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4"/>
  </p:sldMasterIdLst>
  <p:notesMasterIdLst>
    <p:notesMasterId r:id="rId30"/>
  </p:notesMasterIdLst>
  <p:sldIdLst>
    <p:sldId id="256" r:id="rId5"/>
    <p:sldId id="258" r:id="rId6"/>
    <p:sldId id="301" r:id="rId7"/>
    <p:sldId id="266" r:id="rId8"/>
    <p:sldId id="260" r:id="rId9"/>
    <p:sldId id="264" r:id="rId10"/>
    <p:sldId id="257" r:id="rId11"/>
    <p:sldId id="265" r:id="rId12"/>
    <p:sldId id="269" r:id="rId13"/>
    <p:sldId id="302" r:id="rId14"/>
    <p:sldId id="393" r:id="rId15"/>
    <p:sldId id="394" r:id="rId16"/>
    <p:sldId id="395" r:id="rId17"/>
    <p:sldId id="270" r:id="rId18"/>
    <p:sldId id="396" r:id="rId19"/>
    <p:sldId id="397" r:id="rId20"/>
    <p:sldId id="398" r:id="rId21"/>
    <p:sldId id="399" r:id="rId22"/>
    <p:sldId id="405" r:id="rId23"/>
    <p:sldId id="400" r:id="rId24"/>
    <p:sldId id="401" r:id="rId25"/>
    <p:sldId id="402" r:id="rId26"/>
    <p:sldId id="403" r:id="rId27"/>
    <p:sldId id="404" r:id="rId28"/>
    <p:sldId id="362" r:id="rId29"/>
  </p:sldIdLst>
  <p:sldSz cx="9144000" cy="5143500" type="screen16x9"/>
  <p:notesSz cx="6858000" cy="9144000"/>
  <p:embeddedFontLst>
    <p:embeddedFont>
      <p:font typeface="源泉圓體 B" panose="02020500000000000000" charset="-120"/>
      <p:bold r:id="rId31"/>
    </p:embeddedFont>
    <p:embeddedFont>
      <p:font typeface="源泉圓體 H" panose="02020500000000000000" charset="-120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81928-AAD7-4A9D-A0FA-EFD55D38AC9A}" v="148" dt="2024-05-29T13:15:20.751"/>
  </p1510:revLst>
</p1510:revInfo>
</file>

<file path=ppt/tableStyles.xml><?xml version="1.0" encoding="utf-8"?>
<a:tblStyleLst xmlns:a="http://schemas.openxmlformats.org/drawingml/2006/main" def="{6EF71A59-FA1F-4379-998E-D6CDC8A75893}">
  <a:tblStyle styleId="{6EF71A59-FA1F-4379-998E-D6CDC8A758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00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1034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c606ee33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c606ee33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523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c72d33ffe6_2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c72d33ffe6_2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89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1c72d33ffe6_2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1c72d33ffe6_2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1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c72d33ffe6_2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c72d33ffe6_2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784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c72d33ffe6_2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c72d33ffe6_2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645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c72d33ffe6_2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c72d33ffe6_2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102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c72d33ffe6_2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c72d33ffe6_2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202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fa4ca88c29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fa4ca88c29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732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fa4ca88c29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fa4ca88c29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525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fa4ca88c29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fa4ca88c29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170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fa4ca88c29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fa4ca88c29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655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93404e59c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93404e59c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365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c72d33ffe6_2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c72d33ffe6_2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451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c72d33ffe6_2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c72d33ffe6_2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43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93404e59c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93404e59c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95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c72d33ffe6_2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c72d33ffe6_2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727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c72d33ffe6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c72d33ffe6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012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c72d33ffe6_2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c72d33ffe6_2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02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193404e59c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193404e59c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057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fa4ca88c29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fa4ca88c29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05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710625" y="542525"/>
            <a:ext cx="3676800" cy="3162300"/>
            <a:chOff x="-5355325" y="-820775"/>
            <a:chExt cx="3676800" cy="3162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" name="Google Shape;21;p2"/>
          <p:cNvSpPr/>
          <p:nvPr/>
        </p:nvSpPr>
        <p:spPr>
          <a:xfrm rot="10800000">
            <a:off x="-111863" y="-105724"/>
            <a:ext cx="4143539" cy="2226124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366700" y="3020146"/>
            <a:ext cx="4410600" cy="413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miko"/>
                <a:ea typeface="Amiko"/>
                <a:cs typeface="Amiko"/>
                <a:sym typeface="Ami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546475" y="356375"/>
            <a:ext cx="6050700" cy="2491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21AD58-C1A2-52AD-9790-067FD184D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/>
          <p:nvPr/>
        </p:nvSpPr>
        <p:spPr>
          <a:xfrm flipH="1">
            <a:off x="-162356" y="3817300"/>
            <a:ext cx="7270985" cy="1409943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F6B6ED-76CA-B5FC-D01E-05E00AD60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/>
          <p:nvPr/>
        </p:nvSpPr>
        <p:spPr>
          <a:xfrm rot="10800000">
            <a:off x="-111863" y="-105724"/>
            <a:ext cx="4143539" cy="2226124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FFDE9F-790B-C99F-033F-D054C79BA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2" name="Google Shape;262;p20"/>
          <p:cNvSpPr/>
          <p:nvPr/>
        </p:nvSpPr>
        <p:spPr>
          <a:xfrm flipH="1">
            <a:off x="-100361" y="3660963"/>
            <a:ext cx="4210037" cy="1555861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F053EDD-CFAC-078A-2705-BA859CD8AA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3"/>
          <p:cNvGrpSpPr/>
          <p:nvPr/>
        </p:nvGrpSpPr>
        <p:grpSpPr>
          <a:xfrm>
            <a:off x="5547966" y="-537937"/>
            <a:ext cx="3676800" cy="3162300"/>
            <a:chOff x="-5355325" y="-820775"/>
            <a:chExt cx="3676800" cy="3162300"/>
          </a:xfrm>
        </p:grpSpPr>
        <p:cxnSp>
          <p:nvCxnSpPr>
            <p:cNvPr id="295" name="Google Shape;295;p23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3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3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3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3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23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23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3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3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3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3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p23"/>
          <p:cNvSpPr/>
          <p:nvPr/>
        </p:nvSpPr>
        <p:spPr>
          <a:xfrm>
            <a:off x="4238626" y="3681300"/>
            <a:ext cx="5079374" cy="1665591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6E420D-F3BE-22BC-97D3-8FF120E0E0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4"/>
          <p:cNvGrpSpPr/>
          <p:nvPr/>
        </p:nvGrpSpPr>
        <p:grpSpPr>
          <a:xfrm>
            <a:off x="-74895" y="-254175"/>
            <a:ext cx="3676800" cy="3162300"/>
            <a:chOff x="-5355325" y="-820775"/>
            <a:chExt cx="3676800" cy="3162300"/>
          </a:xfrm>
        </p:grpSpPr>
        <p:cxnSp>
          <p:nvCxnSpPr>
            <p:cNvPr id="309" name="Google Shape;309;p24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24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24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24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24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24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24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4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24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24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24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0" name="Google Shape;320;p24"/>
          <p:cNvSpPr/>
          <p:nvPr/>
        </p:nvSpPr>
        <p:spPr>
          <a:xfrm>
            <a:off x="600078" y="3043850"/>
            <a:ext cx="8769245" cy="2226124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D1E8B03-3E6F-E6B3-5A26-11D56FC5A3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6"/>
          <p:cNvGrpSpPr/>
          <p:nvPr/>
        </p:nvGrpSpPr>
        <p:grpSpPr>
          <a:xfrm>
            <a:off x="-1153050" y="-284225"/>
            <a:ext cx="3676800" cy="3162300"/>
            <a:chOff x="-5355325" y="-820775"/>
            <a:chExt cx="3676800" cy="3162300"/>
          </a:xfrm>
        </p:grpSpPr>
        <p:cxnSp>
          <p:nvCxnSpPr>
            <p:cNvPr id="78" name="Google Shape;78;p6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6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6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6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6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6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6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6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6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6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" name="Google Shape;89;p6"/>
          <p:cNvSpPr/>
          <p:nvPr/>
        </p:nvSpPr>
        <p:spPr>
          <a:xfrm rot="10800000" flipH="1">
            <a:off x="1461025" y="-105705"/>
            <a:ext cx="7799553" cy="1959755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0F2244-0FD8-A8B3-5704-7586B97EC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353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"/>
          <p:cNvSpPr txBox="1">
            <a:spLocks noGrp="1"/>
          </p:cNvSpPr>
          <p:nvPr>
            <p:ph type="title"/>
          </p:nvPr>
        </p:nvSpPr>
        <p:spPr>
          <a:xfrm>
            <a:off x="1601550" y="544075"/>
            <a:ext cx="594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8" name="Google Shape;428;p9"/>
          <p:cNvSpPr txBox="1">
            <a:spLocks noGrp="1"/>
          </p:cNvSpPr>
          <p:nvPr>
            <p:ph type="subTitle" idx="1"/>
          </p:nvPr>
        </p:nvSpPr>
        <p:spPr>
          <a:xfrm>
            <a:off x="1913250" y="1344975"/>
            <a:ext cx="53175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9"/>
          <p:cNvSpPr/>
          <p:nvPr/>
        </p:nvSpPr>
        <p:spPr>
          <a:xfrm flipH="1">
            <a:off x="6549855" y="4304566"/>
            <a:ext cx="2989741" cy="1162743"/>
          </a:xfrm>
          <a:custGeom>
            <a:avLst/>
            <a:gdLst/>
            <a:ahLst/>
            <a:cxnLst/>
            <a:rect l="l" t="t" r="r" b="b"/>
            <a:pathLst>
              <a:path w="30156" h="11728" extrusionOk="0">
                <a:moveTo>
                  <a:pt x="5782" y="1"/>
                </a:moveTo>
                <a:cubicBezTo>
                  <a:pt x="5482" y="1"/>
                  <a:pt x="5181" y="26"/>
                  <a:pt x="4885" y="80"/>
                </a:cubicBezTo>
                <a:cubicBezTo>
                  <a:pt x="2920" y="426"/>
                  <a:pt x="1213" y="1950"/>
                  <a:pt x="640" y="3860"/>
                </a:cubicBezTo>
                <a:cubicBezTo>
                  <a:pt x="1" y="5997"/>
                  <a:pt x="144" y="8794"/>
                  <a:pt x="110" y="11525"/>
                </a:cubicBezTo>
                <a:cubicBezTo>
                  <a:pt x="4888" y="11627"/>
                  <a:pt x="9670" y="11728"/>
                  <a:pt x="14449" y="11728"/>
                </a:cubicBezTo>
                <a:cubicBezTo>
                  <a:pt x="19691" y="11728"/>
                  <a:pt x="24929" y="11606"/>
                  <a:pt x="30155" y="11228"/>
                </a:cubicBezTo>
                <a:cubicBezTo>
                  <a:pt x="30155" y="10080"/>
                  <a:pt x="29527" y="8957"/>
                  <a:pt x="28557" y="8353"/>
                </a:cubicBezTo>
                <a:cubicBezTo>
                  <a:pt x="28018" y="8018"/>
                  <a:pt x="27383" y="7847"/>
                  <a:pt x="26749" y="7847"/>
                </a:cubicBezTo>
                <a:cubicBezTo>
                  <a:pt x="26240" y="7847"/>
                  <a:pt x="25732" y="7957"/>
                  <a:pt x="25275" y="8180"/>
                </a:cubicBezTo>
                <a:cubicBezTo>
                  <a:pt x="25048" y="7086"/>
                  <a:pt x="23933" y="6305"/>
                  <a:pt x="22837" y="6305"/>
                </a:cubicBezTo>
                <a:cubicBezTo>
                  <a:pt x="22555" y="6305"/>
                  <a:pt x="22274" y="6356"/>
                  <a:pt x="22010" y="6467"/>
                </a:cubicBezTo>
                <a:cubicBezTo>
                  <a:pt x="22030" y="5177"/>
                  <a:pt x="21228" y="3909"/>
                  <a:pt x="20056" y="3375"/>
                </a:cubicBezTo>
                <a:cubicBezTo>
                  <a:pt x="19634" y="3185"/>
                  <a:pt x="19173" y="3093"/>
                  <a:pt x="18712" y="3093"/>
                </a:cubicBezTo>
                <a:cubicBezTo>
                  <a:pt x="17885" y="3093"/>
                  <a:pt x="17056" y="3388"/>
                  <a:pt x="16444" y="3944"/>
                </a:cubicBezTo>
                <a:cubicBezTo>
                  <a:pt x="16137" y="2662"/>
                  <a:pt x="15098" y="1584"/>
                  <a:pt x="13826" y="1223"/>
                </a:cubicBezTo>
                <a:cubicBezTo>
                  <a:pt x="13506" y="1132"/>
                  <a:pt x="13173" y="1087"/>
                  <a:pt x="12840" y="1087"/>
                </a:cubicBezTo>
                <a:cubicBezTo>
                  <a:pt x="11857" y="1087"/>
                  <a:pt x="10869" y="1474"/>
                  <a:pt x="10174" y="2173"/>
                </a:cubicBezTo>
                <a:cubicBezTo>
                  <a:pt x="9157" y="816"/>
                  <a:pt x="7470" y="1"/>
                  <a:pt x="5782" y="1"/>
                </a:cubicBezTo>
                <a:close/>
              </a:path>
            </a:pathLst>
          </a:custGeom>
          <a:solidFill>
            <a:srgbClr val="00BD7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9"/>
          <p:cNvSpPr/>
          <p:nvPr/>
        </p:nvSpPr>
        <p:spPr>
          <a:xfrm flipH="1">
            <a:off x="-479536" y="3496106"/>
            <a:ext cx="3761957" cy="1910611"/>
          </a:xfrm>
          <a:custGeom>
            <a:avLst/>
            <a:gdLst/>
            <a:ahLst/>
            <a:cxnLst/>
            <a:rect l="l" t="t" r="r" b="b"/>
            <a:pathLst>
              <a:path w="29309" h="21677" extrusionOk="0">
                <a:moveTo>
                  <a:pt x="25781" y="1"/>
                </a:moveTo>
                <a:cubicBezTo>
                  <a:pt x="24386" y="1"/>
                  <a:pt x="22988" y="511"/>
                  <a:pt x="21950" y="1450"/>
                </a:cubicBezTo>
                <a:cubicBezTo>
                  <a:pt x="21050" y="2262"/>
                  <a:pt x="20417" y="3632"/>
                  <a:pt x="21025" y="4676"/>
                </a:cubicBezTo>
                <a:cubicBezTo>
                  <a:pt x="20794" y="4615"/>
                  <a:pt x="20554" y="4586"/>
                  <a:pt x="20315" y="4586"/>
                </a:cubicBezTo>
                <a:cubicBezTo>
                  <a:pt x="19658" y="4586"/>
                  <a:pt x="18999" y="4808"/>
                  <a:pt x="18492" y="5221"/>
                </a:cubicBezTo>
                <a:cubicBezTo>
                  <a:pt x="17794" y="5785"/>
                  <a:pt x="17389" y="6695"/>
                  <a:pt x="17437" y="7590"/>
                </a:cubicBezTo>
                <a:cubicBezTo>
                  <a:pt x="16428" y="6898"/>
                  <a:pt x="15207" y="6549"/>
                  <a:pt x="13987" y="6549"/>
                </a:cubicBezTo>
                <a:cubicBezTo>
                  <a:pt x="12904" y="6549"/>
                  <a:pt x="11822" y="6824"/>
                  <a:pt x="10892" y="7378"/>
                </a:cubicBezTo>
                <a:cubicBezTo>
                  <a:pt x="8907" y="8551"/>
                  <a:pt x="7710" y="10926"/>
                  <a:pt x="7937" y="13222"/>
                </a:cubicBezTo>
                <a:cubicBezTo>
                  <a:pt x="7750" y="13158"/>
                  <a:pt x="7557" y="13129"/>
                  <a:pt x="7364" y="13129"/>
                </a:cubicBezTo>
                <a:cubicBezTo>
                  <a:pt x="6680" y="13129"/>
                  <a:pt x="5988" y="13497"/>
                  <a:pt x="5518" y="14018"/>
                </a:cubicBezTo>
                <a:cubicBezTo>
                  <a:pt x="4915" y="14686"/>
                  <a:pt x="4602" y="15558"/>
                  <a:pt x="4326" y="16414"/>
                </a:cubicBezTo>
                <a:cubicBezTo>
                  <a:pt x="4121" y="16375"/>
                  <a:pt x="3913" y="16356"/>
                  <a:pt x="3705" y="16356"/>
                </a:cubicBezTo>
                <a:cubicBezTo>
                  <a:pt x="2736" y="16356"/>
                  <a:pt x="1764" y="16764"/>
                  <a:pt x="1108" y="17477"/>
                </a:cubicBezTo>
                <a:cubicBezTo>
                  <a:pt x="313" y="18348"/>
                  <a:pt x="0" y="19634"/>
                  <a:pt x="318" y="20772"/>
                </a:cubicBezTo>
                <a:cubicBezTo>
                  <a:pt x="3955" y="21481"/>
                  <a:pt x="7529" y="21676"/>
                  <a:pt x="11070" y="21676"/>
                </a:cubicBezTo>
                <a:cubicBezTo>
                  <a:pt x="13240" y="21676"/>
                  <a:pt x="15398" y="21603"/>
                  <a:pt x="17551" y="21530"/>
                </a:cubicBezTo>
                <a:cubicBezTo>
                  <a:pt x="20673" y="21425"/>
                  <a:pt x="23797" y="21317"/>
                  <a:pt x="26919" y="21213"/>
                </a:cubicBezTo>
                <a:cubicBezTo>
                  <a:pt x="27374" y="21198"/>
                  <a:pt x="27894" y="21153"/>
                  <a:pt x="28185" y="20792"/>
                </a:cubicBezTo>
                <a:cubicBezTo>
                  <a:pt x="28353" y="20580"/>
                  <a:pt x="28408" y="20297"/>
                  <a:pt x="28447" y="20030"/>
                </a:cubicBezTo>
                <a:cubicBezTo>
                  <a:pt x="29308" y="14667"/>
                  <a:pt x="29121" y="9193"/>
                  <a:pt x="28799" y="3776"/>
                </a:cubicBezTo>
                <a:cubicBezTo>
                  <a:pt x="28749" y="2965"/>
                  <a:pt x="28695" y="2143"/>
                  <a:pt x="28472" y="1361"/>
                </a:cubicBezTo>
                <a:cubicBezTo>
                  <a:pt x="28383" y="1059"/>
                  <a:pt x="28264" y="752"/>
                  <a:pt x="28027" y="544"/>
                </a:cubicBezTo>
                <a:cubicBezTo>
                  <a:pt x="27858" y="396"/>
                  <a:pt x="27636" y="312"/>
                  <a:pt x="27419" y="247"/>
                </a:cubicBezTo>
                <a:cubicBezTo>
                  <a:pt x="26889" y="81"/>
                  <a:pt x="26335" y="1"/>
                  <a:pt x="25781" y="1"/>
                </a:cubicBezTo>
                <a:close/>
              </a:path>
            </a:pathLst>
          </a:custGeom>
          <a:solidFill>
            <a:srgbClr val="00BD7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9"/>
          <p:cNvGrpSpPr/>
          <p:nvPr/>
        </p:nvGrpSpPr>
        <p:grpSpPr>
          <a:xfrm>
            <a:off x="428980" y="1713294"/>
            <a:ext cx="430697" cy="364790"/>
            <a:chOff x="2377450" y="3064625"/>
            <a:chExt cx="138075" cy="116950"/>
          </a:xfrm>
        </p:grpSpPr>
        <p:sp>
          <p:nvSpPr>
            <p:cNvPr id="432" name="Google Shape;432;p9"/>
            <p:cNvSpPr/>
            <p:nvPr/>
          </p:nvSpPr>
          <p:spPr>
            <a:xfrm>
              <a:off x="2380150" y="3067350"/>
              <a:ext cx="133025" cy="111450"/>
            </a:xfrm>
            <a:custGeom>
              <a:avLst/>
              <a:gdLst/>
              <a:ahLst/>
              <a:cxnLst/>
              <a:rect l="l" t="t" r="r" b="b"/>
              <a:pathLst>
                <a:path w="5321" h="4458" extrusionOk="0">
                  <a:moveTo>
                    <a:pt x="3214" y="1"/>
                  </a:moveTo>
                  <a:cubicBezTo>
                    <a:pt x="3165" y="1"/>
                    <a:pt x="3117" y="5"/>
                    <a:pt x="3069" y="15"/>
                  </a:cubicBezTo>
                  <a:cubicBezTo>
                    <a:pt x="2807" y="70"/>
                    <a:pt x="2579" y="288"/>
                    <a:pt x="2524" y="550"/>
                  </a:cubicBezTo>
                  <a:cubicBezTo>
                    <a:pt x="2471" y="298"/>
                    <a:pt x="2243" y="99"/>
                    <a:pt x="1990" y="65"/>
                  </a:cubicBezTo>
                  <a:cubicBezTo>
                    <a:pt x="1962" y="61"/>
                    <a:pt x="1933" y="59"/>
                    <a:pt x="1905" y="59"/>
                  </a:cubicBezTo>
                  <a:cubicBezTo>
                    <a:pt x="1680" y="59"/>
                    <a:pt x="1454" y="177"/>
                    <a:pt x="1318" y="362"/>
                  </a:cubicBezTo>
                  <a:cubicBezTo>
                    <a:pt x="1164" y="570"/>
                    <a:pt x="1124" y="846"/>
                    <a:pt x="1144" y="1149"/>
                  </a:cubicBezTo>
                  <a:cubicBezTo>
                    <a:pt x="1030" y="1050"/>
                    <a:pt x="880" y="998"/>
                    <a:pt x="731" y="998"/>
                  </a:cubicBezTo>
                  <a:cubicBezTo>
                    <a:pt x="634" y="998"/>
                    <a:pt x="537" y="1020"/>
                    <a:pt x="452" y="1065"/>
                  </a:cubicBezTo>
                  <a:cubicBezTo>
                    <a:pt x="233" y="1173"/>
                    <a:pt x="90" y="1426"/>
                    <a:pt x="110" y="1673"/>
                  </a:cubicBezTo>
                  <a:cubicBezTo>
                    <a:pt x="130" y="1921"/>
                    <a:pt x="308" y="2143"/>
                    <a:pt x="546" y="2223"/>
                  </a:cubicBezTo>
                  <a:cubicBezTo>
                    <a:pt x="368" y="2346"/>
                    <a:pt x="204" y="2495"/>
                    <a:pt x="110" y="2693"/>
                  </a:cubicBezTo>
                  <a:cubicBezTo>
                    <a:pt x="16" y="2885"/>
                    <a:pt x="1" y="3132"/>
                    <a:pt x="125" y="3311"/>
                  </a:cubicBezTo>
                  <a:cubicBezTo>
                    <a:pt x="229" y="3465"/>
                    <a:pt x="416" y="3554"/>
                    <a:pt x="605" y="3564"/>
                  </a:cubicBezTo>
                  <a:cubicBezTo>
                    <a:pt x="619" y="3564"/>
                    <a:pt x="633" y="3565"/>
                    <a:pt x="647" y="3565"/>
                  </a:cubicBezTo>
                  <a:cubicBezTo>
                    <a:pt x="816" y="3565"/>
                    <a:pt x="988" y="3512"/>
                    <a:pt x="1144" y="3440"/>
                  </a:cubicBezTo>
                  <a:lnTo>
                    <a:pt x="1144" y="3440"/>
                  </a:lnTo>
                  <a:cubicBezTo>
                    <a:pt x="1025" y="3726"/>
                    <a:pt x="1139" y="4093"/>
                    <a:pt x="1391" y="4271"/>
                  </a:cubicBezTo>
                  <a:cubicBezTo>
                    <a:pt x="1550" y="4379"/>
                    <a:pt x="1743" y="4425"/>
                    <a:pt x="1930" y="4445"/>
                  </a:cubicBezTo>
                  <a:cubicBezTo>
                    <a:pt x="1996" y="4452"/>
                    <a:pt x="2063" y="4458"/>
                    <a:pt x="2129" y="4458"/>
                  </a:cubicBezTo>
                  <a:cubicBezTo>
                    <a:pt x="2267" y="4458"/>
                    <a:pt x="2402" y="4435"/>
                    <a:pt x="2519" y="4365"/>
                  </a:cubicBezTo>
                  <a:cubicBezTo>
                    <a:pt x="2713" y="4246"/>
                    <a:pt x="2807" y="4014"/>
                    <a:pt x="2861" y="3796"/>
                  </a:cubicBezTo>
                  <a:cubicBezTo>
                    <a:pt x="2910" y="3925"/>
                    <a:pt x="3029" y="4018"/>
                    <a:pt x="3158" y="4078"/>
                  </a:cubicBezTo>
                  <a:cubicBezTo>
                    <a:pt x="3281" y="4132"/>
                    <a:pt x="3415" y="4159"/>
                    <a:pt x="3550" y="4159"/>
                  </a:cubicBezTo>
                  <a:cubicBezTo>
                    <a:pt x="3808" y="4159"/>
                    <a:pt x="4066" y="4060"/>
                    <a:pt x="4232" y="3865"/>
                  </a:cubicBezTo>
                  <a:cubicBezTo>
                    <a:pt x="4484" y="3564"/>
                    <a:pt x="4469" y="3064"/>
                    <a:pt x="4168" y="2812"/>
                  </a:cubicBezTo>
                  <a:cubicBezTo>
                    <a:pt x="4509" y="2782"/>
                    <a:pt x="4826" y="2584"/>
                    <a:pt x="4999" y="2287"/>
                  </a:cubicBezTo>
                  <a:cubicBezTo>
                    <a:pt x="5166" y="1995"/>
                    <a:pt x="5321" y="1485"/>
                    <a:pt x="4965" y="1129"/>
                  </a:cubicBezTo>
                  <a:cubicBezTo>
                    <a:pt x="4800" y="965"/>
                    <a:pt x="4635" y="917"/>
                    <a:pt x="4483" y="917"/>
                  </a:cubicBezTo>
                  <a:cubicBezTo>
                    <a:pt x="4290" y="917"/>
                    <a:pt x="4118" y="994"/>
                    <a:pt x="3994" y="1010"/>
                  </a:cubicBezTo>
                  <a:cubicBezTo>
                    <a:pt x="4049" y="748"/>
                    <a:pt x="3979" y="460"/>
                    <a:pt x="3796" y="259"/>
                  </a:cubicBezTo>
                  <a:cubicBezTo>
                    <a:pt x="3650" y="96"/>
                    <a:pt x="3432" y="1"/>
                    <a:pt x="3214" y="1"/>
                  </a:cubicBezTo>
                  <a:close/>
                </a:path>
              </a:pathLst>
            </a:custGeom>
            <a:solidFill>
              <a:srgbClr val="00B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2377450" y="3064625"/>
              <a:ext cx="138075" cy="116950"/>
            </a:xfrm>
            <a:custGeom>
              <a:avLst/>
              <a:gdLst/>
              <a:ahLst/>
              <a:cxnLst/>
              <a:rect l="l" t="t" r="r" b="b"/>
              <a:pathLst>
                <a:path w="5523" h="4678" extrusionOk="0">
                  <a:moveTo>
                    <a:pt x="3327" y="219"/>
                  </a:moveTo>
                  <a:cubicBezTo>
                    <a:pt x="3511" y="219"/>
                    <a:pt x="3697" y="301"/>
                    <a:pt x="3826" y="441"/>
                  </a:cubicBezTo>
                  <a:cubicBezTo>
                    <a:pt x="3979" y="615"/>
                    <a:pt x="4043" y="862"/>
                    <a:pt x="3998" y="1099"/>
                  </a:cubicBezTo>
                  <a:cubicBezTo>
                    <a:pt x="3988" y="1134"/>
                    <a:pt x="3998" y="1169"/>
                    <a:pt x="4023" y="1199"/>
                  </a:cubicBezTo>
                  <a:cubicBezTo>
                    <a:pt x="4044" y="1219"/>
                    <a:pt x="4075" y="1230"/>
                    <a:pt x="4106" y="1230"/>
                  </a:cubicBezTo>
                  <a:cubicBezTo>
                    <a:pt x="4111" y="1230"/>
                    <a:pt x="4117" y="1229"/>
                    <a:pt x="4123" y="1229"/>
                  </a:cubicBezTo>
                  <a:cubicBezTo>
                    <a:pt x="4171" y="1223"/>
                    <a:pt x="4226" y="1208"/>
                    <a:pt x="4280" y="1188"/>
                  </a:cubicBezTo>
                  <a:cubicBezTo>
                    <a:pt x="4377" y="1162"/>
                    <a:pt x="4479" y="1134"/>
                    <a:pt x="4584" y="1134"/>
                  </a:cubicBezTo>
                  <a:cubicBezTo>
                    <a:pt x="4715" y="1134"/>
                    <a:pt x="4853" y="1177"/>
                    <a:pt x="4993" y="1318"/>
                  </a:cubicBezTo>
                  <a:cubicBezTo>
                    <a:pt x="5364" y="1683"/>
                    <a:pt x="5073" y="2238"/>
                    <a:pt x="5013" y="2341"/>
                  </a:cubicBezTo>
                  <a:cubicBezTo>
                    <a:pt x="4859" y="2609"/>
                    <a:pt x="4573" y="2787"/>
                    <a:pt x="4271" y="2812"/>
                  </a:cubicBezTo>
                  <a:cubicBezTo>
                    <a:pt x="4226" y="2812"/>
                    <a:pt x="4187" y="2841"/>
                    <a:pt x="4171" y="2885"/>
                  </a:cubicBezTo>
                  <a:cubicBezTo>
                    <a:pt x="4157" y="2926"/>
                    <a:pt x="4171" y="2974"/>
                    <a:pt x="4206" y="3004"/>
                  </a:cubicBezTo>
                  <a:cubicBezTo>
                    <a:pt x="4320" y="3099"/>
                    <a:pt x="4390" y="3241"/>
                    <a:pt x="4404" y="3410"/>
                  </a:cubicBezTo>
                  <a:cubicBezTo>
                    <a:pt x="4419" y="3593"/>
                    <a:pt x="4365" y="3771"/>
                    <a:pt x="4256" y="3901"/>
                  </a:cubicBezTo>
                  <a:cubicBezTo>
                    <a:pt x="4115" y="4067"/>
                    <a:pt x="3890" y="4158"/>
                    <a:pt x="3660" y="4158"/>
                  </a:cubicBezTo>
                  <a:cubicBezTo>
                    <a:pt x="3541" y="4158"/>
                    <a:pt x="3421" y="4134"/>
                    <a:pt x="3310" y="4083"/>
                  </a:cubicBezTo>
                  <a:cubicBezTo>
                    <a:pt x="3226" y="4043"/>
                    <a:pt x="3113" y="3974"/>
                    <a:pt x="3068" y="3865"/>
                  </a:cubicBezTo>
                  <a:cubicBezTo>
                    <a:pt x="3055" y="3824"/>
                    <a:pt x="3015" y="3796"/>
                    <a:pt x="2969" y="3796"/>
                  </a:cubicBezTo>
                  <a:cubicBezTo>
                    <a:pt x="2966" y="3796"/>
                    <a:pt x="2962" y="3796"/>
                    <a:pt x="2959" y="3796"/>
                  </a:cubicBezTo>
                  <a:cubicBezTo>
                    <a:pt x="2910" y="3796"/>
                    <a:pt x="2870" y="3831"/>
                    <a:pt x="2860" y="3880"/>
                  </a:cubicBezTo>
                  <a:cubicBezTo>
                    <a:pt x="2801" y="4132"/>
                    <a:pt x="2707" y="4296"/>
                    <a:pt x="2568" y="4380"/>
                  </a:cubicBezTo>
                  <a:cubicBezTo>
                    <a:pt x="2474" y="4440"/>
                    <a:pt x="2356" y="4458"/>
                    <a:pt x="2242" y="4458"/>
                  </a:cubicBezTo>
                  <a:cubicBezTo>
                    <a:pt x="2176" y="4458"/>
                    <a:pt x="2112" y="4452"/>
                    <a:pt x="2054" y="4444"/>
                  </a:cubicBezTo>
                  <a:cubicBezTo>
                    <a:pt x="1901" y="4424"/>
                    <a:pt x="1712" y="4395"/>
                    <a:pt x="1563" y="4291"/>
                  </a:cubicBezTo>
                  <a:cubicBezTo>
                    <a:pt x="1351" y="4143"/>
                    <a:pt x="1257" y="3831"/>
                    <a:pt x="1356" y="3588"/>
                  </a:cubicBezTo>
                  <a:cubicBezTo>
                    <a:pt x="1371" y="3544"/>
                    <a:pt x="1361" y="3499"/>
                    <a:pt x="1326" y="3465"/>
                  </a:cubicBezTo>
                  <a:cubicBezTo>
                    <a:pt x="1307" y="3445"/>
                    <a:pt x="1282" y="3435"/>
                    <a:pt x="1252" y="3435"/>
                  </a:cubicBezTo>
                  <a:cubicBezTo>
                    <a:pt x="1237" y="3435"/>
                    <a:pt x="1223" y="3440"/>
                    <a:pt x="1207" y="3445"/>
                  </a:cubicBezTo>
                  <a:cubicBezTo>
                    <a:pt x="1035" y="3528"/>
                    <a:pt x="881" y="3564"/>
                    <a:pt x="744" y="3564"/>
                  </a:cubicBezTo>
                  <a:cubicBezTo>
                    <a:pt x="735" y="3564"/>
                    <a:pt x="726" y="3564"/>
                    <a:pt x="718" y="3563"/>
                  </a:cubicBezTo>
                  <a:cubicBezTo>
                    <a:pt x="549" y="3554"/>
                    <a:pt x="401" y="3474"/>
                    <a:pt x="322" y="3360"/>
                  </a:cubicBezTo>
                  <a:cubicBezTo>
                    <a:pt x="233" y="3227"/>
                    <a:pt x="233" y="3024"/>
                    <a:pt x="316" y="2846"/>
                  </a:cubicBezTo>
                  <a:cubicBezTo>
                    <a:pt x="386" y="2698"/>
                    <a:pt x="515" y="2565"/>
                    <a:pt x="718" y="2421"/>
                  </a:cubicBezTo>
                  <a:cubicBezTo>
                    <a:pt x="752" y="2396"/>
                    <a:pt x="768" y="2351"/>
                    <a:pt x="762" y="2312"/>
                  </a:cubicBezTo>
                  <a:cubicBezTo>
                    <a:pt x="752" y="2272"/>
                    <a:pt x="727" y="2238"/>
                    <a:pt x="688" y="2223"/>
                  </a:cubicBezTo>
                  <a:cubicBezTo>
                    <a:pt x="495" y="2163"/>
                    <a:pt x="346" y="1976"/>
                    <a:pt x="327" y="1772"/>
                  </a:cubicBezTo>
                  <a:cubicBezTo>
                    <a:pt x="312" y="1574"/>
                    <a:pt x="430" y="1362"/>
                    <a:pt x="609" y="1272"/>
                  </a:cubicBezTo>
                  <a:cubicBezTo>
                    <a:pt x="678" y="1236"/>
                    <a:pt x="758" y="1218"/>
                    <a:pt x="839" y="1218"/>
                  </a:cubicBezTo>
                  <a:cubicBezTo>
                    <a:pt x="963" y="1218"/>
                    <a:pt x="1090" y="1261"/>
                    <a:pt x="1183" y="1341"/>
                  </a:cubicBezTo>
                  <a:cubicBezTo>
                    <a:pt x="1202" y="1357"/>
                    <a:pt x="1229" y="1367"/>
                    <a:pt x="1256" y="1367"/>
                  </a:cubicBezTo>
                  <a:cubicBezTo>
                    <a:pt x="1272" y="1367"/>
                    <a:pt x="1287" y="1364"/>
                    <a:pt x="1302" y="1357"/>
                  </a:cubicBezTo>
                  <a:cubicBezTo>
                    <a:pt x="1341" y="1337"/>
                    <a:pt x="1366" y="1293"/>
                    <a:pt x="1361" y="1248"/>
                  </a:cubicBezTo>
                  <a:cubicBezTo>
                    <a:pt x="1341" y="941"/>
                    <a:pt x="1396" y="699"/>
                    <a:pt x="1515" y="535"/>
                  </a:cubicBezTo>
                  <a:cubicBezTo>
                    <a:pt x="1634" y="375"/>
                    <a:pt x="1830" y="279"/>
                    <a:pt x="2019" y="279"/>
                  </a:cubicBezTo>
                  <a:cubicBezTo>
                    <a:pt x="2041" y="279"/>
                    <a:pt x="2062" y="281"/>
                    <a:pt x="2083" y="283"/>
                  </a:cubicBezTo>
                  <a:cubicBezTo>
                    <a:pt x="2296" y="313"/>
                    <a:pt x="2484" y="480"/>
                    <a:pt x="2524" y="683"/>
                  </a:cubicBezTo>
                  <a:cubicBezTo>
                    <a:pt x="2538" y="733"/>
                    <a:pt x="2583" y="768"/>
                    <a:pt x="2632" y="768"/>
                  </a:cubicBezTo>
                  <a:cubicBezTo>
                    <a:pt x="2687" y="768"/>
                    <a:pt x="2732" y="733"/>
                    <a:pt x="2741" y="679"/>
                  </a:cubicBezTo>
                  <a:cubicBezTo>
                    <a:pt x="2787" y="466"/>
                    <a:pt x="2974" y="279"/>
                    <a:pt x="3196" y="233"/>
                  </a:cubicBezTo>
                  <a:cubicBezTo>
                    <a:pt x="3239" y="224"/>
                    <a:pt x="3283" y="219"/>
                    <a:pt x="3327" y="219"/>
                  </a:cubicBezTo>
                  <a:close/>
                  <a:moveTo>
                    <a:pt x="3316" y="0"/>
                  </a:moveTo>
                  <a:cubicBezTo>
                    <a:pt x="3261" y="0"/>
                    <a:pt x="3206" y="5"/>
                    <a:pt x="3152" y="16"/>
                  </a:cubicBezTo>
                  <a:cubicBezTo>
                    <a:pt x="2935" y="60"/>
                    <a:pt x="2746" y="204"/>
                    <a:pt x="2627" y="387"/>
                  </a:cubicBezTo>
                  <a:cubicBezTo>
                    <a:pt x="2509" y="219"/>
                    <a:pt x="2321" y="94"/>
                    <a:pt x="2113" y="65"/>
                  </a:cubicBezTo>
                  <a:cubicBezTo>
                    <a:pt x="2079" y="60"/>
                    <a:pt x="2046" y="58"/>
                    <a:pt x="2012" y="58"/>
                  </a:cubicBezTo>
                  <a:cubicBezTo>
                    <a:pt x="1753" y="58"/>
                    <a:pt x="1498" y="188"/>
                    <a:pt x="1337" y="407"/>
                  </a:cubicBezTo>
                  <a:cubicBezTo>
                    <a:pt x="1218" y="569"/>
                    <a:pt x="1148" y="793"/>
                    <a:pt x="1138" y="1060"/>
                  </a:cubicBezTo>
                  <a:cubicBezTo>
                    <a:pt x="1043" y="1019"/>
                    <a:pt x="939" y="998"/>
                    <a:pt x="835" y="998"/>
                  </a:cubicBezTo>
                  <a:cubicBezTo>
                    <a:pt x="722" y="998"/>
                    <a:pt x="610" y="1023"/>
                    <a:pt x="510" y="1074"/>
                  </a:cubicBezTo>
                  <a:cubicBezTo>
                    <a:pt x="252" y="1208"/>
                    <a:pt x="85" y="1501"/>
                    <a:pt x="109" y="1793"/>
                  </a:cubicBezTo>
                  <a:cubicBezTo>
                    <a:pt x="129" y="2015"/>
                    <a:pt x="257" y="2227"/>
                    <a:pt x="446" y="2351"/>
                  </a:cubicBezTo>
                  <a:cubicBezTo>
                    <a:pt x="293" y="2480"/>
                    <a:pt x="188" y="2609"/>
                    <a:pt x="119" y="2752"/>
                  </a:cubicBezTo>
                  <a:cubicBezTo>
                    <a:pt x="1" y="2999"/>
                    <a:pt x="5" y="3282"/>
                    <a:pt x="138" y="3479"/>
                  </a:cubicBezTo>
                  <a:cubicBezTo>
                    <a:pt x="257" y="3652"/>
                    <a:pt x="465" y="3766"/>
                    <a:pt x="702" y="3782"/>
                  </a:cubicBezTo>
                  <a:cubicBezTo>
                    <a:pt x="717" y="3782"/>
                    <a:pt x="732" y="3783"/>
                    <a:pt x="747" y="3783"/>
                  </a:cubicBezTo>
                  <a:cubicBezTo>
                    <a:pt x="861" y="3783"/>
                    <a:pt x="976" y="3766"/>
                    <a:pt x="1099" y="3727"/>
                  </a:cubicBezTo>
                  <a:lnTo>
                    <a:pt x="1099" y="3727"/>
                  </a:lnTo>
                  <a:cubicBezTo>
                    <a:pt x="1074" y="4009"/>
                    <a:pt x="1202" y="4306"/>
                    <a:pt x="1440" y="4474"/>
                  </a:cubicBezTo>
                  <a:cubicBezTo>
                    <a:pt x="1623" y="4602"/>
                    <a:pt x="1851" y="4643"/>
                    <a:pt x="2024" y="4662"/>
                  </a:cubicBezTo>
                  <a:cubicBezTo>
                    <a:pt x="2093" y="4672"/>
                    <a:pt x="2168" y="4677"/>
                    <a:pt x="2241" y="4677"/>
                  </a:cubicBezTo>
                  <a:cubicBezTo>
                    <a:pt x="2390" y="4677"/>
                    <a:pt x="2549" y="4652"/>
                    <a:pt x="2687" y="4568"/>
                  </a:cubicBezTo>
                  <a:cubicBezTo>
                    <a:pt x="2826" y="4484"/>
                    <a:pt x="2935" y="4346"/>
                    <a:pt x="3009" y="4148"/>
                  </a:cubicBezTo>
                  <a:cubicBezTo>
                    <a:pt x="3077" y="4212"/>
                    <a:pt x="3152" y="4257"/>
                    <a:pt x="3221" y="4287"/>
                  </a:cubicBezTo>
                  <a:cubicBezTo>
                    <a:pt x="3359" y="4349"/>
                    <a:pt x="3508" y="4379"/>
                    <a:pt x="3656" y="4379"/>
                  </a:cubicBezTo>
                  <a:cubicBezTo>
                    <a:pt x="3950" y="4379"/>
                    <a:pt x="4239" y="4260"/>
                    <a:pt x="4424" y="4043"/>
                  </a:cubicBezTo>
                  <a:cubicBezTo>
                    <a:pt x="4568" y="3871"/>
                    <a:pt x="4641" y="3633"/>
                    <a:pt x="4621" y="3390"/>
                  </a:cubicBezTo>
                  <a:cubicBezTo>
                    <a:pt x="4612" y="3241"/>
                    <a:pt x="4562" y="3108"/>
                    <a:pt x="4488" y="2994"/>
                  </a:cubicBezTo>
                  <a:cubicBezTo>
                    <a:pt x="4785" y="2915"/>
                    <a:pt x="5048" y="2718"/>
                    <a:pt x="5201" y="2451"/>
                  </a:cubicBezTo>
                  <a:cubicBezTo>
                    <a:pt x="5423" y="2074"/>
                    <a:pt x="5523" y="1535"/>
                    <a:pt x="5151" y="1158"/>
                  </a:cubicBezTo>
                  <a:cubicBezTo>
                    <a:pt x="4959" y="969"/>
                    <a:pt x="4765" y="915"/>
                    <a:pt x="4591" y="915"/>
                  </a:cubicBezTo>
                  <a:cubicBezTo>
                    <a:pt x="4456" y="915"/>
                    <a:pt x="4332" y="948"/>
                    <a:pt x="4231" y="976"/>
                  </a:cubicBezTo>
                  <a:cubicBezTo>
                    <a:pt x="4235" y="729"/>
                    <a:pt x="4152" y="476"/>
                    <a:pt x="3988" y="298"/>
                  </a:cubicBezTo>
                  <a:cubicBezTo>
                    <a:pt x="3814" y="107"/>
                    <a:pt x="3564" y="0"/>
                    <a:pt x="3316" y="0"/>
                  </a:cubicBez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417775" y="3092475"/>
              <a:ext cx="52200" cy="47250"/>
            </a:xfrm>
            <a:custGeom>
              <a:avLst/>
              <a:gdLst/>
              <a:ahLst/>
              <a:cxnLst/>
              <a:rect l="l" t="t" r="r" b="b"/>
              <a:pathLst>
                <a:path w="2088" h="1890" extrusionOk="0">
                  <a:moveTo>
                    <a:pt x="1022" y="1"/>
                  </a:moveTo>
                  <a:cubicBezTo>
                    <a:pt x="924" y="1"/>
                    <a:pt x="827" y="15"/>
                    <a:pt x="733" y="44"/>
                  </a:cubicBezTo>
                  <a:cubicBezTo>
                    <a:pt x="317" y="179"/>
                    <a:pt x="20" y="599"/>
                    <a:pt x="5" y="1040"/>
                  </a:cubicBezTo>
                  <a:cubicBezTo>
                    <a:pt x="0" y="1237"/>
                    <a:pt x="55" y="1451"/>
                    <a:pt x="188" y="1604"/>
                  </a:cubicBezTo>
                  <a:cubicBezTo>
                    <a:pt x="342" y="1787"/>
                    <a:pt x="589" y="1866"/>
                    <a:pt x="832" y="1885"/>
                  </a:cubicBezTo>
                  <a:cubicBezTo>
                    <a:pt x="870" y="1888"/>
                    <a:pt x="908" y="1890"/>
                    <a:pt x="946" y="1890"/>
                  </a:cubicBezTo>
                  <a:cubicBezTo>
                    <a:pt x="1284" y="1890"/>
                    <a:pt x="1632" y="1772"/>
                    <a:pt x="1846" y="1515"/>
                  </a:cubicBezTo>
                  <a:cubicBezTo>
                    <a:pt x="2088" y="1227"/>
                    <a:pt x="2064" y="797"/>
                    <a:pt x="1871" y="465"/>
                  </a:cubicBezTo>
                  <a:cubicBezTo>
                    <a:pt x="1702" y="173"/>
                    <a:pt x="1362" y="1"/>
                    <a:pt x="1022" y="1"/>
                  </a:cubicBezTo>
                  <a:close/>
                </a:path>
              </a:pathLst>
            </a:custGeom>
            <a:solidFill>
              <a:srgbClr val="FFC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415025" y="3089725"/>
              <a:ext cx="57800" cy="52750"/>
            </a:xfrm>
            <a:custGeom>
              <a:avLst/>
              <a:gdLst/>
              <a:ahLst/>
              <a:cxnLst/>
              <a:rect l="l" t="t" r="r" b="b"/>
              <a:pathLst>
                <a:path w="2312" h="2110" extrusionOk="0">
                  <a:moveTo>
                    <a:pt x="1135" y="219"/>
                  </a:moveTo>
                  <a:cubicBezTo>
                    <a:pt x="1437" y="219"/>
                    <a:pt x="1738" y="378"/>
                    <a:pt x="1887" y="630"/>
                  </a:cubicBezTo>
                  <a:cubicBezTo>
                    <a:pt x="2045" y="897"/>
                    <a:pt x="2099" y="1283"/>
                    <a:pt x="1871" y="1555"/>
                  </a:cubicBezTo>
                  <a:cubicBezTo>
                    <a:pt x="1693" y="1765"/>
                    <a:pt x="1388" y="1891"/>
                    <a:pt x="1053" y="1891"/>
                  </a:cubicBezTo>
                  <a:cubicBezTo>
                    <a:pt x="1017" y="1891"/>
                    <a:pt x="982" y="1890"/>
                    <a:pt x="946" y="1887"/>
                  </a:cubicBezTo>
                  <a:cubicBezTo>
                    <a:pt x="699" y="1867"/>
                    <a:pt x="501" y="1778"/>
                    <a:pt x="382" y="1639"/>
                  </a:cubicBezTo>
                  <a:cubicBezTo>
                    <a:pt x="274" y="1520"/>
                    <a:pt x="219" y="1347"/>
                    <a:pt x="229" y="1150"/>
                  </a:cubicBezTo>
                  <a:cubicBezTo>
                    <a:pt x="238" y="753"/>
                    <a:pt x="512" y="378"/>
                    <a:pt x="877" y="259"/>
                  </a:cubicBezTo>
                  <a:cubicBezTo>
                    <a:pt x="962" y="234"/>
                    <a:pt x="1051" y="219"/>
                    <a:pt x="1135" y="219"/>
                  </a:cubicBezTo>
                  <a:close/>
                  <a:moveTo>
                    <a:pt x="1133" y="1"/>
                  </a:moveTo>
                  <a:cubicBezTo>
                    <a:pt x="1025" y="1"/>
                    <a:pt x="917" y="17"/>
                    <a:pt x="813" y="51"/>
                  </a:cubicBezTo>
                  <a:cubicBezTo>
                    <a:pt x="357" y="195"/>
                    <a:pt x="21" y="654"/>
                    <a:pt x="7" y="1145"/>
                  </a:cubicBezTo>
                  <a:cubicBezTo>
                    <a:pt x="1" y="1392"/>
                    <a:pt x="76" y="1620"/>
                    <a:pt x="215" y="1783"/>
                  </a:cubicBezTo>
                  <a:cubicBezTo>
                    <a:pt x="373" y="1966"/>
                    <a:pt x="624" y="2080"/>
                    <a:pt x="932" y="2104"/>
                  </a:cubicBezTo>
                  <a:cubicBezTo>
                    <a:pt x="976" y="2109"/>
                    <a:pt x="1021" y="2109"/>
                    <a:pt x="1060" y="2109"/>
                  </a:cubicBezTo>
                  <a:cubicBezTo>
                    <a:pt x="1456" y="2109"/>
                    <a:pt x="1818" y="1961"/>
                    <a:pt x="2040" y="1694"/>
                  </a:cubicBezTo>
                  <a:cubicBezTo>
                    <a:pt x="2298" y="1392"/>
                    <a:pt x="2312" y="922"/>
                    <a:pt x="2079" y="521"/>
                  </a:cubicBezTo>
                  <a:cubicBezTo>
                    <a:pt x="1891" y="198"/>
                    <a:pt x="1511" y="1"/>
                    <a:pt x="1133" y="1"/>
                  </a:cubicBez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9"/>
          <p:cNvGrpSpPr/>
          <p:nvPr/>
        </p:nvGrpSpPr>
        <p:grpSpPr>
          <a:xfrm>
            <a:off x="3086011" y="4353119"/>
            <a:ext cx="511338" cy="472708"/>
            <a:chOff x="2906275" y="2771875"/>
            <a:chExt cx="79075" cy="73100"/>
          </a:xfrm>
        </p:grpSpPr>
        <p:sp>
          <p:nvSpPr>
            <p:cNvPr id="437" name="Google Shape;437;p9"/>
            <p:cNvSpPr/>
            <p:nvPr/>
          </p:nvSpPr>
          <p:spPr>
            <a:xfrm>
              <a:off x="2906275" y="2771875"/>
              <a:ext cx="79075" cy="73100"/>
            </a:xfrm>
            <a:custGeom>
              <a:avLst/>
              <a:gdLst/>
              <a:ahLst/>
              <a:cxnLst/>
              <a:rect l="l" t="t" r="r" b="b"/>
              <a:pathLst>
                <a:path w="3163" h="2924" extrusionOk="0">
                  <a:moveTo>
                    <a:pt x="2214" y="0"/>
                  </a:moveTo>
                  <a:cubicBezTo>
                    <a:pt x="2197" y="0"/>
                    <a:pt x="2180" y="1"/>
                    <a:pt x="2163" y="4"/>
                  </a:cubicBezTo>
                  <a:cubicBezTo>
                    <a:pt x="1905" y="33"/>
                    <a:pt x="1733" y="271"/>
                    <a:pt x="1624" y="499"/>
                  </a:cubicBezTo>
                  <a:cubicBezTo>
                    <a:pt x="1628" y="316"/>
                    <a:pt x="1496" y="116"/>
                    <a:pt x="1318" y="116"/>
                  </a:cubicBezTo>
                  <a:cubicBezTo>
                    <a:pt x="1308" y="116"/>
                    <a:pt x="1298" y="116"/>
                    <a:pt x="1288" y="118"/>
                  </a:cubicBezTo>
                  <a:cubicBezTo>
                    <a:pt x="1169" y="132"/>
                    <a:pt x="1080" y="236"/>
                    <a:pt x="1039" y="350"/>
                  </a:cubicBezTo>
                  <a:cubicBezTo>
                    <a:pt x="1005" y="463"/>
                    <a:pt x="1010" y="588"/>
                    <a:pt x="996" y="730"/>
                  </a:cubicBezTo>
                  <a:cubicBezTo>
                    <a:pt x="913" y="635"/>
                    <a:pt x="786" y="583"/>
                    <a:pt x="659" y="583"/>
                  </a:cubicBezTo>
                  <a:cubicBezTo>
                    <a:pt x="596" y="583"/>
                    <a:pt x="533" y="596"/>
                    <a:pt x="475" y="622"/>
                  </a:cubicBezTo>
                  <a:cubicBezTo>
                    <a:pt x="302" y="701"/>
                    <a:pt x="194" y="899"/>
                    <a:pt x="219" y="1087"/>
                  </a:cubicBezTo>
                  <a:cubicBezTo>
                    <a:pt x="243" y="1276"/>
                    <a:pt x="402" y="1438"/>
                    <a:pt x="589" y="1473"/>
                  </a:cubicBezTo>
                  <a:cubicBezTo>
                    <a:pt x="386" y="1572"/>
                    <a:pt x="174" y="1701"/>
                    <a:pt x="94" y="1918"/>
                  </a:cubicBezTo>
                  <a:cubicBezTo>
                    <a:pt x="0" y="2196"/>
                    <a:pt x="219" y="2522"/>
                    <a:pt x="505" y="2591"/>
                  </a:cubicBezTo>
                  <a:cubicBezTo>
                    <a:pt x="552" y="2603"/>
                    <a:pt x="599" y="2608"/>
                    <a:pt x="647" y="2608"/>
                  </a:cubicBezTo>
                  <a:cubicBezTo>
                    <a:pt x="890" y="2608"/>
                    <a:pt x="1131" y="2468"/>
                    <a:pt x="1272" y="2265"/>
                  </a:cubicBezTo>
                  <a:lnTo>
                    <a:pt x="1272" y="2265"/>
                  </a:lnTo>
                  <a:cubicBezTo>
                    <a:pt x="1252" y="2512"/>
                    <a:pt x="1396" y="2760"/>
                    <a:pt x="1619" y="2868"/>
                  </a:cubicBezTo>
                  <a:cubicBezTo>
                    <a:pt x="1699" y="2906"/>
                    <a:pt x="1788" y="2924"/>
                    <a:pt x="1877" y="2924"/>
                  </a:cubicBezTo>
                  <a:cubicBezTo>
                    <a:pt x="2034" y="2924"/>
                    <a:pt x="2191" y="2867"/>
                    <a:pt x="2302" y="2760"/>
                  </a:cubicBezTo>
                  <a:cubicBezTo>
                    <a:pt x="2480" y="2587"/>
                    <a:pt x="2539" y="2304"/>
                    <a:pt x="2446" y="2077"/>
                  </a:cubicBezTo>
                  <a:lnTo>
                    <a:pt x="2446" y="2077"/>
                  </a:lnTo>
                  <a:cubicBezTo>
                    <a:pt x="2487" y="2088"/>
                    <a:pt x="2530" y="2093"/>
                    <a:pt x="2574" y="2093"/>
                  </a:cubicBezTo>
                  <a:cubicBezTo>
                    <a:pt x="2751" y="2093"/>
                    <a:pt x="2930" y="2006"/>
                    <a:pt x="3033" y="1859"/>
                  </a:cubicBezTo>
                  <a:cubicBezTo>
                    <a:pt x="3163" y="1676"/>
                    <a:pt x="3163" y="1413"/>
                    <a:pt x="3033" y="1230"/>
                  </a:cubicBezTo>
                  <a:cubicBezTo>
                    <a:pt x="2934" y="1080"/>
                    <a:pt x="2755" y="992"/>
                    <a:pt x="2576" y="992"/>
                  </a:cubicBezTo>
                  <a:cubicBezTo>
                    <a:pt x="2532" y="992"/>
                    <a:pt x="2488" y="998"/>
                    <a:pt x="2446" y="1008"/>
                  </a:cubicBezTo>
                  <a:cubicBezTo>
                    <a:pt x="2633" y="865"/>
                    <a:pt x="2742" y="612"/>
                    <a:pt x="2688" y="380"/>
                  </a:cubicBezTo>
                  <a:cubicBezTo>
                    <a:pt x="2633" y="169"/>
                    <a:pt x="2429" y="0"/>
                    <a:pt x="2214" y="0"/>
                  </a:cubicBezTo>
                  <a:close/>
                </a:path>
              </a:pathLst>
            </a:custGeom>
            <a:solidFill>
              <a:srgbClr val="006FF8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2936575" y="2797925"/>
              <a:ext cx="21800" cy="20800"/>
            </a:xfrm>
            <a:custGeom>
              <a:avLst/>
              <a:gdLst/>
              <a:ahLst/>
              <a:cxnLst/>
              <a:rect l="l" t="t" r="r" b="b"/>
              <a:pathLst>
                <a:path w="872" h="832" extrusionOk="0">
                  <a:moveTo>
                    <a:pt x="455" y="0"/>
                  </a:moveTo>
                  <a:cubicBezTo>
                    <a:pt x="348" y="0"/>
                    <a:pt x="240" y="41"/>
                    <a:pt x="159" y="115"/>
                  </a:cubicBezTo>
                  <a:cubicBezTo>
                    <a:pt x="55" y="213"/>
                    <a:pt x="1" y="367"/>
                    <a:pt x="35" y="510"/>
                  </a:cubicBezTo>
                  <a:cubicBezTo>
                    <a:pt x="70" y="674"/>
                    <a:pt x="213" y="802"/>
                    <a:pt x="377" y="827"/>
                  </a:cubicBezTo>
                  <a:cubicBezTo>
                    <a:pt x="396" y="830"/>
                    <a:pt x="416" y="832"/>
                    <a:pt x="435" y="832"/>
                  </a:cubicBezTo>
                  <a:cubicBezTo>
                    <a:pt x="579" y="832"/>
                    <a:pt x="723" y="751"/>
                    <a:pt x="793" y="624"/>
                  </a:cubicBezTo>
                  <a:cubicBezTo>
                    <a:pt x="871" y="481"/>
                    <a:pt x="832" y="302"/>
                    <a:pt x="763" y="163"/>
                  </a:cubicBezTo>
                  <a:cubicBezTo>
                    <a:pt x="729" y="90"/>
                    <a:pt x="649" y="40"/>
                    <a:pt x="565" y="15"/>
                  </a:cubicBezTo>
                  <a:cubicBezTo>
                    <a:pt x="529" y="5"/>
                    <a:pt x="492" y="0"/>
                    <a:pt x="455" y="0"/>
                  </a:cubicBezTo>
                  <a:close/>
                </a:path>
              </a:pathLst>
            </a:custGeom>
            <a:solidFill>
              <a:srgbClr val="00BD7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9"/>
          <p:cNvGrpSpPr/>
          <p:nvPr/>
        </p:nvGrpSpPr>
        <p:grpSpPr>
          <a:xfrm>
            <a:off x="284659" y="199529"/>
            <a:ext cx="627423" cy="602791"/>
            <a:chOff x="2876700" y="3178450"/>
            <a:chExt cx="82175" cy="78950"/>
          </a:xfrm>
        </p:grpSpPr>
        <p:sp>
          <p:nvSpPr>
            <p:cNvPr id="440" name="Google Shape;440;p9"/>
            <p:cNvSpPr/>
            <p:nvPr/>
          </p:nvSpPr>
          <p:spPr>
            <a:xfrm>
              <a:off x="2876700" y="3178450"/>
              <a:ext cx="82175" cy="78950"/>
            </a:xfrm>
            <a:custGeom>
              <a:avLst/>
              <a:gdLst/>
              <a:ahLst/>
              <a:cxnLst/>
              <a:rect l="l" t="t" r="r" b="b"/>
              <a:pathLst>
                <a:path w="3287" h="3158" extrusionOk="0">
                  <a:moveTo>
                    <a:pt x="1247" y="0"/>
                  </a:moveTo>
                  <a:cubicBezTo>
                    <a:pt x="1096" y="0"/>
                    <a:pt x="942" y="107"/>
                    <a:pt x="867" y="248"/>
                  </a:cubicBezTo>
                  <a:cubicBezTo>
                    <a:pt x="772" y="426"/>
                    <a:pt x="778" y="638"/>
                    <a:pt x="797" y="846"/>
                  </a:cubicBezTo>
                  <a:cubicBezTo>
                    <a:pt x="732" y="802"/>
                    <a:pt x="653" y="780"/>
                    <a:pt x="574" y="780"/>
                  </a:cubicBezTo>
                  <a:cubicBezTo>
                    <a:pt x="523" y="780"/>
                    <a:pt x="471" y="789"/>
                    <a:pt x="422" y="807"/>
                  </a:cubicBezTo>
                  <a:cubicBezTo>
                    <a:pt x="297" y="851"/>
                    <a:pt x="199" y="945"/>
                    <a:pt x="130" y="1054"/>
                  </a:cubicBezTo>
                  <a:cubicBezTo>
                    <a:pt x="30" y="1207"/>
                    <a:pt x="1" y="1415"/>
                    <a:pt x="100" y="1564"/>
                  </a:cubicBezTo>
                  <a:cubicBezTo>
                    <a:pt x="189" y="1698"/>
                    <a:pt x="363" y="1757"/>
                    <a:pt x="525" y="1787"/>
                  </a:cubicBezTo>
                  <a:cubicBezTo>
                    <a:pt x="293" y="1865"/>
                    <a:pt x="119" y="2103"/>
                    <a:pt x="144" y="2346"/>
                  </a:cubicBezTo>
                  <a:cubicBezTo>
                    <a:pt x="167" y="2568"/>
                    <a:pt x="372" y="2761"/>
                    <a:pt x="589" y="2761"/>
                  </a:cubicBezTo>
                  <a:cubicBezTo>
                    <a:pt x="609" y="2761"/>
                    <a:pt x="629" y="2759"/>
                    <a:pt x="649" y="2756"/>
                  </a:cubicBezTo>
                  <a:cubicBezTo>
                    <a:pt x="827" y="2721"/>
                    <a:pt x="961" y="2584"/>
                    <a:pt x="1065" y="2440"/>
                  </a:cubicBezTo>
                  <a:lnTo>
                    <a:pt x="1065" y="2440"/>
                  </a:lnTo>
                  <a:cubicBezTo>
                    <a:pt x="986" y="2643"/>
                    <a:pt x="1040" y="2890"/>
                    <a:pt x="1204" y="3039"/>
                  </a:cubicBezTo>
                  <a:cubicBezTo>
                    <a:pt x="1292" y="3117"/>
                    <a:pt x="1411" y="3158"/>
                    <a:pt x="1530" y="3158"/>
                  </a:cubicBezTo>
                  <a:cubicBezTo>
                    <a:pt x="1629" y="3158"/>
                    <a:pt x="1728" y="3129"/>
                    <a:pt x="1807" y="3068"/>
                  </a:cubicBezTo>
                  <a:cubicBezTo>
                    <a:pt x="1951" y="2954"/>
                    <a:pt x="2015" y="2767"/>
                    <a:pt x="2055" y="2584"/>
                  </a:cubicBezTo>
                  <a:cubicBezTo>
                    <a:pt x="2131" y="2722"/>
                    <a:pt x="2291" y="2785"/>
                    <a:pt x="2453" y="2785"/>
                  </a:cubicBezTo>
                  <a:cubicBezTo>
                    <a:pt x="2511" y="2785"/>
                    <a:pt x="2569" y="2777"/>
                    <a:pt x="2624" y="2762"/>
                  </a:cubicBezTo>
                  <a:cubicBezTo>
                    <a:pt x="2802" y="2707"/>
                    <a:pt x="2965" y="2568"/>
                    <a:pt x="3015" y="2390"/>
                  </a:cubicBezTo>
                  <a:cubicBezTo>
                    <a:pt x="3064" y="2207"/>
                    <a:pt x="2969" y="1984"/>
                    <a:pt x="2791" y="1931"/>
                  </a:cubicBezTo>
                  <a:cubicBezTo>
                    <a:pt x="2985" y="1890"/>
                    <a:pt x="3158" y="1752"/>
                    <a:pt x="3222" y="1564"/>
                  </a:cubicBezTo>
                  <a:cubicBezTo>
                    <a:pt x="3287" y="1381"/>
                    <a:pt x="3232" y="1153"/>
                    <a:pt x="3083" y="1024"/>
                  </a:cubicBezTo>
                  <a:cubicBezTo>
                    <a:pt x="3002" y="959"/>
                    <a:pt x="2896" y="924"/>
                    <a:pt x="2791" y="924"/>
                  </a:cubicBezTo>
                  <a:cubicBezTo>
                    <a:pt x="2699" y="924"/>
                    <a:pt x="2607" y="952"/>
                    <a:pt x="2535" y="1010"/>
                  </a:cubicBezTo>
                  <a:cubicBezTo>
                    <a:pt x="2629" y="871"/>
                    <a:pt x="2663" y="698"/>
                    <a:pt x="2624" y="535"/>
                  </a:cubicBezTo>
                  <a:cubicBezTo>
                    <a:pt x="2589" y="371"/>
                    <a:pt x="2480" y="228"/>
                    <a:pt x="2336" y="149"/>
                  </a:cubicBezTo>
                  <a:cubicBezTo>
                    <a:pt x="2275" y="113"/>
                    <a:pt x="2204" y="94"/>
                    <a:pt x="2132" y="94"/>
                  </a:cubicBezTo>
                  <a:cubicBezTo>
                    <a:pt x="2124" y="94"/>
                    <a:pt x="2116" y="94"/>
                    <a:pt x="2108" y="95"/>
                  </a:cubicBezTo>
                  <a:cubicBezTo>
                    <a:pt x="1980" y="99"/>
                    <a:pt x="1871" y="188"/>
                    <a:pt x="1802" y="298"/>
                  </a:cubicBezTo>
                  <a:cubicBezTo>
                    <a:pt x="1728" y="401"/>
                    <a:pt x="1693" y="529"/>
                    <a:pt x="1658" y="654"/>
                  </a:cubicBezTo>
                  <a:cubicBezTo>
                    <a:pt x="1674" y="505"/>
                    <a:pt x="1644" y="351"/>
                    <a:pt x="1569" y="218"/>
                  </a:cubicBezTo>
                  <a:cubicBezTo>
                    <a:pt x="1525" y="134"/>
                    <a:pt x="1455" y="60"/>
                    <a:pt x="1366" y="24"/>
                  </a:cubicBezTo>
                  <a:cubicBezTo>
                    <a:pt x="1328" y="8"/>
                    <a:pt x="1288" y="0"/>
                    <a:pt x="1247" y="0"/>
                  </a:cubicBezTo>
                  <a:close/>
                </a:path>
              </a:pathLst>
            </a:custGeom>
            <a:solidFill>
              <a:srgbClr val="FF73A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2902200" y="3204250"/>
              <a:ext cx="27225" cy="27000"/>
            </a:xfrm>
            <a:custGeom>
              <a:avLst/>
              <a:gdLst/>
              <a:ahLst/>
              <a:cxnLst/>
              <a:rect l="l" t="t" r="r" b="b"/>
              <a:pathLst>
                <a:path w="1089" h="1080" extrusionOk="0">
                  <a:moveTo>
                    <a:pt x="557" y="1"/>
                  </a:moveTo>
                  <a:cubicBezTo>
                    <a:pt x="546" y="1"/>
                    <a:pt x="535" y="1"/>
                    <a:pt x="524" y="2"/>
                  </a:cubicBezTo>
                  <a:cubicBezTo>
                    <a:pt x="401" y="13"/>
                    <a:pt x="287" y="67"/>
                    <a:pt x="198" y="150"/>
                  </a:cubicBezTo>
                  <a:cubicBezTo>
                    <a:pt x="70" y="275"/>
                    <a:pt x="1" y="458"/>
                    <a:pt x="26" y="636"/>
                  </a:cubicBezTo>
                  <a:cubicBezTo>
                    <a:pt x="49" y="809"/>
                    <a:pt x="168" y="972"/>
                    <a:pt x="332" y="1041"/>
                  </a:cubicBezTo>
                  <a:cubicBezTo>
                    <a:pt x="395" y="1067"/>
                    <a:pt x="461" y="1080"/>
                    <a:pt x="528" y="1080"/>
                  </a:cubicBezTo>
                  <a:cubicBezTo>
                    <a:pt x="650" y="1080"/>
                    <a:pt x="774" y="1038"/>
                    <a:pt x="876" y="967"/>
                  </a:cubicBezTo>
                  <a:cubicBezTo>
                    <a:pt x="926" y="938"/>
                    <a:pt x="970" y="893"/>
                    <a:pt x="1005" y="844"/>
                  </a:cubicBezTo>
                  <a:cubicBezTo>
                    <a:pt x="1040" y="789"/>
                    <a:pt x="1054" y="730"/>
                    <a:pt x="1065" y="666"/>
                  </a:cubicBezTo>
                  <a:cubicBezTo>
                    <a:pt x="1088" y="467"/>
                    <a:pt x="1005" y="275"/>
                    <a:pt x="857" y="127"/>
                  </a:cubicBezTo>
                  <a:cubicBezTo>
                    <a:pt x="780" y="45"/>
                    <a:pt x="670" y="1"/>
                    <a:pt x="557" y="1"/>
                  </a:cubicBezTo>
                  <a:close/>
                </a:path>
              </a:pathLst>
            </a:custGeom>
            <a:solidFill>
              <a:srgbClr val="00133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9"/>
          <p:cNvSpPr/>
          <p:nvPr/>
        </p:nvSpPr>
        <p:spPr>
          <a:xfrm>
            <a:off x="8261591" y="156760"/>
            <a:ext cx="290647" cy="425486"/>
          </a:xfrm>
          <a:custGeom>
            <a:avLst/>
            <a:gdLst/>
            <a:ahLst/>
            <a:cxnLst/>
            <a:rect l="l" t="t" r="r" b="b"/>
            <a:pathLst>
              <a:path w="2703" h="3957" extrusionOk="0">
                <a:moveTo>
                  <a:pt x="926" y="1155"/>
                </a:moveTo>
                <a:lnTo>
                  <a:pt x="985" y="1645"/>
                </a:lnTo>
                <a:cubicBezTo>
                  <a:pt x="965" y="1652"/>
                  <a:pt x="943" y="1655"/>
                  <a:pt x="921" y="1655"/>
                </a:cubicBezTo>
                <a:cubicBezTo>
                  <a:pt x="850" y="1655"/>
                  <a:pt x="779" y="1623"/>
                  <a:pt x="752" y="1600"/>
                </a:cubicBezTo>
                <a:cubicBezTo>
                  <a:pt x="698" y="1556"/>
                  <a:pt x="648" y="1383"/>
                  <a:pt x="707" y="1284"/>
                </a:cubicBezTo>
                <a:cubicBezTo>
                  <a:pt x="737" y="1230"/>
                  <a:pt x="816" y="1155"/>
                  <a:pt x="926" y="1155"/>
                </a:cubicBezTo>
                <a:close/>
                <a:moveTo>
                  <a:pt x="1770" y="2330"/>
                </a:moveTo>
                <a:cubicBezTo>
                  <a:pt x="1830" y="2330"/>
                  <a:pt x="1896" y="2346"/>
                  <a:pt x="1935" y="2378"/>
                </a:cubicBezTo>
                <a:cubicBezTo>
                  <a:pt x="2038" y="2452"/>
                  <a:pt x="2128" y="2753"/>
                  <a:pt x="1767" y="2833"/>
                </a:cubicBezTo>
                <a:lnTo>
                  <a:pt x="1702" y="2338"/>
                </a:lnTo>
                <a:cubicBezTo>
                  <a:pt x="1722" y="2332"/>
                  <a:pt x="1746" y="2330"/>
                  <a:pt x="1770" y="2330"/>
                </a:cubicBezTo>
                <a:close/>
                <a:moveTo>
                  <a:pt x="1130" y="1"/>
                </a:moveTo>
                <a:cubicBezTo>
                  <a:pt x="1118" y="1"/>
                  <a:pt x="1106" y="2"/>
                  <a:pt x="1093" y="3"/>
                </a:cubicBezTo>
                <a:cubicBezTo>
                  <a:pt x="910" y="22"/>
                  <a:pt x="782" y="191"/>
                  <a:pt x="802" y="369"/>
                </a:cubicBezTo>
                <a:lnTo>
                  <a:pt x="826" y="542"/>
                </a:lnTo>
                <a:cubicBezTo>
                  <a:pt x="569" y="626"/>
                  <a:pt x="362" y="789"/>
                  <a:pt x="238" y="1002"/>
                </a:cubicBezTo>
                <a:cubicBezTo>
                  <a:pt x="40" y="1353"/>
                  <a:pt x="113" y="1808"/>
                  <a:pt x="406" y="2046"/>
                </a:cubicBezTo>
                <a:cubicBezTo>
                  <a:pt x="604" y="2205"/>
                  <a:pt x="826" y="2230"/>
                  <a:pt x="1029" y="2234"/>
                </a:cubicBezTo>
                <a:lnTo>
                  <a:pt x="1093" y="2794"/>
                </a:lnTo>
                <a:cubicBezTo>
                  <a:pt x="915" y="2728"/>
                  <a:pt x="757" y="2616"/>
                  <a:pt x="668" y="2447"/>
                </a:cubicBezTo>
                <a:cubicBezTo>
                  <a:pt x="609" y="2332"/>
                  <a:pt x="494" y="2266"/>
                  <a:pt x="376" y="2266"/>
                </a:cubicBezTo>
                <a:cubicBezTo>
                  <a:pt x="326" y="2266"/>
                  <a:pt x="275" y="2278"/>
                  <a:pt x="227" y="2303"/>
                </a:cubicBezTo>
                <a:cubicBezTo>
                  <a:pt x="65" y="2383"/>
                  <a:pt x="1" y="2586"/>
                  <a:pt x="84" y="2744"/>
                </a:cubicBezTo>
                <a:cubicBezTo>
                  <a:pt x="287" y="3144"/>
                  <a:pt x="702" y="3417"/>
                  <a:pt x="1182" y="3496"/>
                </a:cubicBezTo>
                <a:lnTo>
                  <a:pt x="1202" y="3664"/>
                </a:lnTo>
                <a:cubicBezTo>
                  <a:pt x="1223" y="3833"/>
                  <a:pt x="1360" y="3956"/>
                  <a:pt x="1529" y="3956"/>
                </a:cubicBezTo>
                <a:cubicBezTo>
                  <a:pt x="1538" y="3956"/>
                  <a:pt x="1554" y="3956"/>
                  <a:pt x="1568" y="3952"/>
                </a:cubicBezTo>
                <a:cubicBezTo>
                  <a:pt x="1746" y="3931"/>
                  <a:pt x="1876" y="3768"/>
                  <a:pt x="1856" y="3585"/>
                </a:cubicBezTo>
                <a:lnTo>
                  <a:pt x="1841" y="3486"/>
                </a:lnTo>
                <a:cubicBezTo>
                  <a:pt x="2054" y="3447"/>
                  <a:pt x="2227" y="3377"/>
                  <a:pt x="2360" y="3274"/>
                </a:cubicBezTo>
                <a:cubicBezTo>
                  <a:pt x="2578" y="3105"/>
                  <a:pt x="2702" y="2863"/>
                  <a:pt x="2696" y="2616"/>
                </a:cubicBezTo>
                <a:cubicBezTo>
                  <a:pt x="2692" y="2353"/>
                  <a:pt x="2538" y="2100"/>
                  <a:pt x="2271" y="1908"/>
                </a:cubicBezTo>
                <a:cubicBezTo>
                  <a:pt x="2079" y="1764"/>
                  <a:pt x="1856" y="1666"/>
                  <a:pt x="1618" y="1616"/>
                </a:cubicBezTo>
                <a:lnTo>
                  <a:pt x="1559" y="1116"/>
                </a:lnTo>
                <a:lnTo>
                  <a:pt x="1559" y="1116"/>
                </a:lnTo>
                <a:cubicBezTo>
                  <a:pt x="1618" y="1121"/>
                  <a:pt x="1682" y="1136"/>
                  <a:pt x="1752" y="1161"/>
                </a:cubicBezTo>
                <a:cubicBezTo>
                  <a:pt x="1790" y="1175"/>
                  <a:pt x="1829" y="1182"/>
                  <a:pt x="1868" y="1182"/>
                </a:cubicBezTo>
                <a:cubicBezTo>
                  <a:pt x="2000" y="1182"/>
                  <a:pt x="2127" y="1101"/>
                  <a:pt x="2173" y="967"/>
                </a:cubicBezTo>
                <a:cubicBezTo>
                  <a:pt x="2237" y="799"/>
                  <a:pt x="2152" y="606"/>
                  <a:pt x="1979" y="547"/>
                </a:cubicBezTo>
                <a:cubicBezTo>
                  <a:pt x="1801" y="478"/>
                  <a:pt x="1634" y="453"/>
                  <a:pt x="1479" y="448"/>
                </a:cubicBezTo>
                <a:lnTo>
                  <a:pt x="1460" y="289"/>
                </a:lnTo>
                <a:cubicBezTo>
                  <a:pt x="1437" y="123"/>
                  <a:pt x="1293" y="1"/>
                  <a:pt x="1130" y="1"/>
                </a:cubicBezTo>
                <a:close/>
              </a:path>
            </a:pathLst>
          </a:custGeom>
          <a:solidFill>
            <a:srgbClr val="FF73A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9"/>
          <p:cNvSpPr/>
          <p:nvPr/>
        </p:nvSpPr>
        <p:spPr>
          <a:xfrm>
            <a:off x="189260" y="2319470"/>
            <a:ext cx="180590" cy="262367"/>
          </a:xfrm>
          <a:custGeom>
            <a:avLst/>
            <a:gdLst/>
            <a:ahLst/>
            <a:cxnLst/>
            <a:rect l="l" t="t" r="r" b="b"/>
            <a:pathLst>
              <a:path w="2714" h="3943" extrusionOk="0">
                <a:moveTo>
                  <a:pt x="882" y="1161"/>
                </a:moveTo>
                <a:lnTo>
                  <a:pt x="956" y="1652"/>
                </a:lnTo>
                <a:cubicBezTo>
                  <a:pt x="933" y="1659"/>
                  <a:pt x="910" y="1662"/>
                  <a:pt x="887" y="1662"/>
                </a:cubicBezTo>
                <a:cubicBezTo>
                  <a:pt x="819" y="1662"/>
                  <a:pt x="753" y="1635"/>
                  <a:pt x="724" y="1612"/>
                </a:cubicBezTo>
                <a:cubicBezTo>
                  <a:pt x="665" y="1567"/>
                  <a:pt x="615" y="1399"/>
                  <a:pt x="669" y="1295"/>
                </a:cubicBezTo>
                <a:cubicBezTo>
                  <a:pt x="699" y="1241"/>
                  <a:pt x="773" y="1167"/>
                  <a:pt x="882" y="1161"/>
                </a:cubicBezTo>
                <a:close/>
                <a:moveTo>
                  <a:pt x="1776" y="2309"/>
                </a:moveTo>
                <a:cubicBezTo>
                  <a:pt x="1832" y="2309"/>
                  <a:pt x="1891" y="2322"/>
                  <a:pt x="1931" y="2349"/>
                </a:cubicBezTo>
                <a:cubicBezTo>
                  <a:pt x="2040" y="2423"/>
                  <a:pt x="2134" y="2725"/>
                  <a:pt x="1773" y="2809"/>
                </a:cubicBezTo>
                <a:lnTo>
                  <a:pt x="1698" y="2319"/>
                </a:lnTo>
                <a:cubicBezTo>
                  <a:pt x="1721" y="2313"/>
                  <a:pt x="1748" y="2309"/>
                  <a:pt x="1776" y="2309"/>
                </a:cubicBezTo>
                <a:close/>
                <a:moveTo>
                  <a:pt x="1054" y="0"/>
                </a:moveTo>
                <a:cubicBezTo>
                  <a:pt x="1040" y="0"/>
                  <a:pt x="1025" y="1"/>
                  <a:pt x="1010" y="3"/>
                </a:cubicBezTo>
                <a:cubicBezTo>
                  <a:pt x="832" y="33"/>
                  <a:pt x="709" y="202"/>
                  <a:pt x="738" y="380"/>
                </a:cubicBezTo>
                <a:lnTo>
                  <a:pt x="763" y="553"/>
                </a:lnTo>
                <a:cubicBezTo>
                  <a:pt x="510" y="647"/>
                  <a:pt x="302" y="815"/>
                  <a:pt x="190" y="1033"/>
                </a:cubicBezTo>
                <a:cubicBezTo>
                  <a:pt x="1" y="1389"/>
                  <a:pt x="90" y="1844"/>
                  <a:pt x="392" y="2072"/>
                </a:cubicBezTo>
                <a:cubicBezTo>
                  <a:pt x="595" y="2220"/>
                  <a:pt x="818" y="2241"/>
                  <a:pt x="1021" y="2241"/>
                </a:cubicBezTo>
                <a:lnTo>
                  <a:pt x="1104" y="2794"/>
                </a:lnTo>
                <a:cubicBezTo>
                  <a:pt x="921" y="2735"/>
                  <a:pt x="759" y="2627"/>
                  <a:pt x="669" y="2458"/>
                </a:cubicBezTo>
                <a:cubicBezTo>
                  <a:pt x="609" y="2350"/>
                  <a:pt x="494" y="2290"/>
                  <a:pt x="378" y="2290"/>
                </a:cubicBezTo>
                <a:cubicBezTo>
                  <a:pt x="324" y="2290"/>
                  <a:pt x="269" y="2303"/>
                  <a:pt x="219" y="2330"/>
                </a:cubicBezTo>
                <a:cubicBezTo>
                  <a:pt x="60" y="2419"/>
                  <a:pt x="1" y="2622"/>
                  <a:pt x="90" y="2780"/>
                </a:cubicBezTo>
                <a:cubicBezTo>
                  <a:pt x="308" y="3170"/>
                  <a:pt x="734" y="3428"/>
                  <a:pt x="1213" y="3497"/>
                </a:cubicBezTo>
                <a:lnTo>
                  <a:pt x="1238" y="3661"/>
                </a:lnTo>
                <a:cubicBezTo>
                  <a:pt x="1263" y="3825"/>
                  <a:pt x="1406" y="3942"/>
                  <a:pt x="1565" y="3942"/>
                </a:cubicBezTo>
                <a:cubicBezTo>
                  <a:pt x="1568" y="3942"/>
                  <a:pt x="1571" y="3942"/>
                  <a:pt x="1574" y="3942"/>
                </a:cubicBezTo>
                <a:cubicBezTo>
                  <a:pt x="1590" y="3942"/>
                  <a:pt x="1599" y="3942"/>
                  <a:pt x="1615" y="3938"/>
                </a:cubicBezTo>
                <a:cubicBezTo>
                  <a:pt x="1793" y="3913"/>
                  <a:pt x="1916" y="3744"/>
                  <a:pt x="1891" y="3561"/>
                </a:cubicBezTo>
                <a:lnTo>
                  <a:pt x="1876" y="3463"/>
                </a:lnTo>
                <a:cubicBezTo>
                  <a:pt x="2084" y="3417"/>
                  <a:pt x="2252" y="3339"/>
                  <a:pt x="2387" y="3230"/>
                </a:cubicBezTo>
                <a:cubicBezTo>
                  <a:pt x="2594" y="3061"/>
                  <a:pt x="2713" y="2814"/>
                  <a:pt x="2698" y="2567"/>
                </a:cubicBezTo>
                <a:cubicBezTo>
                  <a:pt x="2684" y="2305"/>
                  <a:pt x="2524" y="2058"/>
                  <a:pt x="2252" y="1869"/>
                </a:cubicBezTo>
                <a:cubicBezTo>
                  <a:pt x="2054" y="1736"/>
                  <a:pt x="1827" y="1642"/>
                  <a:pt x="1590" y="1602"/>
                </a:cubicBezTo>
                <a:lnTo>
                  <a:pt x="1515" y="1102"/>
                </a:lnTo>
                <a:lnTo>
                  <a:pt x="1515" y="1102"/>
                </a:lnTo>
                <a:cubicBezTo>
                  <a:pt x="1574" y="1108"/>
                  <a:pt x="1638" y="1122"/>
                  <a:pt x="1709" y="1142"/>
                </a:cubicBezTo>
                <a:cubicBezTo>
                  <a:pt x="1744" y="1154"/>
                  <a:pt x="1780" y="1160"/>
                  <a:pt x="1815" y="1160"/>
                </a:cubicBezTo>
                <a:cubicBezTo>
                  <a:pt x="1951" y="1160"/>
                  <a:pt x="2077" y="1072"/>
                  <a:pt x="2124" y="934"/>
                </a:cubicBezTo>
                <a:cubicBezTo>
                  <a:pt x="2184" y="766"/>
                  <a:pt x="2090" y="578"/>
                  <a:pt x="1916" y="519"/>
                </a:cubicBezTo>
                <a:cubicBezTo>
                  <a:pt x="1733" y="459"/>
                  <a:pt x="1565" y="439"/>
                  <a:pt x="1412" y="439"/>
                </a:cubicBezTo>
                <a:lnTo>
                  <a:pt x="1387" y="281"/>
                </a:lnTo>
                <a:cubicBezTo>
                  <a:pt x="1364" y="118"/>
                  <a:pt x="1216" y="0"/>
                  <a:pt x="1054" y="0"/>
                </a:cubicBezTo>
                <a:close/>
              </a:path>
            </a:pathLst>
          </a:custGeom>
          <a:solidFill>
            <a:srgbClr val="00BD7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9"/>
          <p:cNvSpPr/>
          <p:nvPr/>
        </p:nvSpPr>
        <p:spPr>
          <a:xfrm>
            <a:off x="870001" y="941524"/>
            <a:ext cx="291930" cy="432228"/>
          </a:xfrm>
          <a:custGeom>
            <a:avLst/>
            <a:gdLst/>
            <a:ahLst/>
            <a:cxnLst/>
            <a:rect l="l" t="t" r="r" b="b"/>
            <a:pathLst>
              <a:path w="2911" h="4310" extrusionOk="0">
                <a:moveTo>
                  <a:pt x="1347" y="1155"/>
                </a:moveTo>
                <a:cubicBezTo>
                  <a:pt x="1370" y="1155"/>
                  <a:pt x="1393" y="1158"/>
                  <a:pt x="1416" y="1164"/>
                </a:cubicBezTo>
                <a:lnTo>
                  <a:pt x="1327" y="1698"/>
                </a:lnTo>
                <a:cubicBezTo>
                  <a:pt x="1324" y="1699"/>
                  <a:pt x="1321" y="1699"/>
                  <a:pt x="1318" y="1699"/>
                </a:cubicBezTo>
                <a:cubicBezTo>
                  <a:pt x="1218" y="1699"/>
                  <a:pt x="1128" y="1622"/>
                  <a:pt x="1099" y="1574"/>
                </a:cubicBezTo>
                <a:cubicBezTo>
                  <a:pt x="1055" y="1514"/>
                  <a:pt x="1055" y="1322"/>
                  <a:pt x="1149" y="1228"/>
                </a:cubicBezTo>
                <a:cubicBezTo>
                  <a:pt x="1188" y="1193"/>
                  <a:pt x="1264" y="1155"/>
                  <a:pt x="1347" y="1155"/>
                </a:cubicBezTo>
                <a:close/>
                <a:moveTo>
                  <a:pt x="1871" y="2648"/>
                </a:moveTo>
                <a:cubicBezTo>
                  <a:pt x="1951" y="2648"/>
                  <a:pt x="2055" y="2697"/>
                  <a:pt x="2104" y="2761"/>
                </a:cubicBezTo>
                <a:cubicBezTo>
                  <a:pt x="2185" y="2866"/>
                  <a:pt x="2188" y="3189"/>
                  <a:pt x="1830" y="3189"/>
                </a:cubicBezTo>
                <a:cubicBezTo>
                  <a:pt x="1814" y="3189"/>
                  <a:pt x="1799" y="3189"/>
                  <a:pt x="1782" y="3188"/>
                </a:cubicBezTo>
                <a:lnTo>
                  <a:pt x="1871" y="2648"/>
                </a:lnTo>
                <a:close/>
                <a:moveTo>
                  <a:pt x="1887" y="0"/>
                </a:moveTo>
                <a:cubicBezTo>
                  <a:pt x="1714" y="0"/>
                  <a:pt x="1566" y="126"/>
                  <a:pt x="1535" y="303"/>
                </a:cubicBezTo>
                <a:lnTo>
                  <a:pt x="1505" y="486"/>
                </a:lnTo>
                <a:cubicBezTo>
                  <a:pt x="1208" y="500"/>
                  <a:pt x="936" y="605"/>
                  <a:pt x="743" y="792"/>
                </a:cubicBezTo>
                <a:cubicBezTo>
                  <a:pt x="427" y="1099"/>
                  <a:pt x="363" y="1603"/>
                  <a:pt x="600" y="1941"/>
                </a:cubicBezTo>
                <a:cubicBezTo>
                  <a:pt x="754" y="2168"/>
                  <a:pt x="986" y="2267"/>
                  <a:pt x="1194" y="2331"/>
                </a:cubicBezTo>
                <a:lnTo>
                  <a:pt x="1090" y="2939"/>
                </a:lnTo>
                <a:cubicBezTo>
                  <a:pt x="921" y="2816"/>
                  <a:pt x="788" y="2643"/>
                  <a:pt x="749" y="2441"/>
                </a:cubicBezTo>
                <a:cubicBezTo>
                  <a:pt x="717" y="2268"/>
                  <a:pt x="565" y="2148"/>
                  <a:pt x="392" y="2148"/>
                </a:cubicBezTo>
                <a:cubicBezTo>
                  <a:pt x="371" y="2148"/>
                  <a:pt x="349" y="2150"/>
                  <a:pt x="327" y="2153"/>
                </a:cubicBezTo>
                <a:cubicBezTo>
                  <a:pt x="130" y="2192"/>
                  <a:pt x="1" y="2381"/>
                  <a:pt x="41" y="2574"/>
                </a:cubicBezTo>
                <a:cubicBezTo>
                  <a:pt x="135" y="3058"/>
                  <a:pt x="482" y="3474"/>
                  <a:pt x="961" y="3707"/>
                </a:cubicBezTo>
                <a:lnTo>
                  <a:pt x="932" y="3889"/>
                </a:lnTo>
                <a:cubicBezTo>
                  <a:pt x="902" y="4074"/>
                  <a:pt x="1010" y="4246"/>
                  <a:pt x="1183" y="4296"/>
                </a:cubicBezTo>
                <a:cubicBezTo>
                  <a:pt x="1199" y="4300"/>
                  <a:pt x="1213" y="4300"/>
                  <a:pt x="1229" y="4305"/>
                </a:cubicBezTo>
                <a:cubicBezTo>
                  <a:pt x="1248" y="4308"/>
                  <a:pt x="1267" y="4309"/>
                  <a:pt x="1285" y="4309"/>
                </a:cubicBezTo>
                <a:cubicBezTo>
                  <a:pt x="1460" y="4309"/>
                  <a:pt x="1613" y="4187"/>
                  <a:pt x="1644" y="4008"/>
                </a:cubicBezTo>
                <a:lnTo>
                  <a:pt x="1663" y="3900"/>
                </a:lnTo>
                <a:cubicBezTo>
                  <a:pt x="1723" y="3907"/>
                  <a:pt x="1781" y="3910"/>
                  <a:pt x="1837" y="3910"/>
                </a:cubicBezTo>
                <a:cubicBezTo>
                  <a:pt x="1999" y="3910"/>
                  <a:pt x="2145" y="3884"/>
                  <a:pt x="2277" y="3836"/>
                </a:cubicBezTo>
                <a:cubicBezTo>
                  <a:pt x="2549" y="3727"/>
                  <a:pt x="2757" y="3509"/>
                  <a:pt x="2827" y="3247"/>
                </a:cubicBezTo>
                <a:cubicBezTo>
                  <a:pt x="2905" y="2969"/>
                  <a:pt x="2821" y="2658"/>
                  <a:pt x="2604" y="2371"/>
                </a:cubicBezTo>
                <a:cubicBezTo>
                  <a:pt x="2446" y="2163"/>
                  <a:pt x="2238" y="1989"/>
                  <a:pt x="2005" y="1861"/>
                </a:cubicBezTo>
                <a:lnTo>
                  <a:pt x="2094" y="1317"/>
                </a:lnTo>
                <a:cubicBezTo>
                  <a:pt x="2158" y="1347"/>
                  <a:pt x="2223" y="1381"/>
                  <a:pt x="2282" y="1425"/>
                </a:cubicBezTo>
                <a:cubicBezTo>
                  <a:pt x="2349" y="1476"/>
                  <a:pt x="2426" y="1500"/>
                  <a:pt x="2501" y="1500"/>
                </a:cubicBezTo>
                <a:cubicBezTo>
                  <a:pt x="2611" y="1500"/>
                  <a:pt x="2718" y="1450"/>
                  <a:pt x="2791" y="1356"/>
                </a:cubicBezTo>
                <a:cubicBezTo>
                  <a:pt x="2910" y="1194"/>
                  <a:pt x="2876" y="970"/>
                  <a:pt x="2718" y="852"/>
                </a:cubicBezTo>
                <a:cubicBezTo>
                  <a:pt x="2549" y="723"/>
                  <a:pt x="2382" y="644"/>
                  <a:pt x="2218" y="594"/>
                </a:cubicBezTo>
                <a:lnTo>
                  <a:pt x="2248" y="422"/>
                </a:lnTo>
                <a:cubicBezTo>
                  <a:pt x="2282" y="223"/>
                  <a:pt x="2149" y="36"/>
                  <a:pt x="1951" y="6"/>
                </a:cubicBezTo>
                <a:cubicBezTo>
                  <a:pt x="1929" y="2"/>
                  <a:pt x="1908" y="0"/>
                  <a:pt x="1887" y="0"/>
                </a:cubicBezTo>
                <a:close/>
              </a:path>
            </a:pathLst>
          </a:custGeom>
          <a:solidFill>
            <a:srgbClr val="FFC5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9"/>
          <p:cNvGrpSpPr/>
          <p:nvPr/>
        </p:nvGrpSpPr>
        <p:grpSpPr>
          <a:xfrm>
            <a:off x="7701841" y="544077"/>
            <a:ext cx="315702" cy="303419"/>
            <a:chOff x="2995600" y="2713800"/>
            <a:chExt cx="106750" cy="102600"/>
          </a:xfrm>
        </p:grpSpPr>
        <p:sp>
          <p:nvSpPr>
            <p:cNvPr id="446" name="Google Shape;446;p9"/>
            <p:cNvSpPr/>
            <p:nvPr/>
          </p:nvSpPr>
          <p:spPr>
            <a:xfrm>
              <a:off x="2998425" y="2716525"/>
              <a:ext cx="101125" cy="97225"/>
            </a:xfrm>
            <a:custGeom>
              <a:avLst/>
              <a:gdLst/>
              <a:ahLst/>
              <a:cxnLst/>
              <a:rect l="l" t="t" r="r" b="b"/>
              <a:pathLst>
                <a:path w="4045" h="3889" extrusionOk="0">
                  <a:moveTo>
                    <a:pt x="1462" y="1"/>
                  </a:moveTo>
                  <a:cubicBezTo>
                    <a:pt x="1422" y="1"/>
                    <a:pt x="1382" y="7"/>
                    <a:pt x="1342" y="21"/>
                  </a:cubicBezTo>
                  <a:cubicBezTo>
                    <a:pt x="1144" y="85"/>
                    <a:pt x="1046" y="318"/>
                    <a:pt x="1060" y="525"/>
                  </a:cubicBezTo>
                  <a:cubicBezTo>
                    <a:pt x="1069" y="733"/>
                    <a:pt x="1174" y="921"/>
                    <a:pt x="1263" y="1114"/>
                  </a:cubicBezTo>
                  <a:cubicBezTo>
                    <a:pt x="1174" y="936"/>
                    <a:pt x="966" y="847"/>
                    <a:pt x="768" y="807"/>
                  </a:cubicBezTo>
                  <a:cubicBezTo>
                    <a:pt x="700" y="794"/>
                    <a:pt x="628" y="786"/>
                    <a:pt x="557" y="786"/>
                  </a:cubicBezTo>
                  <a:cubicBezTo>
                    <a:pt x="405" y="786"/>
                    <a:pt x="256" y="823"/>
                    <a:pt x="155" y="932"/>
                  </a:cubicBezTo>
                  <a:cubicBezTo>
                    <a:pt x="36" y="1065"/>
                    <a:pt x="21" y="1277"/>
                    <a:pt x="96" y="1441"/>
                  </a:cubicBezTo>
                  <a:cubicBezTo>
                    <a:pt x="169" y="1608"/>
                    <a:pt x="322" y="1727"/>
                    <a:pt x="486" y="1802"/>
                  </a:cubicBezTo>
                  <a:cubicBezTo>
                    <a:pt x="649" y="1882"/>
                    <a:pt x="832" y="1916"/>
                    <a:pt x="1010" y="1946"/>
                  </a:cubicBezTo>
                  <a:cubicBezTo>
                    <a:pt x="772" y="1965"/>
                    <a:pt x="535" y="1994"/>
                    <a:pt x="338" y="2124"/>
                  </a:cubicBezTo>
                  <a:cubicBezTo>
                    <a:pt x="139" y="2252"/>
                    <a:pt x="1" y="2494"/>
                    <a:pt x="55" y="2718"/>
                  </a:cubicBezTo>
                  <a:cubicBezTo>
                    <a:pt x="118" y="2956"/>
                    <a:pt x="373" y="3099"/>
                    <a:pt x="612" y="3099"/>
                  </a:cubicBezTo>
                  <a:cubicBezTo>
                    <a:pt x="616" y="3099"/>
                    <a:pt x="620" y="3099"/>
                    <a:pt x="624" y="3099"/>
                  </a:cubicBezTo>
                  <a:cubicBezTo>
                    <a:pt x="872" y="3088"/>
                    <a:pt x="1099" y="2965"/>
                    <a:pt x="1297" y="2821"/>
                  </a:cubicBezTo>
                  <a:lnTo>
                    <a:pt x="1297" y="2821"/>
                  </a:lnTo>
                  <a:cubicBezTo>
                    <a:pt x="1194" y="2994"/>
                    <a:pt x="1090" y="3172"/>
                    <a:pt x="1069" y="3376"/>
                  </a:cubicBezTo>
                  <a:cubicBezTo>
                    <a:pt x="1050" y="3579"/>
                    <a:pt x="1149" y="3805"/>
                    <a:pt x="1342" y="3871"/>
                  </a:cubicBezTo>
                  <a:cubicBezTo>
                    <a:pt x="1377" y="3883"/>
                    <a:pt x="1413" y="3888"/>
                    <a:pt x="1448" y="3888"/>
                  </a:cubicBezTo>
                  <a:cubicBezTo>
                    <a:pt x="1591" y="3888"/>
                    <a:pt x="1736" y="3801"/>
                    <a:pt x="1827" y="3682"/>
                  </a:cubicBezTo>
                  <a:cubicBezTo>
                    <a:pt x="1941" y="3538"/>
                    <a:pt x="1990" y="3351"/>
                    <a:pt x="2025" y="3168"/>
                  </a:cubicBezTo>
                  <a:cubicBezTo>
                    <a:pt x="2044" y="3301"/>
                    <a:pt x="2069" y="3430"/>
                    <a:pt x="2119" y="3554"/>
                  </a:cubicBezTo>
                  <a:cubicBezTo>
                    <a:pt x="2174" y="3672"/>
                    <a:pt x="2263" y="3786"/>
                    <a:pt x="2386" y="3830"/>
                  </a:cubicBezTo>
                  <a:cubicBezTo>
                    <a:pt x="2431" y="3849"/>
                    <a:pt x="2477" y="3857"/>
                    <a:pt x="2524" y="3857"/>
                  </a:cubicBezTo>
                  <a:cubicBezTo>
                    <a:pt x="2713" y="3857"/>
                    <a:pt x="2903" y="3716"/>
                    <a:pt x="2969" y="3529"/>
                  </a:cubicBezTo>
                  <a:cubicBezTo>
                    <a:pt x="3058" y="3301"/>
                    <a:pt x="2990" y="3039"/>
                    <a:pt x="2861" y="2832"/>
                  </a:cubicBezTo>
                  <a:lnTo>
                    <a:pt x="2861" y="2832"/>
                  </a:lnTo>
                  <a:cubicBezTo>
                    <a:pt x="2935" y="2910"/>
                    <a:pt x="3058" y="2921"/>
                    <a:pt x="3173" y="2921"/>
                  </a:cubicBezTo>
                  <a:cubicBezTo>
                    <a:pt x="3197" y="2922"/>
                    <a:pt x="3223" y="2922"/>
                    <a:pt x="3249" y="2922"/>
                  </a:cubicBezTo>
                  <a:cubicBezTo>
                    <a:pt x="3366" y="2922"/>
                    <a:pt x="3488" y="2908"/>
                    <a:pt x="3574" y="2826"/>
                  </a:cubicBezTo>
                  <a:cubicBezTo>
                    <a:pt x="3697" y="2702"/>
                    <a:pt x="3668" y="2480"/>
                    <a:pt x="3558" y="2346"/>
                  </a:cubicBezTo>
                  <a:cubicBezTo>
                    <a:pt x="3444" y="2213"/>
                    <a:pt x="3277" y="2138"/>
                    <a:pt x="3113" y="2074"/>
                  </a:cubicBezTo>
                  <a:lnTo>
                    <a:pt x="3113" y="2074"/>
                  </a:lnTo>
                  <a:cubicBezTo>
                    <a:pt x="3123" y="2074"/>
                    <a:pt x="3133" y="2074"/>
                    <a:pt x="3142" y="2074"/>
                  </a:cubicBezTo>
                  <a:cubicBezTo>
                    <a:pt x="3435" y="2074"/>
                    <a:pt x="3729" y="1938"/>
                    <a:pt x="3915" y="1713"/>
                  </a:cubicBezTo>
                  <a:cubicBezTo>
                    <a:pt x="3969" y="1649"/>
                    <a:pt x="4019" y="1569"/>
                    <a:pt x="4029" y="1480"/>
                  </a:cubicBezTo>
                  <a:cubicBezTo>
                    <a:pt x="4044" y="1361"/>
                    <a:pt x="3985" y="1243"/>
                    <a:pt x="3896" y="1169"/>
                  </a:cubicBezTo>
                  <a:cubicBezTo>
                    <a:pt x="3807" y="1089"/>
                    <a:pt x="3688" y="1055"/>
                    <a:pt x="3569" y="1040"/>
                  </a:cubicBezTo>
                  <a:cubicBezTo>
                    <a:pt x="3545" y="1038"/>
                    <a:pt x="3521" y="1037"/>
                    <a:pt x="3497" y="1037"/>
                  </a:cubicBezTo>
                  <a:cubicBezTo>
                    <a:pt x="3287" y="1037"/>
                    <a:pt x="3076" y="1110"/>
                    <a:pt x="2916" y="1247"/>
                  </a:cubicBezTo>
                  <a:cubicBezTo>
                    <a:pt x="3029" y="1080"/>
                    <a:pt x="3113" y="891"/>
                    <a:pt x="3163" y="694"/>
                  </a:cubicBezTo>
                  <a:cubicBezTo>
                    <a:pt x="3183" y="614"/>
                    <a:pt x="3197" y="535"/>
                    <a:pt x="3177" y="456"/>
                  </a:cubicBezTo>
                  <a:cubicBezTo>
                    <a:pt x="3145" y="291"/>
                    <a:pt x="2973" y="177"/>
                    <a:pt x="2801" y="177"/>
                  </a:cubicBezTo>
                  <a:cubicBezTo>
                    <a:pt x="2788" y="177"/>
                    <a:pt x="2775" y="177"/>
                    <a:pt x="2762" y="179"/>
                  </a:cubicBezTo>
                  <a:cubicBezTo>
                    <a:pt x="2579" y="194"/>
                    <a:pt x="2421" y="322"/>
                    <a:pt x="2322" y="475"/>
                  </a:cubicBezTo>
                  <a:cubicBezTo>
                    <a:pt x="2227" y="635"/>
                    <a:pt x="2183" y="818"/>
                    <a:pt x="2154" y="996"/>
                  </a:cubicBezTo>
                  <a:cubicBezTo>
                    <a:pt x="2174" y="718"/>
                    <a:pt x="2079" y="436"/>
                    <a:pt x="1896" y="228"/>
                  </a:cubicBezTo>
                  <a:cubicBezTo>
                    <a:pt x="1786" y="102"/>
                    <a:pt x="1623" y="1"/>
                    <a:pt x="1462" y="1"/>
                  </a:cubicBezTo>
                  <a:close/>
                </a:path>
              </a:pathLst>
            </a:custGeom>
            <a:solidFill>
              <a:srgbClr val="FFA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2995600" y="2713800"/>
              <a:ext cx="106750" cy="102600"/>
            </a:xfrm>
            <a:custGeom>
              <a:avLst/>
              <a:gdLst/>
              <a:ahLst/>
              <a:cxnLst/>
              <a:rect l="l" t="t" r="r" b="b"/>
              <a:pathLst>
                <a:path w="4270" h="4104" extrusionOk="0">
                  <a:moveTo>
                    <a:pt x="1572" y="220"/>
                  </a:moveTo>
                  <a:cubicBezTo>
                    <a:pt x="1700" y="220"/>
                    <a:pt x="1836" y="305"/>
                    <a:pt x="1925" y="406"/>
                  </a:cubicBezTo>
                  <a:cubicBezTo>
                    <a:pt x="2088" y="595"/>
                    <a:pt x="2173" y="852"/>
                    <a:pt x="2157" y="1100"/>
                  </a:cubicBezTo>
                  <a:cubicBezTo>
                    <a:pt x="2153" y="1159"/>
                    <a:pt x="2192" y="1208"/>
                    <a:pt x="2251" y="1213"/>
                  </a:cubicBezTo>
                  <a:cubicBezTo>
                    <a:pt x="2258" y="1214"/>
                    <a:pt x="2264" y="1214"/>
                    <a:pt x="2270" y="1214"/>
                  </a:cubicBezTo>
                  <a:cubicBezTo>
                    <a:pt x="2322" y="1214"/>
                    <a:pt x="2366" y="1177"/>
                    <a:pt x="2376" y="1124"/>
                  </a:cubicBezTo>
                  <a:cubicBezTo>
                    <a:pt x="2406" y="961"/>
                    <a:pt x="2440" y="788"/>
                    <a:pt x="2529" y="644"/>
                  </a:cubicBezTo>
                  <a:cubicBezTo>
                    <a:pt x="2618" y="500"/>
                    <a:pt x="2751" y="406"/>
                    <a:pt x="2885" y="397"/>
                  </a:cubicBezTo>
                  <a:cubicBezTo>
                    <a:pt x="2895" y="396"/>
                    <a:pt x="2906" y="395"/>
                    <a:pt x="2916" y="395"/>
                  </a:cubicBezTo>
                  <a:cubicBezTo>
                    <a:pt x="3039" y="395"/>
                    <a:pt x="3164" y="479"/>
                    <a:pt x="3187" y="589"/>
                  </a:cubicBezTo>
                  <a:cubicBezTo>
                    <a:pt x="3196" y="649"/>
                    <a:pt x="3187" y="714"/>
                    <a:pt x="3171" y="773"/>
                  </a:cubicBezTo>
                  <a:cubicBezTo>
                    <a:pt x="3123" y="961"/>
                    <a:pt x="3048" y="1134"/>
                    <a:pt x="2940" y="1297"/>
                  </a:cubicBezTo>
                  <a:cubicBezTo>
                    <a:pt x="2910" y="1342"/>
                    <a:pt x="2915" y="1402"/>
                    <a:pt x="2954" y="1441"/>
                  </a:cubicBezTo>
                  <a:cubicBezTo>
                    <a:pt x="2977" y="1458"/>
                    <a:pt x="3003" y="1467"/>
                    <a:pt x="3029" y="1467"/>
                  </a:cubicBezTo>
                  <a:cubicBezTo>
                    <a:pt x="3055" y="1467"/>
                    <a:pt x="3081" y="1458"/>
                    <a:pt x="3103" y="1441"/>
                  </a:cubicBezTo>
                  <a:cubicBezTo>
                    <a:pt x="3238" y="1323"/>
                    <a:pt x="3421" y="1254"/>
                    <a:pt x="3599" y="1254"/>
                  </a:cubicBezTo>
                  <a:cubicBezTo>
                    <a:pt x="3621" y="1254"/>
                    <a:pt x="3644" y="1256"/>
                    <a:pt x="3667" y="1258"/>
                  </a:cubicBezTo>
                  <a:cubicBezTo>
                    <a:pt x="3746" y="1267"/>
                    <a:pt x="3854" y="1292"/>
                    <a:pt x="3939" y="1361"/>
                  </a:cubicBezTo>
                  <a:cubicBezTo>
                    <a:pt x="4003" y="1416"/>
                    <a:pt x="4043" y="1505"/>
                    <a:pt x="4032" y="1580"/>
                  </a:cubicBezTo>
                  <a:cubicBezTo>
                    <a:pt x="4028" y="1628"/>
                    <a:pt x="3998" y="1688"/>
                    <a:pt x="3943" y="1753"/>
                  </a:cubicBezTo>
                  <a:cubicBezTo>
                    <a:pt x="3778" y="1953"/>
                    <a:pt x="3520" y="2074"/>
                    <a:pt x="3259" y="2074"/>
                  </a:cubicBezTo>
                  <a:cubicBezTo>
                    <a:pt x="3248" y="2074"/>
                    <a:pt x="3237" y="2074"/>
                    <a:pt x="3226" y="2074"/>
                  </a:cubicBezTo>
                  <a:cubicBezTo>
                    <a:pt x="3171" y="2074"/>
                    <a:pt x="3128" y="2109"/>
                    <a:pt x="3118" y="2163"/>
                  </a:cubicBezTo>
                  <a:cubicBezTo>
                    <a:pt x="3107" y="2213"/>
                    <a:pt x="3137" y="2267"/>
                    <a:pt x="3187" y="2287"/>
                  </a:cubicBezTo>
                  <a:cubicBezTo>
                    <a:pt x="3350" y="2352"/>
                    <a:pt x="3493" y="2416"/>
                    <a:pt x="3587" y="2525"/>
                  </a:cubicBezTo>
                  <a:cubicBezTo>
                    <a:pt x="3662" y="2619"/>
                    <a:pt x="3692" y="2777"/>
                    <a:pt x="3607" y="2856"/>
                  </a:cubicBezTo>
                  <a:cubicBezTo>
                    <a:pt x="3553" y="2911"/>
                    <a:pt x="3460" y="2922"/>
                    <a:pt x="3363" y="2922"/>
                  </a:cubicBezTo>
                  <a:cubicBezTo>
                    <a:pt x="3337" y="2922"/>
                    <a:pt x="3311" y="2921"/>
                    <a:pt x="3286" y="2920"/>
                  </a:cubicBezTo>
                  <a:cubicBezTo>
                    <a:pt x="3192" y="2920"/>
                    <a:pt x="3098" y="2911"/>
                    <a:pt x="3053" y="2861"/>
                  </a:cubicBezTo>
                  <a:cubicBezTo>
                    <a:pt x="3031" y="2839"/>
                    <a:pt x="3002" y="2828"/>
                    <a:pt x="2973" y="2828"/>
                  </a:cubicBezTo>
                  <a:cubicBezTo>
                    <a:pt x="2949" y="2828"/>
                    <a:pt x="2925" y="2836"/>
                    <a:pt x="2904" y="2852"/>
                  </a:cubicBezTo>
                  <a:cubicBezTo>
                    <a:pt x="2860" y="2886"/>
                    <a:pt x="2851" y="2950"/>
                    <a:pt x="2881" y="3000"/>
                  </a:cubicBezTo>
                  <a:cubicBezTo>
                    <a:pt x="3009" y="3202"/>
                    <a:pt x="3048" y="3430"/>
                    <a:pt x="2984" y="3603"/>
                  </a:cubicBezTo>
                  <a:cubicBezTo>
                    <a:pt x="2945" y="3697"/>
                    <a:pt x="2860" y="3786"/>
                    <a:pt x="2767" y="3825"/>
                  </a:cubicBezTo>
                  <a:cubicBezTo>
                    <a:pt x="2720" y="3846"/>
                    <a:pt x="2674" y="3856"/>
                    <a:pt x="2629" y="3856"/>
                  </a:cubicBezTo>
                  <a:cubicBezTo>
                    <a:pt x="2598" y="3856"/>
                    <a:pt x="2567" y="3851"/>
                    <a:pt x="2539" y="3841"/>
                  </a:cubicBezTo>
                  <a:cubicBezTo>
                    <a:pt x="2454" y="3806"/>
                    <a:pt x="2381" y="3727"/>
                    <a:pt x="2335" y="3618"/>
                  </a:cubicBezTo>
                  <a:cubicBezTo>
                    <a:pt x="2287" y="3509"/>
                    <a:pt x="2267" y="3386"/>
                    <a:pt x="2246" y="3261"/>
                  </a:cubicBezTo>
                  <a:cubicBezTo>
                    <a:pt x="2242" y="3208"/>
                    <a:pt x="2198" y="3172"/>
                    <a:pt x="2143" y="3167"/>
                  </a:cubicBezTo>
                  <a:lnTo>
                    <a:pt x="2138" y="3167"/>
                  </a:lnTo>
                  <a:cubicBezTo>
                    <a:pt x="2088" y="3167"/>
                    <a:pt x="2043" y="3208"/>
                    <a:pt x="2034" y="3256"/>
                  </a:cubicBezTo>
                  <a:cubicBezTo>
                    <a:pt x="1995" y="3430"/>
                    <a:pt x="1954" y="3599"/>
                    <a:pt x="1856" y="3727"/>
                  </a:cubicBezTo>
                  <a:cubicBezTo>
                    <a:pt x="1787" y="3812"/>
                    <a:pt x="1672" y="3887"/>
                    <a:pt x="1562" y="3887"/>
                  </a:cubicBezTo>
                  <a:cubicBezTo>
                    <a:pt x="1538" y="3887"/>
                    <a:pt x="1513" y="3883"/>
                    <a:pt x="1490" y="3875"/>
                  </a:cubicBezTo>
                  <a:cubicBezTo>
                    <a:pt x="1351" y="3825"/>
                    <a:pt x="1277" y="3642"/>
                    <a:pt x="1292" y="3494"/>
                  </a:cubicBezTo>
                  <a:cubicBezTo>
                    <a:pt x="1307" y="3316"/>
                    <a:pt x="1410" y="3138"/>
                    <a:pt x="1504" y="2985"/>
                  </a:cubicBezTo>
                  <a:cubicBezTo>
                    <a:pt x="1529" y="2941"/>
                    <a:pt x="1520" y="2881"/>
                    <a:pt x="1485" y="2846"/>
                  </a:cubicBezTo>
                  <a:cubicBezTo>
                    <a:pt x="1460" y="2827"/>
                    <a:pt x="1435" y="2816"/>
                    <a:pt x="1410" y="2816"/>
                  </a:cubicBezTo>
                  <a:cubicBezTo>
                    <a:pt x="1385" y="2816"/>
                    <a:pt x="1360" y="2827"/>
                    <a:pt x="1346" y="2841"/>
                  </a:cubicBezTo>
                  <a:cubicBezTo>
                    <a:pt x="1118" y="3009"/>
                    <a:pt x="921" y="3094"/>
                    <a:pt x="737" y="3094"/>
                  </a:cubicBezTo>
                  <a:cubicBezTo>
                    <a:pt x="732" y="3099"/>
                    <a:pt x="727" y="3099"/>
                    <a:pt x="727" y="3099"/>
                  </a:cubicBezTo>
                  <a:cubicBezTo>
                    <a:pt x="540" y="3099"/>
                    <a:pt x="327" y="2989"/>
                    <a:pt x="277" y="2802"/>
                  </a:cubicBezTo>
                  <a:cubicBezTo>
                    <a:pt x="228" y="2619"/>
                    <a:pt x="357" y="2420"/>
                    <a:pt x="510" y="2327"/>
                  </a:cubicBezTo>
                  <a:cubicBezTo>
                    <a:pt x="688" y="2213"/>
                    <a:pt x="910" y="2178"/>
                    <a:pt x="1129" y="2163"/>
                  </a:cubicBezTo>
                  <a:cubicBezTo>
                    <a:pt x="1182" y="2163"/>
                    <a:pt x="1227" y="2119"/>
                    <a:pt x="1232" y="2059"/>
                  </a:cubicBezTo>
                  <a:cubicBezTo>
                    <a:pt x="1232" y="2005"/>
                    <a:pt x="1198" y="1955"/>
                    <a:pt x="1143" y="1945"/>
                  </a:cubicBezTo>
                  <a:cubicBezTo>
                    <a:pt x="951" y="1911"/>
                    <a:pt x="792" y="1881"/>
                    <a:pt x="643" y="1812"/>
                  </a:cubicBezTo>
                  <a:cubicBezTo>
                    <a:pt x="485" y="1738"/>
                    <a:pt x="366" y="1628"/>
                    <a:pt x="307" y="1505"/>
                  </a:cubicBezTo>
                  <a:cubicBezTo>
                    <a:pt x="248" y="1372"/>
                    <a:pt x="262" y="1208"/>
                    <a:pt x="351" y="1114"/>
                  </a:cubicBezTo>
                  <a:cubicBezTo>
                    <a:pt x="430" y="1029"/>
                    <a:pt x="554" y="1004"/>
                    <a:pt x="669" y="1004"/>
                  </a:cubicBezTo>
                  <a:cubicBezTo>
                    <a:pt x="741" y="1004"/>
                    <a:pt x="810" y="1014"/>
                    <a:pt x="862" y="1025"/>
                  </a:cubicBezTo>
                  <a:cubicBezTo>
                    <a:pt x="1010" y="1055"/>
                    <a:pt x="1203" y="1124"/>
                    <a:pt x="1277" y="1272"/>
                  </a:cubicBezTo>
                  <a:cubicBezTo>
                    <a:pt x="1299" y="1311"/>
                    <a:pt x="1337" y="1333"/>
                    <a:pt x="1378" y="1333"/>
                  </a:cubicBezTo>
                  <a:cubicBezTo>
                    <a:pt x="1394" y="1333"/>
                    <a:pt x="1410" y="1329"/>
                    <a:pt x="1426" y="1322"/>
                  </a:cubicBezTo>
                  <a:cubicBezTo>
                    <a:pt x="1479" y="1297"/>
                    <a:pt x="1499" y="1233"/>
                    <a:pt x="1474" y="1178"/>
                  </a:cubicBezTo>
                  <a:lnTo>
                    <a:pt x="1435" y="1089"/>
                  </a:lnTo>
                  <a:cubicBezTo>
                    <a:pt x="1360" y="931"/>
                    <a:pt x="1292" y="783"/>
                    <a:pt x="1282" y="625"/>
                  </a:cubicBezTo>
                  <a:cubicBezTo>
                    <a:pt x="1271" y="470"/>
                    <a:pt x="1341" y="283"/>
                    <a:pt x="1490" y="233"/>
                  </a:cubicBezTo>
                  <a:cubicBezTo>
                    <a:pt x="1516" y="224"/>
                    <a:pt x="1544" y="220"/>
                    <a:pt x="1572" y="220"/>
                  </a:cubicBezTo>
                  <a:close/>
                  <a:moveTo>
                    <a:pt x="1573" y="0"/>
                  </a:moveTo>
                  <a:cubicBezTo>
                    <a:pt x="1522" y="0"/>
                    <a:pt x="1471" y="8"/>
                    <a:pt x="1420" y="25"/>
                  </a:cubicBezTo>
                  <a:cubicBezTo>
                    <a:pt x="1163" y="109"/>
                    <a:pt x="1045" y="402"/>
                    <a:pt x="1059" y="639"/>
                  </a:cubicBezTo>
                  <a:cubicBezTo>
                    <a:pt x="1070" y="719"/>
                    <a:pt x="1084" y="792"/>
                    <a:pt x="1104" y="867"/>
                  </a:cubicBezTo>
                  <a:cubicBezTo>
                    <a:pt x="1045" y="842"/>
                    <a:pt x="975" y="822"/>
                    <a:pt x="901" y="808"/>
                  </a:cubicBezTo>
                  <a:cubicBezTo>
                    <a:pt x="821" y="792"/>
                    <a:pt x="744" y="784"/>
                    <a:pt x="672" y="784"/>
                  </a:cubicBezTo>
                  <a:cubicBezTo>
                    <a:pt x="469" y="784"/>
                    <a:pt x="301" y="846"/>
                    <a:pt x="188" y="966"/>
                  </a:cubicBezTo>
                  <a:cubicBezTo>
                    <a:pt x="40" y="1130"/>
                    <a:pt x="10" y="1381"/>
                    <a:pt x="109" y="1599"/>
                  </a:cubicBezTo>
                  <a:cubicBezTo>
                    <a:pt x="188" y="1767"/>
                    <a:pt x="346" y="1916"/>
                    <a:pt x="554" y="2010"/>
                  </a:cubicBezTo>
                  <a:cubicBezTo>
                    <a:pt x="570" y="2020"/>
                    <a:pt x="589" y="2030"/>
                    <a:pt x="609" y="2034"/>
                  </a:cubicBezTo>
                  <a:cubicBezTo>
                    <a:pt x="535" y="2064"/>
                    <a:pt x="460" y="2094"/>
                    <a:pt x="391" y="2139"/>
                  </a:cubicBezTo>
                  <a:cubicBezTo>
                    <a:pt x="134" y="2306"/>
                    <a:pt x="1" y="2599"/>
                    <a:pt x="65" y="2856"/>
                  </a:cubicBezTo>
                  <a:cubicBezTo>
                    <a:pt x="142" y="3158"/>
                    <a:pt x="466" y="3316"/>
                    <a:pt x="731" y="3316"/>
                  </a:cubicBezTo>
                  <a:cubicBezTo>
                    <a:pt x="735" y="3316"/>
                    <a:pt x="739" y="3316"/>
                    <a:pt x="743" y="3316"/>
                  </a:cubicBezTo>
                  <a:cubicBezTo>
                    <a:pt x="871" y="3311"/>
                    <a:pt x="999" y="3281"/>
                    <a:pt x="1134" y="3222"/>
                  </a:cubicBezTo>
                  <a:lnTo>
                    <a:pt x="1134" y="3222"/>
                  </a:lnTo>
                  <a:cubicBezTo>
                    <a:pt x="1104" y="3302"/>
                    <a:pt x="1084" y="3386"/>
                    <a:pt x="1074" y="3475"/>
                  </a:cubicBezTo>
                  <a:cubicBezTo>
                    <a:pt x="1054" y="3713"/>
                    <a:pt x="1163" y="3994"/>
                    <a:pt x="1420" y="4083"/>
                  </a:cubicBezTo>
                  <a:cubicBezTo>
                    <a:pt x="1465" y="4098"/>
                    <a:pt x="1515" y="4103"/>
                    <a:pt x="1564" y="4103"/>
                  </a:cubicBezTo>
                  <a:cubicBezTo>
                    <a:pt x="1732" y="4103"/>
                    <a:pt x="1910" y="4014"/>
                    <a:pt x="2029" y="3861"/>
                  </a:cubicBezTo>
                  <a:cubicBezTo>
                    <a:pt x="2068" y="3811"/>
                    <a:pt x="2103" y="3752"/>
                    <a:pt x="2128" y="3697"/>
                  </a:cubicBezTo>
                  <a:cubicBezTo>
                    <a:pt x="2128" y="3697"/>
                    <a:pt x="2132" y="3702"/>
                    <a:pt x="2132" y="3707"/>
                  </a:cubicBezTo>
                  <a:cubicBezTo>
                    <a:pt x="2202" y="3870"/>
                    <a:pt x="2321" y="3989"/>
                    <a:pt x="2459" y="4044"/>
                  </a:cubicBezTo>
                  <a:cubicBezTo>
                    <a:pt x="2515" y="4066"/>
                    <a:pt x="2575" y="4077"/>
                    <a:pt x="2635" y="4077"/>
                  </a:cubicBezTo>
                  <a:cubicBezTo>
                    <a:pt x="2708" y="4077"/>
                    <a:pt x="2782" y="4061"/>
                    <a:pt x="2856" y="4028"/>
                  </a:cubicBezTo>
                  <a:cubicBezTo>
                    <a:pt x="3004" y="3960"/>
                    <a:pt x="3132" y="3831"/>
                    <a:pt x="3187" y="3677"/>
                  </a:cubicBezTo>
                  <a:cubicBezTo>
                    <a:pt x="3251" y="3514"/>
                    <a:pt x="3246" y="3327"/>
                    <a:pt x="3187" y="3138"/>
                  </a:cubicBezTo>
                  <a:cubicBezTo>
                    <a:pt x="3221" y="3138"/>
                    <a:pt x="3251" y="3138"/>
                    <a:pt x="3281" y="3142"/>
                  </a:cubicBezTo>
                  <a:cubicBezTo>
                    <a:pt x="3445" y="3142"/>
                    <a:pt x="3632" y="3138"/>
                    <a:pt x="3761" y="3014"/>
                  </a:cubicBezTo>
                  <a:cubicBezTo>
                    <a:pt x="3934" y="2841"/>
                    <a:pt x="3895" y="2555"/>
                    <a:pt x="3756" y="2386"/>
                  </a:cubicBezTo>
                  <a:cubicBezTo>
                    <a:pt x="3706" y="2327"/>
                    <a:pt x="3652" y="2282"/>
                    <a:pt x="3593" y="2242"/>
                  </a:cubicBezTo>
                  <a:cubicBezTo>
                    <a:pt x="3795" y="2178"/>
                    <a:pt x="3973" y="2055"/>
                    <a:pt x="4112" y="1891"/>
                  </a:cubicBezTo>
                  <a:cubicBezTo>
                    <a:pt x="4196" y="1792"/>
                    <a:pt x="4240" y="1698"/>
                    <a:pt x="4251" y="1605"/>
                  </a:cubicBezTo>
                  <a:cubicBezTo>
                    <a:pt x="4270" y="1456"/>
                    <a:pt x="4206" y="1297"/>
                    <a:pt x="4078" y="1194"/>
                  </a:cubicBezTo>
                  <a:cubicBezTo>
                    <a:pt x="3979" y="1109"/>
                    <a:pt x="3845" y="1055"/>
                    <a:pt x="3692" y="1041"/>
                  </a:cubicBezTo>
                  <a:cubicBezTo>
                    <a:pt x="3664" y="1038"/>
                    <a:pt x="3636" y="1037"/>
                    <a:pt x="3609" y="1037"/>
                  </a:cubicBezTo>
                  <a:cubicBezTo>
                    <a:pt x="3503" y="1037"/>
                    <a:pt x="3399" y="1053"/>
                    <a:pt x="3301" y="1084"/>
                  </a:cubicBezTo>
                  <a:cubicBezTo>
                    <a:pt x="3335" y="1000"/>
                    <a:pt x="3360" y="916"/>
                    <a:pt x="3385" y="827"/>
                  </a:cubicBezTo>
                  <a:cubicBezTo>
                    <a:pt x="3404" y="744"/>
                    <a:pt x="3420" y="644"/>
                    <a:pt x="3400" y="545"/>
                  </a:cubicBezTo>
                  <a:cubicBezTo>
                    <a:pt x="3359" y="333"/>
                    <a:pt x="3144" y="177"/>
                    <a:pt x="2915" y="177"/>
                  </a:cubicBezTo>
                  <a:cubicBezTo>
                    <a:pt x="2899" y="177"/>
                    <a:pt x="2882" y="178"/>
                    <a:pt x="2865" y="180"/>
                  </a:cubicBezTo>
                  <a:cubicBezTo>
                    <a:pt x="2662" y="194"/>
                    <a:pt x="2470" y="328"/>
                    <a:pt x="2346" y="530"/>
                  </a:cubicBezTo>
                  <a:cubicBezTo>
                    <a:pt x="2326" y="555"/>
                    <a:pt x="2311" y="580"/>
                    <a:pt x="2301" y="609"/>
                  </a:cubicBezTo>
                  <a:cubicBezTo>
                    <a:pt x="2251" y="481"/>
                    <a:pt x="2178" y="367"/>
                    <a:pt x="2088" y="263"/>
                  </a:cubicBezTo>
                  <a:cubicBezTo>
                    <a:pt x="1973" y="132"/>
                    <a:pt x="1780" y="0"/>
                    <a:pt x="1573" y="0"/>
                  </a:cubicBez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3039400" y="2750025"/>
              <a:ext cx="24000" cy="23975"/>
            </a:xfrm>
            <a:custGeom>
              <a:avLst/>
              <a:gdLst/>
              <a:ahLst/>
              <a:cxnLst/>
              <a:rect l="l" t="t" r="r" b="b"/>
              <a:pathLst>
                <a:path w="960" h="959" extrusionOk="0">
                  <a:moveTo>
                    <a:pt x="476" y="0"/>
                  </a:moveTo>
                  <a:cubicBezTo>
                    <a:pt x="434" y="0"/>
                    <a:pt x="391" y="8"/>
                    <a:pt x="351" y="21"/>
                  </a:cubicBezTo>
                  <a:cubicBezTo>
                    <a:pt x="238" y="61"/>
                    <a:pt x="149" y="150"/>
                    <a:pt x="89" y="254"/>
                  </a:cubicBezTo>
                  <a:cubicBezTo>
                    <a:pt x="24" y="373"/>
                    <a:pt x="0" y="517"/>
                    <a:pt x="40" y="645"/>
                  </a:cubicBezTo>
                  <a:cubicBezTo>
                    <a:pt x="96" y="824"/>
                    <a:pt x="273" y="958"/>
                    <a:pt x="462" y="958"/>
                  </a:cubicBezTo>
                  <a:cubicBezTo>
                    <a:pt x="471" y="958"/>
                    <a:pt x="480" y="958"/>
                    <a:pt x="490" y="957"/>
                  </a:cubicBezTo>
                  <a:cubicBezTo>
                    <a:pt x="688" y="947"/>
                    <a:pt x="866" y="798"/>
                    <a:pt x="915" y="606"/>
                  </a:cubicBezTo>
                  <a:cubicBezTo>
                    <a:pt x="960" y="412"/>
                    <a:pt x="861" y="215"/>
                    <a:pt x="693" y="76"/>
                  </a:cubicBezTo>
                  <a:cubicBezTo>
                    <a:pt x="632" y="25"/>
                    <a:pt x="554" y="0"/>
                    <a:pt x="476" y="0"/>
                  </a:cubicBezTo>
                  <a:close/>
                </a:path>
              </a:pathLst>
            </a:custGeom>
            <a:solidFill>
              <a:srgbClr val="00B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3036550" y="2747275"/>
              <a:ext cx="29700" cy="29525"/>
            </a:xfrm>
            <a:custGeom>
              <a:avLst/>
              <a:gdLst/>
              <a:ahLst/>
              <a:cxnLst/>
              <a:rect l="l" t="t" r="r" b="b"/>
              <a:pathLst>
                <a:path w="1188" h="1181" extrusionOk="0">
                  <a:moveTo>
                    <a:pt x="589" y="220"/>
                  </a:moveTo>
                  <a:cubicBezTo>
                    <a:pt x="649" y="220"/>
                    <a:pt x="697" y="241"/>
                    <a:pt x="738" y="270"/>
                  </a:cubicBezTo>
                  <a:cubicBezTo>
                    <a:pt x="886" y="394"/>
                    <a:pt x="955" y="552"/>
                    <a:pt x="921" y="691"/>
                  </a:cubicBezTo>
                  <a:cubicBezTo>
                    <a:pt x="886" y="834"/>
                    <a:pt x="747" y="953"/>
                    <a:pt x="599" y="958"/>
                  </a:cubicBezTo>
                  <a:cubicBezTo>
                    <a:pt x="593" y="958"/>
                    <a:pt x="586" y="959"/>
                    <a:pt x="580" y="959"/>
                  </a:cubicBezTo>
                  <a:cubicBezTo>
                    <a:pt x="438" y="959"/>
                    <a:pt x="300" y="858"/>
                    <a:pt x="257" y="725"/>
                  </a:cubicBezTo>
                  <a:cubicBezTo>
                    <a:pt x="227" y="631"/>
                    <a:pt x="243" y="517"/>
                    <a:pt x="297" y="419"/>
                  </a:cubicBezTo>
                  <a:cubicBezTo>
                    <a:pt x="346" y="330"/>
                    <a:pt x="421" y="266"/>
                    <a:pt x="505" y="236"/>
                  </a:cubicBezTo>
                  <a:cubicBezTo>
                    <a:pt x="530" y="225"/>
                    <a:pt x="560" y="220"/>
                    <a:pt x="589" y="220"/>
                  </a:cubicBezTo>
                  <a:close/>
                  <a:moveTo>
                    <a:pt x="590" y="1"/>
                  </a:moveTo>
                  <a:cubicBezTo>
                    <a:pt x="538" y="1"/>
                    <a:pt x="483" y="10"/>
                    <a:pt x="430" y="28"/>
                  </a:cubicBezTo>
                  <a:cubicBezTo>
                    <a:pt x="297" y="72"/>
                    <a:pt x="183" y="177"/>
                    <a:pt x="104" y="314"/>
                  </a:cubicBezTo>
                  <a:cubicBezTo>
                    <a:pt x="25" y="463"/>
                    <a:pt x="0" y="636"/>
                    <a:pt x="49" y="789"/>
                  </a:cubicBezTo>
                  <a:cubicBezTo>
                    <a:pt x="119" y="1017"/>
                    <a:pt x="346" y="1180"/>
                    <a:pt x="583" y="1180"/>
                  </a:cubicBezTo>
                  <a:lnTo>
                    <a:pt x="608" y="1180"/>
                  </a:lnTo>
                  <a:cubicBezTo>
                    <a:pt x="857" y="1166"/>
                    <a:pt x="1074" y="983"/>
                    <a:pt x="1133" y="741"/>
                  </a:cubicBezTo>
                  <a:cubicBezTo>
                    <a:pt x="1188" y="522"/>
                    <a:pt x="1088" y="275"/>
                    <a:pt x="876" y="102"/>
                  </a:cubicBezTo>
                  <a:cubicBezTo>
                    <a:pt x="797" y="36"/>
                    <a:pt x="696" y="1"/>
                    <a:pt x="590" y="1"/>
                  </a:cubicBez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9"/>
          <p:cNvSpPr/>
          <p:nvPr/>
        </p:nvSpPr>
        <p:spPr>
          <a:xfrm rot="973569">
            <a:off x="7298625" y="3960430"/>
            <a:ext cx="291929" cy="432227"/>
          </a:xfrm>
          <a:custGeom>
            <a:avLst/>
            <a:gdLst/>
            <a:ahLst/>
            <a:cxnLst/>
            <a:rect l="l" t="t" r="r" b="b"/>
            <a:pathLst>
              <a:path w="2911" h="4310" extrusionOk="0">
                <a:moveTo>
                  <a:pt x="1347" y="1155"/>
                </a:moveTo>
                <a:cubicBezTo>
                  <a:pt x="1370" y="1155"/>
                  <a:pt x="1393" y="1158"/>
                  <a:pt x="1416" y="1164"/>
                </a:cubicBezTo>
                <a:lnTo>
                  <a:pt x="1327" y="1698"/>
                </a:lnTo>
                <a:cubicBezTo>
                  <a:pt x="1324" y="1699"/>
                  <a:pt x="1321" y="1699"/>
                  <a:pt x="1318" y="1699"/>
                </a:cubicBezTo>
                <a:cubicBezTo>
                  <a:pt x="1218" y="1699"/>
                  <a:pt x="1128" y="1622"/>
                  <a:pt x="1099" y="1574"/>
                </a:cubicBezTo>
                <a:cubicBezTo>
                  <a:pt x="1055" y="1514"/>
                  <a:pt x="1055" y="1322"/>
                  <a:pt x="1149" y="1228"/>
                </a:cubicBezTo>
                <a:cubicBezTo>
                  <a:pt x="1188" y="1193"/>
                  <a:pt x="1264" y="1155"/>
                  <a:pt x="1347" y="1155"/>
                </a:cubicBezTo>
                <a:close/>
                <a:moveTo>
                  <a:pt x="1871" y="2648"/>
                </a:moveTo>
                <a:cubicBezTo>
                  <a:pt x="1951" y="2648"/>
                  <a:pt x="2055" y="2697"/>
                  <a:pt x="2104" y="2761"/>
                </a:cubicBezTo>
                <a:cubicBezTo>
                  <a:pt x="2185" y="2866"/>
                  <a:pt x="2188" y="3189"/>
                  <a:pt x="1830" y="3189"/>
                </a:cubicBezTo>
                <a:cubicBezTo>
                  <a:pt x="1814" y="3189"/>
                  <a:pt x="1799" y="3189"/>
                  <a:pt x="1782" y="3188"/>
                </a:cubicBezTo>
                <a:lnTo>
                  <a:pt x="1871" y="2648"/>
                </a:lnTo>
                <a:close/>
                <a:moveTo>
                  <a:pt x="1887" y="0"/>
                </a:moveTo>
                <a:cubicBezTo>
                  <a:pt x="1714" y="0"/>
                  <a:pt x="1566" y="126"/>
                  <a:pt x="1535" y="303"/>
                </a:cubicBezTo>
                <a:lnTo>
                  <a:pt x="1505" y="486"/>
                </a:lnTo>
                <a:cubicBezTo>
                  <a:pt x="1208" y="500"/>
                  <a:pt x="936" y="605"/>
                  <a:pt x="743" y="792"/>
                </a:cubicBezTo>
                <a:cubicBezTo>
                  <a:pt x="427" y="1099"/>
                  <a:pt x="363" y="1603"/>
                  <a:pt x="600" y="1941"/>
                </a:cubicBezTo>
                <a:cubicBezTo>
                  <a:pt x="754" y="2168"/>
                  <a:pt x="986" y="2267"/>
                  <a:pt x="1194" y="2331"/>
                </a:cubicBezTo>
                <a:lnTo>
                  <a:pt x="1090" y="2939"/>
                </a:lnTo>
                <a:cubicBezTo>
                  <a:pt x="921" y="2816"/>
                  <a:pt x="788" y="2643"/>
                  <a:pt x="749" y="2441"/>
                </a:cubicBezTo>
                <a:cubicBezTo>
                  <a:pt x="717" y="2268"/>
                  <a:pt x="565" y="2148"/>
                  <a:pt x="392" y="2148"/>
                </a:cubicBezTo>
                <a:cubicBezTo>
                  <a:pt x="371" y="2148"/>
                  <a:pt x="349" y="2150"/>
                  <a:pt x="327" y="2153"/>
                </a:cubicBezTo>
                <a:cubicBezTo>
                  <a:pt x="130" y="2192"/>
                  <a:pt x="1" y="2381"/>
                  <a:pt x="41" y="2574"/>
                </a:cubicBezTo>
                <a:cubicBezTo>
                  <a:pt x="135" y="3058"/>
                  <a:pt x="482" y="3474"/>
                  <a:pt x="961" y="3707"/>
                </a:cubicBezTo>
                <a:lnTo>
                  <a:pt x="932" y="3889"/>
                </a:lnTo>
                <a:cubicBezTo>
                  <a:pt x="902" y="4074"/>
                  <a:pt x="1010" y="4246"/>
                  <a:pt x="1183" y="4296"/>
                </a:cubicBezTo>
                <a:cubicBezTo>
                  <a:pt x="1199" y="4300"/>
                  <a:pt x="1213" y="4300"/>
                  <a:pt x="1229" y="4305"/>
                </a:cubicBezTo>
                <a:cubicBezTo>
                  <a:pt x="1248" y="4308"/>
                  <a:pt x="1267" y="4309"/>
                  <a:pt x="1285" y="4309"/>
                </a:cubicBezTo>
                <a:cubicBezTo>
                  <a:pt x="1460" y="4309"/>
                  <a:pt x="1613" y="4187"/>
                  <a:pt x="1644" y="4008"/>
                </a:cubicBezTo>
                <a:lnTo>
                  <a:pt x="1663" y="3900"/>
                </a:lnTo>
                <a:cubicBezTo>
                  <a:pt x="1723" y="3907"/>
                  <a:pt x="1781" y="3910"/>
                  <a:pt x="1837" y="3910"/>
                </a:cubicBezTo>
                <a:cubicBezTo>
                  <a:pt x="1999" y="3910"/>
                  <a:pt x="2145" y="3884"/>
                  <a:pt x="2277" y="3836"/>
                </a:cubicBezTo>
                <a:cubicBezTo>
                  <a:pt x="2549" y="3727"/>
                  <a:pt x="2757" y="3509"/>
                  <a:pt x="2827" y="3247"/>
                </a:cubicBezTo>
                <a:cubicBezTo>
                  <a:pt x="2905" y="2969"/>
                  <a:pt x="2821" y="2658"/>
                  <a:pt x="2604" y="2371"/>
                </a:cubicBezTo>
                <a:cubicBezTo>
                  <a:pt x="2446" y="2163"/>
                  <a:pt x="2238" y="1989"/>
                  <a:pt x="2005" y="1861"/>
                </a:cubicBezTo>
                <a:lnTo>
                  <a:pt x="2094" y="1317"/>
                </a:lnTo>
                <a:cubicBezTo>
                  <a:pt x="2158" y="1347"/>
                  <a:pt x="2223" y="1381"/>
                  <a:pt x="2282" y="1425"/>
                </a:cubicBezTo>
                <a:cubicBezTo>
                  <a:pt x="2349" y="1476"/>
                  <a:pt x="2426" y="1500"/>
                  <a:pt x="2501" y="1500"/>
                </a:cubicBezTo>
                <a:cubicBezTo>
                  <a:pt x="2611" y="1500"/>
                  <a:pt x="2718" y="1450"/>
                  <a:pt x="2791" y="1356"/>
                </a:cubicBezTo>
                <a:cubicBezTo>
                  <a:pt x="2910" y="1194"/>
                  <a:pt x="2876" y="970"/>
                  <a:pt x="2718" y="852"/>
                </a:cubicBezTo>
                <a:cubicBezTo>
                  <a:pt x="2549" y="723"/>
                  <a:pt x="2382" y="644"/>
                  <a:pt x="2218" y="594"/>
                </a:cubicBezTo>
                <a:lnTo>
                  <a:pt x="2248" y="422"/>
                </a:lnTo>
                <a:cubicBezTo>
                  <a:pt x="2282" y="223"/>
                  <a:pt x="2149" y="36"/>
                  <a:pt x="1951" y="6"/>
                </a:cubicBezTo>
                <a:cubicBezTo>
                  <a:pt x="1929" y="2"/>
                  <a:pt x="1908" y="0"/>
                  <a:pt x="1887" y="0"/>
                </a:cubicBezTo>
                <a:close/>
              </a:path>
            </a:pathLst>
          </a:custGeom>
          <a:solidFill>
            <a:srgbClr val="FFC5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9"/>
          <p:cNvGrpSpPr/>
          <p:nvPr/>
        </p:nvGrpSpPr>
        <p:grpSpPr>
          <a:xfrm>
            <a:off x="8688237" y="695716"/>
            <a:ext cx="326906" cy="276879"/>
            <a:chOff x="2377450" y="3064625"/>
            <a:chExt cx="138075" cy="116950"/>
          </a:xfrm>
        </p:grpSpPr>
        <p:sp>
          <p:nvSpPr>
            <p:cNvPr id="452" name="Google Shape;452;p9"/>
            <p:cNvSpPr/>
            <p:nvPr/>
          </p:nvSpPr>
          <p:spPr>
            <a:xfrm>
              <a:off x="2380150" y="3067350"/>
              <a:ext cx="133025" cy="111450"/>
            </a:xfrm>
            <a:custGeom>
              <a:avLst/>
              <a:gdLst/>
              <a:ahLst/>
              <a:cxnLst/>
              <a:rect l="l" t="t" r="r" b="b"/>
              <a:pathLst>
                <a:path w="5321" h="4458" extrusionOk="0">
                  <a:moveTo>
                    <a:pt x="3214" y="1"/>
                  </a:moveTo>
                  <a:cubicBezTo>
                    <a:pt x="3165" y="1"/>
                    <a:pt x="3117" y="5"/>
                    <a:pt x="3069" y="15"/>
                  </a:cubicBezTo>
                  <a:cubicBezTo>
                    <a:pt x="2807" y="70"/>
                    <a:pt x="2579" y="288"/>
                    <a:pt x="2524" y="550"/>
                  </a:cubicBezTo>
                  <a:cubicBezTo>
                    <a:pt x="2471" y="298"/>
                    <a:pt x="2243" y="99"/>
                    <a:pt x="1990" y="65"/>
                  </a:cubicBezTo>
                  <a:cubicBezTo>
                    <a:pt x="1962" y="61"/>
                    <a:pt x="1933" y="59"/>
                    <a:pt x="1905" y="59"/>
                  </a:cubicBezTo>
                  <a:cubicBezTo>
                    <a:pt x="1680" y="59"/>
                    <a:pt x="1454" y="177"/>
                    <a:pt x="1318" y="362"/>
                  </a:cubicBezTo>
                  <a:cubicBezTo>
                    <a:pt x="1164" y="570"/>
                    <a:pt x="1124" y="846"/>
                    <a:pt x="1144" y="1149"/>
                  </a:cubicBezTo>
                  <a:cubicBezTo>
                    <a:pt x="1030" y="1050"/>
                    <a:pt x="880" y="998"/>
                    <a:pt x="731" y="998"/>
                  </a:cubicBezTo>
                  <a:cubicBezTo>
                    <a:pt x="634" y="998"/>
                    <a:pt x="537" y="1020"/>
                    <a:pt x="452" y="1065"/>
                  </a:cubicBezTo>
                  <a:cubicBezTo>
                    <a:pt x="233" y="1173"/>
                    <a:pt x="90" y="1426"/>
                    <a:pt x="110" y="1673"/>
                  </a:cubicBezTo>
                  <a:cubicBezTo>
                    <a:pt x="130" y="1921"/>
                    <a:pt x="308" y="2143"/>
                    <a:pt x="546" y="2223"/>
                  </a:cubicBezTo>
                  <a:cubicBezTo>
                    <a:pt x="368" y="2346"/>
                    <a:pt x="204" y="2495"/>
                    <a:pt x="110" y="2693"/>
                  </a:cubicBezTo>
                  <a:cubicBezTo>
                    <a:pt x="16" y="2885"/>
                    <a:pt x="1" y="3132"/>
                    <a:pt x="125" y="3311"/>
                  </a:cubicBezTo>
                  <a:cubicBezTo>
                    <a:pt x="229" y="3465"/>
                    <a:pt x="416" y="3554"/>
                    <a:pt x="605" y="3564"/>
                  </a:cubicBezTo>
                  <a:cubicBezTo>
                    <a:pt x="619" y="3564"/>
                    <a:pt x="633" y="3565"/>
                    <a:pt x="647" y="3565"/>
                  </a:cubicBezTo>
                  <a:cubicBezTo>
                    <a:pt x="816" y="3565"/>
                    <a:pt x="988" y="3512"/>
                    <a:pt x="1144" y="3440"/>
                  </a:cubicBezTo>
                  <a:lnTo>
                    <a:pt x="1144" y="3440"/>
                  </a:lnTo>
                  <a:cubicBezTo>
                    <a:pt x="1025" y="3726"/>
                    <a:pt x="1139" y="4093"/>
                    <a:pt x="1391" y="4271"/>
                  </a:cubicBezTo>
                  <a:cubicBezTo>
                    <a:pt x="1550" y="4379"/>
                    <a:pt x="1743" y="4425"/>
                    <a:pt x="1930" y="4445"/>
                  </a:cubicBezTo>
                  <a:cubicBezTo>
                    <a:pt x="1996" y="4452"/>
                    <a:pt x="2063" y="4458"/>
                    <a:pt x="2129" y="4458"/>
                  </a:cubicBezTo>
                  <a:cubicBezTo>
                    <a:pt x="2267" y="4458"/>
                    <a:pt x="2402" y="4435"/>
                    <a:pt x="2519" y="4365"/>
                  </a:cubicBezTo>
                  <a:cubicBezTo>
                    <a:pt x="2713" y="4246"/>
                    <a:pt x="2807" y="4014"/>
                    <a:pt x="2861" y="3796"/>
                  </a:cubicBezTo>
                  <a:cubicBezTo>
                    <a:pt x="2910" y="3925"/>
                    <a:pt x="3029" y="4018"/>
                    <a:pt x="3158" y="4078"/>
                  </a:cubicBezTo>
                  <a:cubicBezTo>
                    <a:pt x="3281" y="4132"/>
                    <a:pt x="3415" y="4159"/>
                    <a:pt x="3550" y="4159"/>
                  </a:cubicBezTo>
                  <a:cubicBezTo>
                    <a:pt x="3808" y="4159"/>
                    <a:pt x="4066" y="4060"/>
                    <a:pt x="4232" y="3865"/>
                  </a:cubicBezTo>
                  <a:cubicBezTo>
                    <a:pt x="4484" y="3564"/>
                    <a:pt x="4469" y="3064"/>
                    <a:pt x="4168" y="2812"/>
                  </a:cubicBezTo>
                  <a:cubicBezTo>
                    <a:pt x="4509" y="2782"/>
                    <a:pt x="4826" y="2584"/>
                    <a:pt x="4999" y="2287"/>
                  </a:cubicBezTo>
                  <a:cubicBezTo>
                    <a:pt x="5166" y="1995"/>
                    <a:pt x="5321" y="1485"/>
                    <a:pt x="4965" y="1129"/>
                  </a:cubicBezTo>
                  <a:cubicBezTo>
                    <a:pt x="4800" y="965"/>
                    <a:pt x="4635" y="917"/>
                    <a:pt x="4483" y="917"/>
                  </a:cubicBezTo>
                  <a:cubicBezTo>
                    <a:pt x="4290" y="917"/>
                    <a:pt x="4118" y="994"/>
                    <a:pt x="3994" y="1010"/>
                  </a:cubicBezTo>
                  <a:cubicBezTo>
                    <a:pt x="4049" y="748"/>
                    <a:pt x="3979" y="460"/>
                    <a:pt x="3796" y="259"/>
                  </a:cubicBezTo>
                  <a:cubicBezTo>
                    <a:pt x="3650" y="96"/>
                    <a:pt x="3432" y="1"/>
                    <a:pt x="3214" y="1"/>
                  </a:cubicBezTo>
                  <a:close/>
                </a:path>
              </a:pathLst>
            </a:custGeom>
            <a:solidFill>
              <a:srgbClr val="00B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2377450" y="3064625"/>
              <a:ext cx="138075" cy="116950"/>
            </a:xfrm>
            <a:custGeom>
              <a:avLst/>
              <a:gdLst/>
              <a:ahLst/>
              <a:cxnLst/>
              <a:rect l="l" t="t" r="r" b="b"/>
              <a:pathLst>
                <a:path w="5523" h="4678" extrusionOk="0">
                  <a:moveTo>
                    <a:pt x="3327" y="219"/>
                  </a:moveTo>
                  <a:cubicBezTo>
                    <a:pt x="3511" y="219"/>
                    <a:pt x="3697" y="301"/>
                    <a:pt x="3826" y="441"/>
                  </a:cubicBezTo>
                  <a:cubicBezTo>
                    <a:pt x="3979" y="615"/>
                    <a:pt x="4043" y="862"/>
                    <a:pt x="3998" y="1099"/>
                  </a:cubicBezTo>
                  <a:cubicBezTo>
                    <a:pt x="3988" y="1134"/>
                    <a:pt x="3998" y="1169"/>
                    <a:pt x="4023" y="1199"/>
                  </a:cubicBezTo>
                  <a:cubicBezTo>
                    <a:pt x="4044" y="1219"/>
                    <a:pt x="4075" y="1230"/>
                    <a:pt x="4106" y="1230"/>
                  </a:cubicBezTo>
                  <a:cubicBezTo>
                    <a:pt x="4111" y="1230"/>
                    <a:pt x="4117" y="1229"/>
                    <a:pt x="4123" y="1229"/>
                  </a:cubicBezTo>
                  <a:cubicBezTo>
                    <a:pt x="4171" y="1223"/>
                    <a:pt x="4226" y="1208"/>
                    <a:pt x="4280" y="1188"/>
                  </a:cubicBezTo>
                  <a:cubicBezTo>
                    <a:pt x="4377" y="1162"/>
                    <a:pt x="4479" y="1134"/>
                    <a:pt x="4584" y="1134"/>
                  </a:cubicBezTo>
                  <a:cubicBezTo>
                    <a:pt x="4715" y="1134"/>
                    <a:pt x="4853" y="1177"/>
                    <a:pt x="4993" y="1318"/>
                  </a:cubicBezTo>
                  <a:cubicBezTo>
                    <a:pt x="5364" y="1683"/>
                    <a:pt x="5073" y="2238"/>
                    <a:pt x="5013" y="2341"/>
                  </a:cubicBezTo>
                  <a:cubicBezTo>
                    <a:pt x="4859" y="2609"/>
                    <a:pt x="4573" y="2787"/>
                    <a:pt x="4271" y="2812"/>
                  </a:cubicBezTo>
                  <a:cubicBezTo>
                    <a:pt x="4226" y="2812"/>
                    <a:pt x="4187" y="2841"/>
                    <a:pt x="4171" y="2885"/>
                  </a:cubicBezTo>
                  <a:cubicBezTo>
                    <a:pt x="4157" y="2926"/>
                    <a:pt x="4171" y="2974"/>
                    <a:pt x="4206" y="3004"/>
                  </a:cubicBezTo>
                  <a:cubicBezTo>
                    <a:pt x="4320" y="3099"/>
                    <a:pt x="4390" y="3241"/>
                    <a:pt x="4404" y="3410"/>
                  </a:cubicBezTo>
                  <a:cubicBezTo>
                    <a:pt x="4419" y="3593"/>
                    <a:pt x="4365" y="3771"/>
                    <a:pt x="4256" y="3901"/>
                  </a:cubicBezTo>
                  <a:cubicBezTo>
                    <a:pt x="4115" y="4067"/>
                    <a:pt x="3890" y="4158"/>
                    <a:pt x="3660" y="4158"/>
                  </a:cubicBezTo>
                  <a:cubicBezTo>
                    <a:pt x="3541" y="4158"/>
                    <a:pt x="3421" y="4134"/>
                    <a:pt x="3310" y="4083"/>
                  </a:cubicBezTo>
                  <a:cubicBezTo>
                    <a:pt x="3226" y="4043"/>
                    <a:pt x="3113" y="3974"/>
                    <a:pt x="3068" y="3865"/>
                  </a:cubicBezTo>
                  <a:cubicBezTo>
                    <a:pt x="3055" y="3824"/>
                    <a:pt x="3015" y="3796"/>
                    <a:pt x="2969" y="3796"/>
                  </a:cubicBezTo>
                  <a:cubicBezTo>
                    <a:pt x="2966" y="3796"/>
                    <a:pt x="2962" y="3796"/>
                    <a:pt x="2959" y="3796"/>
                  </a:cubicBezTo>
                  <a:cubicBezTo>
                    <a:pt x="2910" y="3796"/>
                    <a:pt x="2870" y="3831"/>
                    <a:pt x="2860" y="3880"/>
                  </a:cubicBezTo>
                  <a:cubicBezTo>
                    <a:pt x="2801" y="4132"/>
                    <a:pt x="2707" y="4296"/>
                    <a:pt x="2568" y="4380"/>
                  </a:cubicBezTo>
                  <a:cubicBezTo>
                    <a:pt x="2474" y="4440"/>
                    <a:pt x="2356" y="4458"/>
                    <a:pt x="2242" y="4458"/>
                  </a:cubicBezTo>
                  <a:cubicBezTo>
                    <a:pt x="2176" y="4458"/>
                    <a:pt x="2112" y="4452"/>
                    <a:pt x="2054" y="4444"/>
                  </a:cubicBezTo>
                  <a:cubicBezTo>
                    <a:pt x="1901" y="4424"/>
                    <a:pt x="1712" y="4395"/>
                    <a:pt x="1563" y="4291"/>
                  </a:cubicBezTo>
                  <a:cubicBezTo>
                    <a:pt x="1351" y="4143"/>
                    <a:pt x="1257" y="3831"/>
                    <a:pt x="1356" y="3588"/>
                  </a:cubicBezTo>
                  <a:cubicBezTo>
                    <a:pt x="1371" y="3544"/>
                    <a:pt x="1361" y="3499"/>
                    <a:pt x="1326" y="3465"/>
                  </a:cubicBezTo>
                  <a:cubicBezTo>
                    <a:pt x="1307" y="3445"/>
                    <a:pt x="1282" y="3435"/>
                    <a:pt x="1252" y="3435"/>
                  </a:cubicBezTo>
                  <a:cubicBezTo>
                    <a:pt x="1237" y="3435"/>
                    <a:pt x="1223" y="3440"/>
                    <a:pt x="1207" y="3445"/>
                  </a:cubicBezTo>
                  <a:cubicBezTo>
                    <a:pt x="1035" y="3528"/>
                    <a:pt x="881" y="3564"/>
                    <a:pt x="744" y="3564"/>
                  </a:cubicBezTo>
                  <a:cubicBezTo>
                    <a:pt x="735" y="3564"/>
                    <a:pt x="726" y="3564"/>
                    <a:pt x="718" y="3563"/>
                  </a:cubicBezTo>
                  <a:cubicBezTo>
                    <a:pt x="549" y="3554"/>
                    <a:pt x="401" y="3474"/>
                    <a:pt x="322" y="3360"/>
                  </a:cubicBezTo>
                  <a:cubicBezTo>
                    <a:pt x="233" y="3227"/>
                    <a:pt x="233" y="3024"/>
                    <a:pt x="316" y="2846"/>
                  </a:cubicBezTo>
                  <a:cubicBezTo>
                    <a:pt x="386" y="2698"/>
                    <a:pt x="515" y="2565"/>
                    <a:pt x="718" y="2421"/>
                  </a:cubicBezTo>
                  <a:cubicBezTo>
                    <a:pt x="752" y="2396"/>
                    <a:pt x="768" y="2351"/>
                    <a:pt x="762" y="2312"/>
                  </a:cubicBezTo>
                  <a:cubicBezTo>
                    <a:pt x="752" y="2272"/>
                    <a:pt x="727" y="2238"/>
                    <a:pt x="688" y="2223"/>
                  </a:cubicBezTo>
                  <a:cubicBezTo>
                    <a:pt x="495" y="2163"/>
                    <a:pt x="346" y="1976"/>
                    <a:pt x="327" y="1772"/>
                  </a:cubicBezTo>
                  <a:cubicBezTo>
                    <a:pt x="312" y="1574"/>
                    <a:pt x="430" y="1362"/>
                    <a:pt x="609" y="1272"/>
                  </a:cubicBezTo>
                  <a:cubicBezTo>
                    <a:pt x="678" y="1236"/>
                    <a:pt x="758" y="1218"/>
                    <a:pt x="839" y="1218"/>
                  </a:cubicBezTo>
                  <a:cubicBezTo>
                    <a:pt x="963" y="1218"/>
                    <a:pt x="1090" y="1261"/>
                    <a:pt x="1183" y="1341"/>
                  </a:cubicBezTo>
                  <a:cubicBezTo>
                    <a:pt x="1202" y="1357"/>
                    <a:pt x="1229" y="1367"/>
                    <a:pt x="1256" y="1367"/>
                  </a:cubicBezTo>
                  <a:cubicBezTo>
                    <a:pt x="1272" y="1367"/>
                    <a:pt x="1287" y="1364"/>
                    <a:pt x="1302" y="1357"/>
                  </a:cubicBezTo>
                  <a:cubicBezTo>
                    <a:pt x="1341" y="1337"/>
                    <a:pt x="1366" y="1293"/>
                    <a:pt x="1361" y="1248"/>
                  </a:cubicBezTo>
                  <a:cubicBezTo>
                    <a:pt x="1341" y="941"/>
                    <a:pt x="1396" y="699"/>
                    <a:pt x="1515" y="535"/>
                  </a:cubicBezTo>
                  <a:cubicBezTo>
                    <a:pt x="1634" y="375"/>
                    <a:pt x="1830" y="279"/>
                    <a:pt x="2019" y="279"/>
                  </a:cubicBezTo>
                  <a:cubicBezTo>
                    <a:pt x="2041" y="279"/>
                    <a:pt x="2062" y="281"/>
                    <a:pt x="2083" y="283"/>
                  </a:cubicBezTo>
                  <a:cubicBezTo>
                    <a:pt x="2296" y="313"/>
                    <a:pt x="2484" y="480"/>
                    <a:pt x="2524" y="683"/>
                  </a:cubicBezTo>
                  <a:cubicBezTo>
                    <a:pt x="2538" y="733"/>
                    <a:pt x="2583" y="768"/>
                    <a:pt x="2632" y="768"/>
                  </a:cubicBezTo>
                  <a:cubicBezTo>
                    <a:pt x="2687" y="768"/>
                    <a:pt x="2732" y="733"/>
                    <a:pt x="2741" y="679"/>
                  </a:cubicBezTo>
                  <a:cubicBezTo>
                    <a:pt x="2787" y="466"/>
                    <a:pt x="2974" y="279"/>
                    <a:pt x="3196" y="233"/>
                  </a:cubicBezTo>
                  <a:cubicBezTo>
                    <a:pt x="3239" y="224"/>
                    <a:pt x="3283" y="219"/>
                    <a:pt x="3327" y="219"/>
                  </a:cubicBezTo>
                  <a:close/>
                  <a:moveTo>
                    <a:pt x="3316" y="0"/>
                  </a:moveTo>
                  <a:cubicBezTo>
                    <a:pt x="3261" y="0"/>
                    <a:pt x="3206" y="5"/>
                    <a:pt x="3152" y="16"/>
                  </a:cubicBezTo>
                  <a:cubicBezTo>
                    <a:pt x="2935" y="60"/>
                    <a:pt x="2746" y="204"/>
                    <a:pt x="2627" y="387"/>
                  </a:cubicBezTo>
                  <a:cubicBezTo>
                    <a:pt x="2509" y="219"/>
                    <a:pt x="2321" y="94"/>
                    <a:pt x="2113" y="65"/>
                  </a:cubicBezTo>
                  <a:cubicBezTo>
                    <a:pt x="2079" y="60"/>
                    <a:pt x="2046" y="58"/>
                    <a:pt x="2012" y="58"/>
                  </a:cubicBezTo>
                  <a:cubicBezTo>
                    <a:pt x="1753" y="58"/>
                    <a:pt x="1498" y="188"/>
                    <a:pt x="1337" y="407"/>
                  </a:cubicBezTo>
                  <a:cubicBezTo>
                    <a:pt x="1218" y="569"/>
                    <a:pt x="1148" y="793"/>
                    <a:pt x="1138" y="1060"/>
                  </a:cubicBezTo>
                  <a:cubicBezTo>
                    <a:pt x="1043" y="1019"/>
                    <a:pt x="939" y="998"/>
                    <a:pt x="835" y="998"/>
                  </a:cubicBezTo>
                  <a:cubicBezTo>
                    <a:pt x="722" y="998"/>
                    <a:pt x="610" y="1023"/>
                    <a:pt x="510" y="1074"/>
                  </a:cubicBezTo>
                  <a:cubicBezTo>
                    <a:pt x="252" y="1208"/>
                    <a:pt x="85" y="1501"/>
                    <a:pt x="109" y="1793"/>
                  </a:cubicBezTo>
                  <a:cubicBezTo>
                    <a:pt x="129" y="2015"/>
                    <a:pt x="257" y="2227"/>
                    <a:pt x="446" y="2351"/>
                  </a:cubicBezTo>
                  <a:cubicBezTo>
                    <a:pt x="293" y="2480"/>
                    <a:pt x="188" y="2609"/>
                    <a:pt x="119" y="2752"/>
                  </a:cubicBezTo>
                  <a:cubicBezTo>
                    <a:pt x="1" y="2999"/>
                    <a:pt x="5" y="3282"/>
                    <a:pt x="138" y="3479"/>
                  </a:cubicBezTo>
                  <a:cubicBezTo>
                    <a:pt x="257" y="3652"/>
                    <a:pt x="465" y="3766"/>
                    <a:pt x="702" y="3782"/>
                  </a:cubicBezTo>
                  <a:cubicBezTo>
                    <a:pt x="717" y="3782"/>
                    <a:pt x="732" y="3783"/>
                    <a:pt x="747" y="3783"/>
                  </a:cubicBezTo>
                  <a:cubicBezTo>
                    <a:pt x="861" y="3783"/>
                    <a:pt x="976" y="3766"/>
                    <a:pt x="1099" y="3727"/>
                  </a:cubicBezTo>
                  <a:lnTo>
                    <a:pt x="1099" y="3727"/>
                  </a:lnTo>
                  <a:cubicBezTo>
                    <a:pt x="1074" y="4009"/>
                    <a:pt x="1202" y="4306"/>
                    <a:pt x="1440" y="4474"/>
                  </a:cubicBezTo>
                  <a:cubicBezTo>
                    <a:pt x="1623" y="4602"/>
                    <a:pt x="1851" y="4643"/>
                    <a:pt x="2024" y="4662"/>
                  </a:cubicBezTo>
                  <a:cubicBezTo>
                    <a:pt x="2093" y="4672"/>
                    <a:pt x="2168" y="4677"/>
                    <a:pt x="2241" y="4677"/>
                  </a:cubicBezTo>
                  <a:cubicBezTo>
                    <a:pt x="2390" y="4677"/>
                    <a:pt x="2549" y="4652"/>
                    <a:pt x="2687" y="4568"/>
                  </a:cubicBezTo>
                  <a:cubicBezTo>
                    <a:pt x="2826" y="4484"/>
                    <a:pt x="2935" y="4346"/>
                    <a:pt x="3009" y="4148"/>
                  </a:cubicBezTo>
                  <a:cubicBezTo>
                    <a:pt x="3077" y="4212"/>
                    <a:pt x="3152" y="4257"/>
                    <a:pt x="3221" y="4287"/>
                  </a:cubicBezTo>
                  <a:cubicBezTo>
                    <a:pt x="3359" y="4349"/>
                    <a:pt x="3508" y="4379"/>
                    <a:pt x="3656" y="4379"/>
                  </a:cubicBezTo>
                  <a:cubicBezTo>
                    <a:pt x="3950" y="4379"/>
                    <a:pt x="4239" y="4260"/>
                    <a:pt x="4424" y="4043"/>
                  </a:cubicBezTo>
                  <a:cubicBezTo>
                    <a:pt x="4568" y="3871"/>
                    <a:pt x="4641" y="3633"/>
                    <a:pt x="4621" y="3390"/>
                  </a:cubicBezTo>
                  <a:cubicBezTo>
                    <a:pt x="4612" y="3241"/>
                    <a:pt x="4562" y="3108"/>
                    <a:pt x="4488" y="2994"/>
                  </a:cubicBezTo>
                  <a:cubicBezTo>
                    <a:pt x="4785" y="2915"/>
                    <a:pt x="5048" y="2718"/>
                    <a:pt x="5201" y="2451"/>
                  </a:cubicBezTo>
                  <a:cubicBezTo>
                    <a:pt x="5423" y="2074"/>
                    <a:pt x="5523" y="1535"/>
                    <a:pt x="5151" y="1158"/>
                  </a:cubicBezTo>
                  <a:cubicBezTo>
                    <a:pt x="4959" y="969"/>
                    <a:pt x="4765" y="915"/>
                    <a:pt x="4591" y="915"/>
                  </a:cubicBezTo>
                  <a:cubicBezTo>
                    <a:pt x="4456" y="915"/>
                    <a:pt x="4332" y="948"/>
                    <a:pt x="4231" y="976"/>
                  </a:cubicBezTo>
                  <a:cubicBezTo>
                    <a:pt x="4235" y="729"/>
                    <a:pt x="4152" y="476"/>
                    <a:pt x="3988" y="298"/>
                  </a:cubicBezTo>
                  <a:cubicBezTo>
                    <a:pt x="3814" y="107"/>
                    <a:pt x="3564" y="0"/>
                    <a:pt x="3316" y="0"/>
                  </a:cubicBez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2417775" y="3092475"/>
              <a:ext cx="52200" cy="47250"/>
            </a:xfrm>
            <a:custGeom>
              <a:avLst/>
              <a:gdLst/>
              <a:ahLst/>
              <a:cxnLst/>
              <a:rect l="l" t="t" r="r" b="b"/>
              <a:pathLst>
                <a:path w="2088" h="1890" extrusionOk="0">
                  <a:moveTo>
                    <a:pt x="1022" y="1"/>
                  </a:moveTo>
                  <a:cubicBezTo>
                    <a:pt x="924" y="1"/>
                    <a:pt x="827" y="15"/>
                    <a:pt x="733" y="44"/>
                  </a:cubicBezTo>
                  <a:cubicBezTo>
                    <a:pt x="317" y="179"/>
                    <a:pt x="20" y="599"/>
                    <a:pt x="5" y="1040"/>
                  </a:cubicBezTo>
                  <a:cubicBezTo>
                    <a:pt x="0" y="1237"/>
                    <a:pt x="55" y="1451"/>
                    <a:pt x="188" y="1604"/>
                  </a:cubicBezTo>
                  <a:cubicBezTo>
                    <a:pt x="342" y="1787"/>
                    <a:pt x="589" y="1866"/>
                    <a:pt x="832" y="1885"/>
                  </a:cubicBezTo>
                  <a:cubicBezTo>
                    <a:pt x="870" y="1888"/>
                    <a:pt x="908" y="1890"/>
                    <a:pt x="946" y="1890"/>
                  </a:cubicBezTo>
                  <a:cubicBezTo>
                    <a:pt x="1284" y="1890"/>
                    <a:pt x="1632" y="1772"/>
                    <a:pt x="1846" y="1515"/>
                  </a:cubicBezTo>
                  <a:cubicBezTo>
                    <a:pt x="2088" y="1227"/>
                    <a:pt x="2064" y="797"/>
                    <a:pt x="1871" y="465"/>
                  </a:cubicBezTo>
                  <a:cubicBezTo>
                    <a:pt x="1702" y="173"/>
                    <a:pt x="1362" y="1"/>
                    <a:pt x="1022" y="1"/>
                  </a:cubicBezTo>
                  <a:close/>
                </a:path>
              </a:pathLst>
            </a:custGeom>
            <a:solidFill>
              <a:srgbClr val="FFC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2415025" y="3089725"/>
              <a:ext cx="57800" cy="52750"/>
            </a:xfrm>
            <a:custGeom>
              <a:avLst/>
              <a:gdLst/>
              <a:ahLst/>
              <a:cxnLst/>
              <a:rect l="l" t="t" r="r" b="b"/>
              <a:pathLst>
                <a:path w="2312" h="2110" extrusionOk="0">
                  <a:moveTo>
                    <a:pt x="1135" y="219"/>
                  </a:moveTo>
                  <a:cubicBezTo>
                    <a:pt x="1437" y="219"/>
                    <a:pt x="1738" y="378"/>
                    <a:pt x="1887" y="630"/>
                  </a:cubicBezTo>
                  <a:cubicBezTo>
                    <a:pt x="2045" y="897"/>
                    <a:pt x="2099" y="1283"/>
                    <a:pt x="1871" y="1555"/>
                  </a:cubicBezTo>
                  <a:cubicBezTo>
                    <a:pt x="1693" y="1765"/>
                    <a:pt x="1388" y="1891"/>
                    <a:pt x="1053" y="1891"/>
                  </a:cubicBezTo>
                  <a:cubicBezTo>
                    <a:pt x="1017" y="1891"/>
                    <a:pt x="982" y="1890"/>
                    <a:pt x="946" y="1887"/>
                  </a:cubicBezTo>
                  <a:cubicBezTo>
                    <a:pt x="699" y="1867"/>
                    <a:pt x="501" y="1778"/>
                    <a:pt x="382" y="1639"/>
                  </a:cubicBezTo>
                  <a:cubicBezTo>
                    <a:pt x="274" y="1520"/>
                    <a:pt x="219" y="1347"/>
                    <a:pt x="229" y="1150"/>
                  </a:cubicBezTo>
                  <a:cubicBezTo>
                    <a:pt x="238" y="753"/>
                    <a:pt x="512" y="378"/>
                    <a:pt x="877" y="259"/>
                  </a:cubicBezTo>
                  <a:cubicBezTo>
                    <a:pt x="962" y="234"/>
                    <a:pt x="1051" y="219"/>
                    <a:pt x="1135" y="219"/>
                  </a:cubicBezTo>
                  <a:close/>
                  <a:moveTo>
                    <a:pt x="1133" y="1"/>
                  </a:moveTo>
                  <a:cubicBezTo>
                    <a:pt x="1025" y="1"/>
                    <a:pt x="917" y="17"/>
                    <a:pt x="813" y="51"/>
                  </a:cubicBezTo>
                  <a:cubicBezTo>
                    <a:pt x="357" y="195"/>
                    <a:pt x="21" y="654"/>
                    <a:pt x="7" y="1145"/>
                  </a:cubicBezTo>
                  <a:cubicBezTo>
                    <a:pt x="1" y="1392"/>
                    <a:pt x="76" y="1620"/>
                    <a:pt x="215" y="1783"/>
                  </a:cubicBezTo>
                  <a:cubicBezTo>
                    <a:pt x="373" y="1966"/>
                    <a:pt x="624" y="2080"/>
                    <a:pt x="932" y="2104"/>
                  </a:cubicBezTo>
                  <a:cubicBezTo>
                    <a:pt x="976" y="2109"/>
                    <a:pt x="1021" y="2109"/>
                    <a:pt x="1060" y="2109"/>
                  </a:cubicBezTo>
                  <a:cubicBezTo>
                    <a:pt x="1456" y="2109"/>
                    <a:pt x="1818" y="1961"/>
                    <a:pt x="2040" y="1694"/>
                  </a:cubicBezTo>
                  <a:cubicBezTo>
                    <a:pt x="2298" y="1392"/>
                    <a:pt x="2312" y="922"/>
                    <a:pt x="2079" y="521"/>
                  </a:cubicBezTo>
                  <a:cubicBezTo>
                    <a:pt x="1891" y="198"/>
                    <a:pt x="1511" y="1"/>
                    <a:pt x="1133" y="1"/>
                  </a:cubicBez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9"/>
          <p:cNvGrpSpPr/>
          <p:nvPr/>
        </p:nvGrpSpPr>
        <p:grpSpPr>
          <a:xfrm>
            <a:off x="7805391" y="3560140"/>
            <a:ext cx="315702" cy="303419"/>
            <a:chOff x="2995600" y="2713800"/>
            <a:chExt cx="106750" cy="102600"/>
          </a:xfrm>
        </p:grpSpPr>
        <p:sp>
          <p:nvSpPr>
            <p:cNvPr id="457" name="Google Shape;457;p9"/>
            <p:cNvSpPr/>
            <p:nvPr/>
          </p:nvSpPr>
          <p:spPr>
            <a:xfrm>
              <a:off x="2998425" y="2716525"/>
              <a:ext cx="101125" cy="97225"/>
            </a:xfrm>
            <a:custGeom>
              <a:avLst/>
              <a:gdLst/>
              <a:ahLst/>
              <a:cxnLst/>
              <a:rect l="l" t="t" r="r" b="b"/>
              <a:pathLst>
                <a:path w="4045" h="3889" extrusionOk="0">
                  <a:moveTo>
                    <a:pt x="1462" y="1"/>
                  </a:moveTo>
                  <a:cubicBezTo>
                    <a:pt x="1422" y="1"/>
                    <a:pt x="1382" y="7"/>
                    <a:pt x="1342" y="21"/>
                  </a:cubicBezTo>
                  <a:cubicBezTo>
                    <a:pt x="1144" y="85"/>
                    <a:pt x="1046" y="318"/>
                    <a:pt x="1060" y="525"/>
                  </a:cubicBezTo>
                  <a:cubicBezTo>
                    <a:pt x="1069" y="733"/>
                    <a:pt x="1174" y="921"/>
                    <a:pt x="1263" y="1114"/>
                  </a:cubicBezTo>
                  <a:cubicBezTo>
                    <a:pt x="1174" y="936"/>
                    <a:pt x="966" y="847"/>
                    <a:pt x="768" y="807"/>
                  </a:cubicBezTo>
                  <a:cubicBezTo>
                    <a:pt x="700" y="794"/>
                    <a:pt x="628" y="786"/>
                    <a:pt x="557" y="786"/>
                  </a:cubicBezTo>
                  <a:cubicBezTo>
                    <a:pt x="405" y="786"/>
                    <a:pt x="256" y="823"/>
                    <a:pt x="155" y="932"/>
                  </a:cubicBezTo>
                  <a:cubicBezTo>
                    <a:pt x="36" y="1065"/>
                    <a:pt x="21" y="1277"/>
                    <a:pt x="96" y="1441"/>
                  </a:cubicBezTo>
                  <a:cubicBezTo>
                    <a:pt x="169" y="1608"/>
                    <a:pt x="322" y="1727"/>
                    <a:pt x="486" y="1802"/>
                  </a:cubicBezTo>
                  <a:cubicBezTo>
                    <a:pt x="649" y="1882"/>
                    <a:pt x="832" y="1916"/>
                    <a:pt x="1010" y="1946"/>
                  </a:cubicBezTo>
                  <a:cubicBezTo>
                    <a:pt x="772" y="1965"/>
                    <a:pt x="535" y="1994"/>
                    <a:pt x="338" y="2124"/>
                  </a:cubicBezTo>
                  <a:cubicBezTo>
                    <a:pt x="139" y="2252"/>
                    <a:pt x="1" y="2494"/>
                    <a:pt x="55" y="2718"/>
                  </a:cubicBezTo>
                  <a:cubicBezTo>
                    <a:pt x="118" y="2956"/>
                    <a:pt x="373" y="3099"/>
                    <a:pt x="612" y="3099"/>
                  </a:cubicBezTo>
                  <a:cubicBezTo>
                    <a:pt x="616" y="3099"/>
                    <a:pt x="620" y="3099"/>
                    <a:pt x="624" y="3099"/>
                  </a:cubicBezTo>
                  <a:cubicBezTo>
                    <a:pt x="872" y="3088"/>
                    <a:pt x="1099" y="2965"/>
                    <a:pt x="1297" y="2821"/>
                  </a:cubicBezTo>
                  <a:lnTo>
                    <a:pt x="1297" y="2821"/>
                  </a:lnTo>
                  <a:cubicBezTo>
                    <a:pt x="1194" y="2994"/>
                    <a:pt x="1090" y="3172"/>
                    <a:pt x="1069" y="3376"/>
                  </a:cubicBezTo>
                  <a:cubicBezTo>
                    <a:pt x="1050" y="3579"/>
                    <a:pt x="1149" y="3805"/>
                    <a:pt x="1342" y="3871"/>
                  </a:cubicBezTo>
                  <a:cubicBezTo>
                    <a:pt x="1377" y="3883"/>
                    <a:pt x="1413" y="3888"/>
                    <a:pt x="1448" y="3888"/>
                  </a:cubicBezTo>
                  <a:cubicBezTo>
                    <a:pt x="1591" y="3888"/>
                    <a:pt x="1736" y="3801"/>
                    <a:pt x="1827" y="3682"/>
                  </a:cubicBezTo>
                  <a:cubicBezTo>
                    <a:pt x="1941" y="3538"/>
                    <a:pt x="1990" y="3351"/>
                    <a:pt x="2025" y="3168"/>
                  </a:cubicBezTo>
                  <a:cubicBezTo>
                    <a:pt x="2044" y="3301"/>
                    <a:pt x="2069" y="3430"/>
                    <a:pt x="2119" y="3554"/>
                  </a:cubicBezTo>
                  <a:cubicBezTo>
                    <a:pt x="2174" y="3672"/>
                    <a:pt x="2263" y="3786"/>
                    <a:pt x="2386" y="3830"/>
                  </a:cubicBezTo>
                  <a:cubicBezTo>
                    <a:pt x="2431" y="3849"/>
                    <a:pt x="2477" y="3857"/>
                    <a:pt x="2524" y="3857"/>
                  </a:cubicBezTo>
                  <a:cubicBezTo>
                    <a:pt x="2713" y="3857"/>
                    <a:pt x="2903" y="3716"/>
                    <a:pt x="2969" y="3529"/>
                  </a:cubicBezTo>
                  <a:cubicBezTo>
                    <a:pt x="3058" y="3301"/>
                    <a:pt x="2990" y="3039"/>
                    <a:pt x="2861" y="2832"/>
                  </a:cubicBezTo>
                  <a:lnTo>
                    <a:pt x="2861" y="2832"/>
                  </a:lnTo>
                  <a:cubicBezTo>
                    <a:pt x="2935" y="2910"/>
                    <a:pt x="3058" y="2921"/>
                    <a:pt x="3173" y="2921"/>
                  </a:cubicBezTo>
                  <a:cubicBezTo>
                    <a:pt x="3197" y="2922"/>
                    <a:pt x="3223" y="2922"/>
                    <a:pt x="3249" y="2922"/>
                  </a:cubicBezTo>
                  <a:cubicBezTo>
                    <a:pt x="3366" y="2922"/>
                    <a:pt x="3488" y="2908"/>
                    <a:pt x="3574" y="2826"/>
                  </a:cubicBezTo>
                  <a:cubicBezTo>
                    <a:pt x="3697" y="2702"/>
                    <a:pt x="3668" y="2480"/>
                    <a:pt x="3558" y="2346"/>
                  </a:cubicBezTo>
                  <a:cubicBezTo>
                    <a:pt x="3444" y="2213"/>
                    <a:pt x="3277" y="2138"/>
                    <a:pt x="3113" y="2074"/>
                  </a:cubicBezTo>
                  <a:lnTo>
                    <a:pt x="3113" y="2074"/>
                  </a:lnTo>
                  <a:cubicBezTo>
                    <a:pt x="3123" y="2074"/>
                    <a:pt x="3133" y="2074"/>
                    <a:pt x="3142" y="2074"/>
                  </a:cubicBezTo>
                  <a:cubicBezTo>
                    <a:pt x="3435" y="2074"/>
                    <a:pt x="3729" y="1938"/>
                    <a:pt x="3915" y="1713"/>
                  </a:cubicBezTo>
                  <a:cubicBezTo>
                    <a:pt x="3969" y="1649"/>
                    <a:pt x="4019" y="1569"/>
                    <a:pt x="4029" y="1480"/>
                  </a:cubicBezTo>
                  <a:cubicBezTo>
                    <a:pt x="4044" y="1361"/>
                    <a:pt x="3985" y="1243"/>
                    <a:pt x="3896" y="1169"/>
                  </a:cubicBezTo>
                  <a:cubicBezTo>
                    <a:pt x="3807" y="1089"/>
                    <a:pt x="3688" y="1055"/>
                    <a:pt x="3569" y="1040"/>
                  </a:cubicBezTo>
                  <a:cubicBezTo>
                    <a:pt x="3545" y="1038"/>
                    <a:pt x="3521" y="1037"/>
                    <a:pt x="3497" y="1037"/>
                  </a:cubicBezTo>
                  <a:cubicBezTo>
                    <a:pt x="3287" y="1037"/>
                    <a:pt x="3076" y="1110"/>
                    <a:pt x="2916" y="1247"/>
                  </a:cubicBezTo>
                  <a:cubicBezTo>
                    <a:pt x="3029" y="1080"/>
                    <a:pt x="3113" y="891"/>
                    <a:pt x="3163" y="694"/>
                  </a:cubicBezTo>
                  <a:cubicBezTo>
                    <a:pt x="3183" y="614"/>
                    <a:pt x="3197" y="535"/>
                    <a:pt x="3177" y="456"/>
                  </a:cubicBezTo>
                  <a:cubicBezTo>
                    <a:pt x="3145" y="291"/>
                    <a:pt x="2973" y="177"/>
                    <a:pt x="2801" y="177"/>
                  </a:cubicBezTo>
                  <a:cubicBezTo>
                    <a:pt x="2788" y="177"/>
                    <a:pt x="2775" y="177"/>
                    <a:pt x="2762" y="179"/>
                  </a:cubicBezTo>
                  <a:cubicBezTo>
                    <a:pt x="2579" y="194"/>
                    <a:pt x="2421" y="322"/>
                    <a:pt x="2322" y="475"/>
                  </a:cubicBezTo>
                  <a:cubicBezTo>
                    <a:pt x="2227" y="635"/>
                    <a:pt x="2183" y="818"/>
                    <a:pt x="2154" y="996"/>
                  </a:cubicBezTo>
                  <a:cubicBezTo>
                    <a:pt x="2174" y="718"/>
                    <a:pt x="2079" y="436"/>
                    <a:pt x="1896" y="228"/>
                  </a:cubicBezTo>
                  <a:cubicBezTo>
                    <a:pt x="1786" y="102"/>
                    <a:pt x="1623" y="1"/>
                    <a:pt x="1462" y="1"/>
                  </a:cubicBezTo>
                  <a:close/>
                </a:path>
              </a:pathLst>
            </a:custGeom>
            <a:solidFill>
              <a:srgbClr val="FFA7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2995600" y="2713800"/>
              <a:ext cx="106750" cy="102600"/>
            </a:xfrm>
            <a:custGeom>
              <a:avLst/>
              <a:gdLst/>
              <a:ahLst/>
              <a:cxnLst/>
              <a:rect l="l" t="t" r="r" b="b"/>
              <a:pathLst>
                <a:path w="4270" h="4104" extrusionOk="0">
                  <a:moveTo>
                    <a:pt x="1572" y="220"/>
                  </a:moveTo>
                  <a:cubicBezTo>
                    <a:pt x="1700" y="220"/>
                    <a:pt x="1836" y="305"/>
                    <a:pt x="1925" y="406"/>
                  </a:cubicBezTo>
                  <a:cubicBezTo>
                    <a:pt x="2088" y="595"/>
                    <a:pt x="2173" y="852"/>
                    <a:pt x="2157" y="1100"/>
                  </a:cubicBezTo>
                  <a:cubicBezTo>
                    <a:pt x="2153" y="1159"/>
                    <a:pt x="2192" y="1208"/>
                    <a:pt x="2251" y="1213"/>
                  </a:cubicBezTo>
                  <a:cubicBezTo>
                    <a:pt x="2258" y="1214"/>
                    <a:pt x="2264" y="1214"/>
                    <a:pt x="2270" y="1214"/>
                  </a:cubicBezTo>
                  <a:cubicBezTo>
                    <a:pt x="2322" y="1214"/>
                    <a:pt x="2366" y="1177"/>
                    <a:pt x="2376" y="1124"/>
                  </a:cubicBezTo>
                  <a:cubicBezTo>
                    <a:pt x="2406" y="961"/>
                    <a:pt x="2440" y="788"/>
                    <a:pt x="2529" y="644"/>
                  </a:cubicBezTo>
                  <a:cubicBezTo>
                    <a:pt x="2618" y="500"/>
                    <a:pt x="2751" y="406"/>
                    <a:pt x="2885" y="397"/>
                  </a:cubicBezTo>
                  <a:cubicBezTo>
                    <a:pt x="2895" y="396"/>
                    <a:pt x="2906" y="395"/>
                    <a:pt x="2916" y="395"/>
                  </a:cubicBezTo>
                  <a:cubicBezTo>
                    <a:pt x="3039" y="395"/>
                    <a:pt x="3164" y="479"/>
                    <a:pt x="3187" y="589"/>
                  </a:cubicBezTo>
                  <a:cubicBezTo>
                    <a:pt x="3196" y="649"/>
                    <a:pt x="3187" y="714"/>
                    <a:pt x="3171" y="773"/>
                  </a:cubicBezTo>
                  <a:cubicBezTo>
                    <a:pt x="3123" y="961"/>
                    <a:pt x="3048" y="1134"/>
                    <a:pt x="2940" y="1297"/>
                  </a:cubicBezTo>
                  <a:cubicBezTo>
                    <a:pt x="2910" y="1342"/>
                    <a:pt x="2915" y="1402"/>
                    <a:pt x="2954" y="1441"/>
                  </a:cubicBezTo>
                  <a:cubicBezTo>
                    <a:pt x="2977" y="1458"/>
                    <a:pt x="3003" y="1467"/>
                    <a:pt x="3029" y="1467"/>
                  </a:cubicBezTo>
                  <a:cubicBezTo>
                    <a:pt x="3055" y="1467"/>
                    <a:pt x="3081" y="1458"/>
                    <a:pt x="3103" y="1441"/>
                  </a:cubicBezTo>
                  <a:cubicBezTo>
                    <a:pt x="3238" y="1323"/>
                    <a:pt x="3421" y="1254"/>
                    <a:pt x="3599" y="1254"/>
                  </a:cubicBezTo>
                  <a:cubicBezTo>
                    <a:pt x="3621" y="1254"/>
                    <a:pt x="3644" y="1256"/>
                    <a:pt x="3667" y="1258"/>
                  </a:cubicBezTo>
                  <a:cubicBezTo>
                    <a:pt x="3746" y="1267"/>
                    <a:pt x="3854" y="1292"/>
                    <a:pt x="3939" y="1361"/>
                  </a:cubicBezTo>
                  <a:cubicBezTo>
                    <a:pt x="4003" y="1416"/>
                    <a:pt x="4043" y="1505"/>
                    <a:pt x="4032" y="1580"/>
                  </a:cubicBezTo>
                  <a:cubicBezTo>
                    <a:pt x="4028" y="1628"/>
                    <a:pt x="3998" y="1688"/>
                    <a:pt x="3943" y="1753"/>
                  </a:cubicBezTo>
                  <a:cubicBezTo>
                    <a:pt x="3778" y="1953"/>
                    <a:pt x="3520" y="2074"/>
                    <a:pt x="3259" y="2074"/>
                  </a:cubicBezTo>
                  <a:cubicBezTo>
                    <a:pt x="3248" y="2074"/>
                    <a:pt x="3237" y="2074"/>
                    <a:pt x="3226" y="2074"/>
                  </a:cubicBezTo>
                  <a:cubicBezTo>
                    <a:pt x="3171" y="2074"/>
                    <a:pt x="3128" y="2109"/>
                    <a:pt x="3118" y="2163"/>
                  </a:cubicBezTo>
                  <a:cubicBezTo>
                    <a:pt x="3107" y="2213"/>
                    <a:pt x="3137" y="2267"/>
                    <a:pt x="3187" y="2287"/>
                  </a:cubicBezTo>
                  <a:cubicBezTo>
                    <a:pt x="3350" y="2352"/>
                    <a:pt x="3493" y="2416"/>
                    <a:pt x="3587" y="2525"/>
                  </a:cubicBezTo>
                  <a:cubicBezTo>
                    <a:pt x="3662" y="2619"/>
                    <a:pt x="3692" y="2777"/>
                    <a:pt x="3607" y="2856"/>
                  </a:cubicBezTo>
                  <a:cubicBezTo>
                    <a:pt x="3553" y="2911"/>
                    <a:pt x="3460" y="2922"/>
                    <a:pt x="3363" y="2922"/>
                  </a:cubicBezTo>
                  <a:cubicBezTo>
                    <a:pt x="3337" y="2922"/>
                    <a:pt x="3311" y="2921"/>
                    <a:pt x="3286" y="2920"/>
                  </a:cubicBezTo>
                  <a:cubicBezTo>
                    <a:pt x="3192" y="2920"/>
                    <a:pt x="3098" y="2911"/>
                    <a:pt x="3053" y="2861"/>
                  </a:cubicBezTo>
                  <a:cubicBezTo>
                    <a:pt x="3031" y="2839"/>
                    <a:pt x="3002" y="2828"/>
                    <a:pt x="2973" y="2828"/>
                  </a:cubicBezTo>
                  <a:cubicBezTo>
                    <a:pt x="2949" y="2828"/>
                    <a:pt x="2925" y="2836"/>
                    <a:pt x="2904" y="2852"/>
                  </a:cubicBezTo>
                  <a:cubicBezTo>
                    <a:pt x="2860" y="2886"/>
                    <a:pt x="2851" y="2950"/>
                    <a:pt x="2881" y="3000"/>
                  </a:cubicBezTo>
                  <a:cubicBezTo>
                    <a:pt x="3009" y="3202"/>
                    <a:pt x="3048" y="3430"/>
                    <a:pt x="2984" y="3603"/>
                  </a:cubicBezTo>
                  <a:cubicBezTo>
                    <a:pt x="2945" y="3697"/>
                    <a:pt x="2860" y="3786"/>
                    <a:pt x="2767" y="3825"/>
                  </a:cubicBezTo>
                  <a:cubicBezTo>
                    <a:pt x="2720" y="3846"/>
                    <a:pt x="2674" y="3856"/>
                    <a:pt x="2629" y="3856"/>
                  </a:cubicBezTo>
                  <a:cubicBezTo>
                    <a:pt x="2598" y="3856"/>
                    <a:pt x="2567" y="3851"/>
                    <a:pt x="2539" y="3841"/>
                  </a:cubicBezTo>
                  <a:cubicBezTo>
                    <a:pt x="2454" y="3806"/>
                    <a:pt x="2381" y="3727"/>
                    <a:pt x="2335" y="3618"/>
                  </a:cubicBezTo>
                  <a:cubicBezTo>
                    <a:pt x="2287" y="3509"/>
                    <a:pt x="2267" y="3386"/>
                    <a:pt x="2246" y="3261"/>
                  </a:cubicBezTo>
                  <a:cubicBezTo>
                    <a:pt x="2242" y="3208"/>
                    <a:pt x="2198" y="3172"/>
                    <a:pt x="2143" y="3167"/>
                  </a:cubicBezTo>
                  <a:lnTo>
                    <a:pt x="2138" y="3167"/>
                  </a:lnTo>
                  <a:cubicBezTo>
                    <a:pt x="2088" y="3167"/>
                    <a:pt x="2043" y="3208"/>
                    <a:pt x="2034" y="3256"/>
                  </a:cubicBezTo>
                  <a:cubicBezTo>
                    <a:pt x="1995" y="3430"/>
                    <a:pt x="1954" y="3599"/>
                    <a:pt x="1856" y="3727"/>
                  </a:cubicBezTo>
                  <a:cubicBezTo>
                    <a:pt x="1787" y="3812"/>
                    <a:pt x="1672" y="3887"/>
                    <a:pt x="1562" y="3887"/>
                  </a:cubicBezTo>
                  <a:cubicBezTo>
                    <a:pt x="1538" y="3887"/>
                    <a:pt x="1513" y="3883"/>
                    <a:pt x="1490" y="3875"/>
                  </a:cubicBezTo>
                  <a:cubicBezTo>
                    <a:pt x="1351" y="3825"/>
                    <a:pt x="1277" y="3642"/>
                    <a:pt x="1292" y="3494"/>
                  </a:cubicBezTo>
                  <a:cubicBezTo>
                    <a:pt x="1307" y="3316"/>
                    <a:pt x="1410" y="3138"/>
                    <a:pt x="1504" y="2985"/>
                  </a:cubicBezTo>
                  <a:cubicBezTo>
                    <a:pt x="1529" y="2941"/>
                    <a:pt x="1520" y="2881"/>
                    <a:pt x="1485" y="2846"/>
                  </a:cubicBezTo>
                  <a:cubicBezTo>
                    <a:pt x="1460" y="2827"/>
                    <a:pt x="1435" y="2816"/>
                    <a:pt x="1410" y="2816"/>
                  </a:cubicBezTo>
                  <a:cubicBezTo>
                    <a:pt x="1385" y="2816"/>
                    <a:pt x="1360" y="2827"/>
                    <a:pt x="1346" y="2841"/>
                  </a:cubicBezTo>
                  <a:cubicBezTo>
                    <a:pt x="1118" y="3009"/>
                    <a:pt x="921" y="3094"/>
                    <a:pt x="737" y="3094"/>
                  </a:cubicBezTo>
                  <a:cubicBezTo>
                    <a:pt x="732" y="3099"/>
                    <a:pt x="727" y="3099"/>
                    <a:pt x="727" y="3099"/>
                  </a:cubicBezTo>
                  <a:cubicBezTo>
                    <a:pt x="540" y="3099"/>
                    <a:pt x="327" y="2989"/>
                    <a:pt x="277" y="2802"/>
                  </a:cubicBezTo>
                  <a:cubicBezTo>
                    <a:pt x="228" y="2619"/>
                    <a:pt x="357" y="2420"/>
                    <a:pt x="510" y="2327"/>
                  </a:cubicBezTo>
                  <a:cubicBezTo>
                    <a:pt x="688" y="2213"/>
                    <a:pt x="910" y="2178"/>
                    <a:pt x="1129" y="2163"/>
                  </a:cubicBezTo>
                  <a:cubicBezTo>
                    <a:pt x="1182" y="2163"/>
                    <a:pt x="1227" y="2119"/>
                    <a:pt x="1232" y="2059"/>
                  </a:cubicBezTo>
                  <a:cubicBezTo>
                    <a:pt x="1232" y="2005"/>
                    <a:pt x="1198" y="1955"/>
                    <a:pt x="1143" y="1945"/>
                  </a:cubicBezTo>
                  <a:cubicBezTo>
                    <a:pt x="951" y="1911"/>
                    <a:pt x="792" y="1881"/>
                    <a:pt x="643" y="1812"/>
                  </a:cubicBezTo>
                  <a:cubicBezTo>
                    <a:pt x="485" y="1738"/>
                    <a:pt x="366" y="1628"/>
                    <a:pt x="307" y="1505"/>
                  </a:cubicBezTo>
                  <a:cubicBezTo>
                    <a:pt x="248" y="1372"/>
                    <a:pt x="262" y="1208"/>
                    <a:pt x="351" y="1114"/>
                  </a:cubicBezTo>
                  <a:cubicBezTo>
                    <a:pt x="430" y="1029"/>
                    <a:pt x="554" y="1004"/>
                    <a:pt x="669" y="1004"/>
                  </a:cubicBezTo>
                  <a:cubicBezTo>
                    <a:pt x="741" y="1004"/>
                    <a:pt x="810" y="1014"/>
                    <a:pt x="862" y="1025"/>
                  </a:cubicBezTo>
                  <a:cubicBezTo>
                    <a:pt x="1010" y="1055"/>
                    <a:pt x="1203" y="1124"/>
                    <a:pt x="1277" y="1272"/>
                  </a:cubicBezTo>
                  <a:cubicBezTo>
                    <a:pt x="1299" y="1311"/>
                    <a:pt x="1337" y="1333"/>
                    <a:pt x="1378" y="1333"/>
                  </a:cubicBezTo>
                  <a:cubicBezTo>
                    <a:pt x="1394" y="1333"/>
                    <a:pt x="1410" y="1329"/>
                    <a:pt x="1426" y="1322"/>
                  </a:cubicBezTo>
                  <a:cubicBezTo>
                    <a:pt x="1479" y="1297"/>
                    <a:pt x="1499" y="1233"/>
                    <a:pt x="1474" y="1178"/>
                  </a:cubicBezTo>
                  <a:lnTo>
                    <a:pt x="1435" y="1089"/>
                  </a:lnTo>
                  <a:cubicBezTo>
                    <a:pt x="1360" y="931"/>
                    <a:pt x="1292" y="783"/>
                    <a:pt x="1282" y="625"/>
                  </a:cubicBezTo>
                  <a:cubicBezTo>
                    <a:pt x="1271" y="470"/>
                    <a:pt x="1341" y="283"/>
                    <a:pt x="1490" y="233"/>
                  </a:cubicBezTo>
                  <a:cubicBezTo>
                    <a:pt x="1516" y="224"/>
                    <a:pt x="1544" y="220"/>
                    <a:pt x="1572" y="220"/>
                  </a:cubicBezTo>
                  <a:close/>
                  <a:moveTo>
                    <a:pt x="1573" y="0"/>
                  </a:moveTo>
                  <a:cubicBezTo>
                    <a:pt x="1522" y="0"/>
                    <a:pt x="1471" y="8"/>
                    <a:pt x="1420" y="25"/>
                  </a:cubicBezTo>
                  <a:cubicBezTo>
                    <a:pt x="1163" y="109"/>
                    <a:pt x="1045" y="402"/>
                    <a:pt x="1059" y="639"/>
                  </a:cubicBezTo>
                  <a:cubicBezTo>
                    <a:pt x="1070" y="719"/>
                    <a:pt x="1084" y="792"/>
                    <a:pt x="1104" y="867"/>
                  </a:cubicBezTo>
                  <a:cubicBezTo>
                    <a:pt x="1045" y="842"/>
                    <a:pt x="975" y="822"/>
                    <a:pt x="901" y="808"/>
                  </a:cubicBezTo>
                  <a:cubicBezTo>
                    <a:pt x="821" y="792"/>
                    <a:pt x="744" y="784"/>
                    <a:pt x="672" y="784"/>
                  </a:cubicBezTo>
                  <a:cubicBezTo>
                    <a:pt x="469" y="784"/>
                    <a:pt x="301" y="846"/>
                    <a:pt x="188" y="966"/>
                  </a:cubicBezTo>
                  <a:cubicBezTo>
                    <a:pt x="40" y="1130"/>
                    <a:pt x="10" y="1381"/>
                    <a:pt x="109" y="1599"/>
                  </a:cubicBezTo>
                  <a:cubicBezTo>
                    <a:pt x="188" y="1767"/>
                    <a:pt x="346" y="1916"/>
                    <a:pt x="554" y="2010"/>
                  </a:cubicBezTo>
                  <a:cubicBezTo>
                    <a:pt x="570" y="2020"/>
                    <a:pt x="589" y="2030"/>
                    <a:pt x="609" y="2034"/>
                  </a:cubicBezTo>
                  <a:cubicBezTo>
                    <a:pt x="535" y="2064"/>
                    <a:pt x="460" y="2094"/>
                    <a:pt x="391" y="2139"/>
                  </a:cubicBezTo>
                  <a:cubicBezTo>
                    <a:pt x="134" y="2306"/>
                    <a:pt x="1" y="2599"/>
                    <a:pt x="65" y="2856"/>
                  </a:cubicBezTo>
                  <a:cubicBezTo>
                    <a:pt x="142" y="3158"/>
                    <a:pt x="466" y="3316"/>
                    <a:pt x="731" y="3316"/>
                  </a:cubicBezTo>
                  <a:cubicBezTo>
                    <a:pt x="735" y="3316"/>
                    <a:pt x="739" y="3316"/>
                    <a:pt x="743" y="3316"/>
                  </a:cubicBezTo>
                  <a:cubicBezTo>
                    <a:pt x="871" y="3311"/>
                    <a:pt x="999" y="3281"/>
                    <a:pt x="1134" y="3222"/>
                  </a:cubicBezTo>
                  <a:lnTo>
                    <a:pt x="1134" y="3222"/>
                  </a:lnTo>
                  <a:cubicBezTo>
                    <a:pt x="1104" y="3302"/>
                    <a:pt x="1084" y="3386"/>
                    <a:pt x="1074" y="3475"/>
                  </a:cubicBezTo>
                  <a:cubicBezTo>
                    <a:pt x="1054" y="3713"/>
                    <a:pt x="1163" y="3994"/>
                    <a:pt x="1420" y="4083"/>
                  </a:cubicBezTo>
                  <a:cubicBezTo>
                    <a:pt x="1465" y="4098"/>
                    <a:pt x="1515" y="4103"/>
                    <a:pt x="1564" y="4103"/>
                  </a:cubicBezTo>
                  <a:cubicBezTo>
                    <a:pt x="1732" y="4103"/>
                    <a:pt x="1910" y="4014"/>
                    <a:pt x="2029" y="3861"/>
                  </a:cubicBezTo>
                  <a:cubicBezTo>
                    <a:pt x="2068" y="3811"/>
                    <a:pt x="2103" y="3752"/>
                    <a:pt x="2128" y="3697"/>
                  </a:cubicBezTo>
                  <a:cubicBezTo>
                    <a:pt x="2128" y="3697"/>
                    <a:pt x="2132" y="3702"/>
                    <a:pt x="2132" y="3707"/>
                  </a:cubicBezTo>
                  <a:cubicBezTo>
                    <a:pt x="2202" y="3870"/>
                    <a:pt x="2321" y="3989"/>
                    <a:pt x="2459" y="4044"/>
                  </a:cubicBezTo>
                  <a:cubicBezTo>
                    <a:pt x="2515" y="4066"/>
                    <a:pt x="2575" y="4077"/>
                    <a:pt x="2635" y="4077"/>
                  </a:cubicBezTo>
                  <a:cubicBezTo>
                    <a:pt x="2708" y="4077"/>
                    <a:pt x="2782" y="4061"/>
                    <a:pt x="2856" y="4028"/>
                  </a:cubicBezTo>
                  <a:cubicBezTo>
                    <a:pt x="3004" y="3960"/>
                    <a:pt x="3132" y="3831"/>
                    <a:pt x="3187" y="3677"/>
                  </a:cubicBezTo>
                  <a:cubicBezTo>
                    <a:pt x="3251" y="3514"/>
                    <a:pt x="3246" y="3327"/>
                    <a:pt x="3187" y="3138"/>
                  </a:cubicBezTo>
                  <a:cubicBezTo>
                    <a:pt x="3221" y="3138"/>
                    <a:pt x="3251" y="3138"/>
                    <a:pt x="3281" y="3142"/>
                  </a:cubicBezTo>
                  <a:cubicBezTo>
                    <a:pt x="3445" y="3142"/>
                    <a:pt x="3632" y="3138"/>
                    <a:pt x="3761" y="3014"/>
                  </a:cubicBezTo>
                  <a:cubicBezTo>
                    <a:pt x="3934" y="2841"/>
                    <a:pt x="3895" y="2555"/>
                    <a:pt x="3756" y="2386"/>
                  </a:cubicBezTo>
                  <a:cubicBezTo>
                    <a:pt x="3706" y="2327"/>
                    <a:pt x="3652" y="2282"/>
                    <a:pt x="3593" y="2242"/>
                  </a:cubicBezTo>
                  <a:cubicBezTo>
                    <a:pt x="3795" y="2178"/>
                    <a:pt x="3973" y="2055"/>
                    <a:pt x="4112" y="1891"/>
                  </a:cubicBezTo>
                  <a:cubicBezTo>
                    <a:pt x="4196" y="1792"/>
                    <a:pt x="4240" y="1698"/>
                    <a:pt x="4251" y="1605"/>
                  </a:cubicBezTo>
                  <a:cubicBezTo>
                    <a:pt x="4270" y="1456"/>
                    <a:pt x="4206" y="1297"/>
                    <a:pt x="4078" y="1194"/>
                  </a:cubicBezTo>
                  <a:cubicBezTo>
                    <a:pt x="3979" y="1109"/>
                    <a:pt x="3845" y="1055"/>
                    <a:pt x="3692" y="1041"/>
                  </a:cubicBezTo>
                  <a:cubicBezTo>
                    <a:pt x="3664" y="1038"/>
                    <a:pt x="3636" y="1037"/>
                    <a:pt x="3609" y="1037"/>
                  </a:cubicBezTo>
                  <a:cubicBezTo>
                    <a:pt x="3503" y="1037"/>
                    <a:pt x="3399" y="1053"/>
                    <a:pt x="3301" y="1084"/>
                  </a:cubicBezTo>
                  <a:cubicBezTo>
                    <a:pt x="3335" y="1000"/>
                    <a:pt x="3360" y="916"/>
                    <a:pt x="3385" y="827"/>
                  </a:cubicBezTo>
                  <a:cubicBezTo>
                    <a:pt x="3404" y="744"/>
                    <a:pt x="3420" y="644"/>
                    <a:pt x="3400" y="545"/>
                  </a:cubicBezTo>
                  <a:cubicBezTo>
                    <a:pt x="3359" y="333"/>
                    <a:pt x="3144" y="177"/>
                    <a:pt x="2915" y="177"/>
                  </a:cubicBezTo>
                  <a:cubicBezTo>
                    <a:pt x="2899" y="177"/>
                    <a:pt x="2882" y="178"/>
                    <a:pt x="2865" y="180"/>
                  </a:cubicBezTo>
                  <a:cubicBezTo>
                    <a:pt x="2662" y="194"/>
                    <a:pt x="2470" y="328"/>
                    <a:pt x="2346" y="530"/>
                  </a:cubicBezTo>
                  <a:cubicBezTo>
                    <a:pt x="2326" y="555"/>
                    <a:pt x="2311" y="580"/>
                    <a:pt x="2301" y="609"/>
                  </a:cubicBezTo>
                  <a:cubicBezTo>
                    <a:pt x="2251" y="481"/>
                    <a:pt x="2178" y="367"/>
                    <a:pt x="2088" y="263"/>
                  </a:cubicBezTo>
                  <a:cubicBezTo>
                    <a:pt x="1973" y="132"/>
                    <a:pt x="1780" y="0"/>
                    <a:pt x="1573" y="0"/>
                  </a:cubicBez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039400" y="2750025"/>
              <a:ext cx="24000" cy="23975"/>
            </a:xfrm>
            <a:custGeom>
              <a:avLst/>
              <a:gdLst/>
              <a:ahLst/>
              <a:cxnLst/>
              <a:rect l="l" t="t" r="r" b="b"/>
              <a:pathLst>
                <a:path w="960" h="959" extrusionOk="0">
                  <a:moveTo>
                    <a:pt x="476" y="0"/>
                  </a:moveTo>
                  <a:cubicBezTo>
                    <a:pt x="434" y="0"/>
                    <a:pt x="391" y="8"/>
                    <a:pt x="351" y="21"/>
                  </a:cubicBezTo>
                  <a:cubicBezTo>
                    <a:pt x="238" y="61"/>
                    <a:pt x="149" y="150"/>
                    <a:pt x="89" y="254"/>
                  </a:cubicBezTo>
                  <a:cubicBezTo>
                    <a:pt x="24" y="373"/>
                    <a:pt x="0" y="517"/>
                    <a:pt x="40" y="645"/>
                  </a:cubicBezTo>
                  <a:cubicBezTo>
                    <a:pt x="96" y="824"/>
                    <a:pt x="273" y="958"/>
                    <a:pt x="462" y="958"/>
                  </a:cubicBezTo>
                  <a:cubicBezTo>
                    <a:pt x="471" y="958"/>
                    <a:pt x="480" y="958"/>
                    <a:pt x="490" y="957"/>
                  </a:cubicBezTo>
                  <a:cubicBezTo>
                    <a:pt x="688" y="947"/>
                    <a:pt x="866" y="798"/>
                    <a:pt x="915" y="606"/>
                  </a:cubicBezTo>
                  <a:cubicBezTo>
                    <a:pt x="960" y="412"/>
                    <a:pt x="861" y="215"/>
                    <a:pt x="693" y="76"/>
                  </a:cubicBezTo>
                  <a:cubicBezTo>
                    <a:pt x="632" y="25"/>
                    <a:pt x="554" y="0"/>
                    <a:pt x="476" y="0"/>
                  </a:cubicBezTo>
                  <a:close/>
                </a:path>
              </a:pathLst>
            </a:custGeom>
            <a:solidFill>
              <a:srgbClr val="00B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3036550" y="2747275"/>
              <a:ext cx="29700" cy="29525"/>
            </a:xfrm>
            <a:custGeom>
              <a:avLst/>
              <a:gdLst/>
              <a:ahLst/>
              <a:cxnLst/>
              <a:rect l="l" t="t" r="r" b="b"/>
              <a:pathLst>
                <a:path w="1188" h="1181" extrusionOk="0">
                  <a:moveTo>
                    <a:pt x="589" y="220"/>
                  </a:moveTo>
                  <a:cubicBezTo>
                    <a:pt x="649" y="220"/>
                    <a:pt x="697" y="241"/>
                    <a:pt x="738" y="270"/>
                  </a:cubicBezTo>
                  <a:cubicBezTo>
                    <a:pt x="886" y="394"/>
                    <a:pt x="955" y="552"/>
                    <a:pt x="921" y="691"/>
                  </a:cubicBezTo>
                  <a:cubicBezTo>
                    <a:pt x="886" y="834"/>
                    <a:pt x="747" y="953"/>
                    <a:pt x="599" y="958"/>
                  </a:cubicBezTo>
                  <a:cubicBezTo>
                    <a:pt x="593" y="958"/>
                    <a:pt x="586" y="959"/>
                    <a:pt x="580" y="959"/>
                  </a:cubicBezTo>
                  <a:cubicBezTo>
                    <a:pt x="438" y="959"/>
                    <a:pt x="300" y="858"/>
                    <a:pt x="257" y="725"/>
                  </a:cubicBezTo>
                  <a:cubicBezTo>
                    <a:pt x="227" y="631"/>
                    <a:pt x="243" y="517"/>
                    <a:pt x="297" y="419"/>
                  </a:cubicBezTo>
                  <a:cubicBezTo>
                    <a:pt x="346" y="330"/>
                    <a:pt x="421" y="266"/>
                    <a:pt x="505" y="236"/>
                  </a:cubicBezTo>
                  <a:cubicBezTo>
                    <a:pt x="530" y="225"/>
                    <a:pt x="560" y="220"/>
                    <a:pt x="589" y="220"/>
                  </a:cubicBezTo>
                  <a:close/>
                  <a:moveTo>
                    <a:pt x="590" y="1"/>
                  </a:moveTo>
                  <a:cubicBezTo>
                    <a:pt x="538" y="1"/>
                    <a:pt x="483" y="10"/>
                    <a:pt x="430" y="28"/>
                  </a:cubicBezTo>
                  <a:cubicBezTo>
                    <a:pt x="297" y="72"/>
                    <a:pt x="183" y="177"/>
                    <a:pt x="104" y="314"/>
                  </a:cubicBezTo>
                  <a:cubicBezTo>
                    <a:pt x="25" y="463"/>
                    <a:pt x="0" y="636"/>
                    <a:pt x="49" y="789"/>
                  </a:cubicBezTo>
                  <a:cubicBezTo>
                    <a:pt x="119" y="1017"/>
                    <a:pt x="346" y="1180"/>
                    <a:pt x="583" y="1180"/>
                  </a:cubicBezTo>
                  <a:lnTo>
                    <a:pt x="608" y="1180"/>
                  </a:lnTo>
                  <a:cubicBezTo>
                    <a:pt x="857" y="1166"/>
                    <a:pt x="1074" y="983"/>
                    <a:pt x="1133" y="741"/>
                  </a:cubicBezTo>
                  <a:cubicBezTo>
                    <a:pt x="1188" y="522"/>
                    <a:pt x="1088" y="275"/>
                    <a:pt x="876" y="102"/>
                  </a:cubicBezTo>
                  <a:cubicBezTo>
                    <a:pt x="797" y="36"/>
                    <a:pt x="696" y="1"/>
                    <a:pt x="590" y="1"/>
                  </a:cubicBez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>
            <a:off x="5868729" y="4332231"/>
            <a:ext cx="535892" cy="515224"/>
            <a:chOff x="2998425" y="2716525"/>
            <a:chExt cx="101125" cy="97225"/>
          </a:xfrm>
        </p:grpSpPr>
        <p:sp>
          <p:nvSpPr>
            <p:cNvPr id="462" name="Google Shape;462;p9"/>
            <p:cNvSpPr/>
            <p:nvPr/>
          </p:nvSpPr>
          <p:spPr>
            <a:xfrm>
              <a:off x="2998425" y="2716525"/>
              <a:ext cx="101125" cy="97225"/>
            </a:xfrm>
            <a:custGeom>
              <a:avLst/>
              <a:gdLst/>
              <a:ahLst/>
              <a:cxnLst/>
              <a:rect l="l" t="t" r="r" b="b"/>
              <a:pathLst>
                <a:path w="4045" h="3889" extrusionOk="0">
                  <a:moveTo>
                    <a:pt x="1462" y="1"/>
                  </a:moveTo>
                  <a:cubicBezTo>
                    <a:pt x="1422" y="1"/>
                    <a:pt x="1382" y="7"/>
                    <a:pt x="1342" y="21"/>
                  </a:cubicBezTo>
                  <a:cubicBezTo>
                    <a:pt x="1144" y="85"/>
                    <a:pt x="1046" y="318"/>
                    <a:pt x="1060" y="525"/>
                  </a:cubicBezTo>
                  <a:cubicBezTo>
                    <a:pt x="1069" y="733"/>
                    <a:pt x="1174" y="921"/>
                    <a:pt x="1263" y="1114"/>
                  </a:cubicBezTo>
                  <a:cubicBezTo>
                    <a:pt x="1174" y="936"/>
                    <a:pt x="966" y="847"/>
                    <a:pt x="768" y="807"/>
                  </a:cubicBezTo>
                  <a:cubicBezTo>
                    <a:pt x="700" y="794"/>
                    <a:pt x="628" y="786"/>
                    <a:pt x="557" y="786"/>
                  </a:cubicBezTo>
                  <a:cubicBezTo>
                    <a:pt x="405" y="786"/>
                    <a:pt x="256" y="823"/>
                    <a:pt x="155" y="932"/>
                  </a:cubicBezTo>
                  <a:cubicBezTo>
                    <a:pt x="36" y="1065"/>
                    <a:pt x="21" y="1277"/>
                    <a:pt x="96" y="1441"/>
                  </a:cubicBezTo>
                  <a:cubicBezTo>
                    <a:pt x="169" y="1608"/>
                    <a:pt x="322" y="1727"/>
                    <a:pt x="486" y="1802"/>
                  </a:cubicBezTo>
                  <a:cubicBezTo>
                    <a:pt x="649" y="1882"/>
                    <a:pt x="832" y="1916"/>
                    <a:pt x="1010" y="1946"/>
                  </a:cubicBezTo>
                  <a:cubicBezTo>
                    <a:pt x="772" y="1965"/>
                    <a:pt x="535" y="1994"/>
                    <a:pt x="338" y="2124"/>
                  </a:cubicBezTo>
                  <a:cubicBezTo>
                    <a:pt x="139" y="2252"/>
                    <a:pt x="1" y="2494"/>
                    <a:pt x="55" y="2718"/>
                  </a:cubicBezTo>
                  <a:cubicBezTo>
                    <a:pt x="118" y="2956"/>
                    <a:pt x="373" y="3099"/>
                    <a:pt x="612" y="3099"/>
                  </a:cubicBezTo>
                  <a:cubicBezTo>
                    <a:pt x="616" y="3099"/>
                    <a:pt x="620" y="3099"/>
                    <a:pt x="624" y="3099"/>
                  </a:cubicBezTo>
                  <a:cubicBezTo>
                    <a:pt x="872" y="3088"/>
                    <a:pt x="1099" y="2965"/>
                    <a:pt x="1297" y="2821"/>
                  </a:cubicBezTo>
                  <a:lnTo>
                    <a:pt x="1297" y="2821"/>
                  </a:lnTo>
                  <a:cubicBezTo>
                    <a:pt x="1194" y="2994"/>
                    <a:pt x="1090" y="3172"/>
                    <a:pt x="1069" y="3376"/>
                  </a:cubicBezTo>
                  <a:cubicBezTo>
                    <a:pt x="1050" y="3579"/>
                    <a:pt x="1149" y="3805"/>
                    <a:pt x="1342" y="3871"/>
                  </a:cubicBezTo>
                  <a:cubicBezTo>
                    <a:pt x="1377" y="3883"/>
                    <a:pt x="1413" y="3888"/>
                    <a:pt x="1448" y="3888"/>
                  </a:cubicBezTo>
                  <a:cubicBezTo>
                    <a:pt x="1591" y="3888"/>
                    <a:pt x="1736" y="3801"/>
                    <a:pt x="1827" y="3682"/>
                  </a:cubicBezTo>
                  <a:cubicBezTo>
                    <a:pt x="1941" y="3538"/>
                    <a:pt x="1990" y="3351"/>
                    <a:pt x="2025" y="3168"/>
                  </a:cubicBezTo>
                  <a:cubicBezTo>
                    <a:pt x="2044" y="3301"/>
                    <a:pt x="2069" y="3430"/>
                    <a:pt x="2119" y="3554"/>
                  </a:cubicBezTo>
                  <a:cubicBezTo>
                    <a:pt x="2174" y="3672"/>
                    <a:pt x="2263" y="3786"/>
                    <a:pt x="2386" y="3830"/>
                  </a:cubicBezTo>
                  <a:cubicBezTo>
                    <a:pt x="2431" y="3849"/>
                    <a:pt x="2477" y="3857"/>
                    <a:pt x="2524" y="3857"/>
                  </a:cubicBezTo>
                  <a:cubicBezTo>
                    <a:pt x="2713" y="3857"/>
                    <a:pt x="2903" y="3716"/>
                    <a:pt x="2969" y="3529"/>
                  </a:cubicBezTo>
                  <a:cubicBezTo>
                    <a:pt x="3058" y="3301"/>
                    <a:pt x="2990" y="3039"/>
                    <a:pt x="2861" y="2832"/>
                  </a:cubicBezTo>
                  <a:lnTo>
                    <a:pt x="2861" y="2832"/>
                  </a:lnTo>
                  <a:cubicBezTo>
                    <a:pt x="2935" y="2910"/>
                    <a:pt x="3058" y="2921"/>
                    <a:pt x="3173" y="2921"/>
                  </a:cubicBezTo>
                  <a:cubicBezTo>
                    <a:pt x="3197" y="2922"/>
                    <a:pt x="3223" y="2922"/>
                    <a:pt x="3249" y="2922"/>
                  </a:cubicBezTo>
                  <a:cubicBezTo>
                    <a:pt x="3366" y="2922"/>
                    <a:pt x="3488" y="2908"/>
                    <a:pt x="3574" y="2826"/>
                  </a:cubicBezTo>
                  <a:cubicBezTo>
                    <a:pt x="3697" y="2702"/>
                    <a:pt x="3668" y="2480"/>
                    <a:pt x="3558" y="2346"/>
                  </a:cubicBezTo>
                  <a:cubicBezTo>
                    <a:pt x="3444" y="2213"/>
                    <a:pt x="3277" y="2138"/>
                    <a:pt x="3113" y="2074"/>
                  </a:cubicBezTo>
                  <a:lnTo>
                    <a:pt x="3113" y="2074"/>
                  </a:lnTo>
                  <a:cubicBezTo>
                    <a:pt x="3123" y="2074"/>
                    <a:pt x="3133" y="2074"/>
                    <a:pt x="3142" y="2074"/>
                  </a:cubicBezTo>
                  <a:cubicBezTo>
                    <a:pt x="3435" y="2074"/>
                    <a:pt x="3729" y="1938"/>
                    <a:pt x="3915" y="1713"/>
                  </a:cubicBezTo>
                  <a:cubicBezTo>
                    <a:pt x="3969" y="1649"/>
                    <a:pt x="4019" y="1569"/>
                    <a:pt x="4029" y="1480"/>
                  </a:cubicBezTo>
                  <a:cubicBezTo>
                    <a:pt x="4044" y="1361"/>
                    <a:pt x="3985" y="1243"/>
                    <a:pt x="3896" y="1169"/>
                  </a:cubicBezTo>
                  <a:cubicBezTo>
                    <a:pt x="3807" y="1089"/>
                    <a:pt x="3688" y="1055"/>
                    <a:pt x="3569" y="1040"/>
                  </a:cubicBezTo>
                  <a:cubicBezTo>
                    <a:pt x="3545" y="1038"/>
                    <a:pt x="3521" y="1037"/>
                    <a:pt x="3497" y="1037"/>
                  </a:cubicBezTo>
                  <a:cubicBezTo>
                    <a:pt x="3287" y="1037"/>
                    <a:pt x="3076" y="1110"/>
                    <a:pt x="2916" y="1247"/>
                  </a:cubicBezTo>
                  <a:cubicBezTo>
                    <a:pt x="3029" y="1080"/>
                    <a:pt x="3113" y="891"/>
                    <a:pt x="3163" y="694"/>
                  </a:cubicBezTo>
                  <a:cubicBezTo>
                    <a:pt x="3183" y="614"/>
                    <a:pt x="3197" y="535"/>
                    <a:pt x="3177" y="456"/>
                  </a:cubicBezTo>
                  <a:cubicBezTo>
                    <a:pt x="3145" y="291"/>
                    <a:pt x="2973" y="177"/>
                    <a:pt x="2801" y="177"/>
                  </a:cubicBezTo>
                  <a:cubicBezTo>
                    <a:pt x="2788" y="177"/>
                    <a:pt x="2775" y="177"/>
                    <a:pt x="2762" y="179"/>
                  </a:cubicBezTo>
                  <a:cubicBezTo>
                    <a:pt x="2579" y="194"/>
                    <a:pt x="2421" y="322"/>
                    <a:pt x="2322" y="475"/>
                  </a:cubicBezTo>
                  <a:cubicBezTo>
                    <a:pt x="2227" y="635"/>
                    <a:pt x="2183" y="818"/>
                    <a:pt x="2154" y="996"/>
                  </a:cubicBezTo>
                  <a:cubicBezTo>
                    <a:pt x="2174" y="718"/>
                    <a:pt x="2079" y="436"/>
                    <a:pt x="1896" y="228"/>
                  </a:cubicBezTo>
                  <a:cubicBezTo>
                    <a:pt x="1786" y="102"/>
                    <a:pt x="1623" y="1"/>
                    <a:pt x="1462" y="1"/>
                  </a:cubicBezTo>
                  <a:close/>
                </a:path>
              </a:pathLst>
            </a:custGeom>
            <a:solidFill>
              <a:srgbClr val="FFA7E9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3039400" y="2750025"/>
              <a:ext cx="24000" cy="23975"/>
            </a:xfrm>
            <a:custGeom>
              <a:avLst/>
              <a:gdLst/>
              <a:ahLst/>
              <a:cxnLst/>
              <a:rect l="l" t="t" r="r" b="b"/>
              <a:pathLst>
                <a:path w="960" h="959" extrusionOk="0">
                  <a:moveTo>
                    <a:pt x="476" y="0"/>
                  </a:moveTo>
                  <a:cubicBezTo>
                    <a:pt x="434" y="0"/>
                    <a:pt x="391" y="8"/>
                    <a:pt x="351" y="21"/>
                  </a:cubicBezTo>
                  <a:cubicBezTo>
                    <a:pt x="238" y="61"/>
                    <a:pt x="149" y="150"/>
                    <a:pt x="89" y="254"/>
                  </a:cubicBezTo>
                  <a:cubicBezTo>
                    <a:pt x="24" y="373"/>
                    <a:pt x="0" y="517"/>
                    <a:pt x="40" y="645"/>
                  </a:cubicBezTo>
                  <a:cubicBezTo>
                    <a:pt x="96" y="824"/>
                    <a:pt x="273" y="958"/>
                    <a:pt x="462" y="958"/>
                  </a:cubicBezTo>
                  <a:cubicBezTo>
                    <a:pt x="471" y="958"/>
                    <a:pt x="480" y="958"/>
                    <a:pt x="490" y="957"/>
                  </a:cubicBezTo>
                  <a:cubicBezTo>
                    <a:pt x="688" y="947"/>
                    <a:pt x="866" y="798"/>
                    <a:pt x="915" y="606"/>
                  </a:cubicBezTo>
                  <a:cubicBezTo>
                    <a:pt x="960" y="412"/>
                    <a:pt x="861" y="215"/>
                    <a:pt x="693" y="76"/>
                  </a:cubicBezTo>
                  <a:cubicBezTo>
                    <a:pt x="632" y="25"/>
                    <a:pt x="554" y="0"/>
                    <a:pt x="476" y="0"/>
                  </a:cubicBezTo>
                  <a:close/>
                </a:path>
              </a:pathLst>
            </a:custGeom>
            <a:solidFill>
              <a:srgbClr val="00BD7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A35F13-C08A-DC15-045E-156BBAF915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716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700">
              <a:solidFill>
                <a:schemeClr val="tx1"/>
              </a:solidFill>
            </a:endParaRPr>
          </a:p>
        </p:txBody>
      </p:sp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9093" y="21771"/>
            <a:ext cx="1800156" cy="180000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44037" y="21771"/>
            <a:ext cx="1800156" cy="18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3668980" y="21771"/>
            <a:ext cx="1800156" cy="1800000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494569" y="21771"/>
            <a:ext cx="1800156" cy="18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318869" y="21771"/>
            <a:ext cx="1800156" cy="180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7967" y="3314333"/>
            <a:ext cx="1800156" cy="1800000"/>
          </a:xfrm>
          <a:solidFill>
            <a:schemeClr val="accent1"/>
          </a:solidFill>
        </p:spPr>
        <p:txBody>
          <a:bodyPr/>
          <a:lstStyle>
            <a:lvl1pPr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842911" y="3314333"/>
            <a:ext cx="1800156" cy="18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3667855" y="3314333"/>
            <a:ext cx="1800156" cy="1800000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5493444" y="3314333"/>
            <a:ext cx="1800156" cy="1800000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7317743" y="3314333"/>
            <a:ext cx="1800156" cy="18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816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611216" y="2009188"/>
            <a:ext cx="7921567" cy="54401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00" spc="3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611217" y="2616755"/>
            <a:ext cx="7921567" cy="540060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148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flipH="1">
            <a:off x="-148480" y="3069475"/>
            <a:ext cx="6257448" cy="2226124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792875" y="2201050"/>
            <a:ext cx="56409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792875" y="3589350"/>
            <a:ext cx="5640900" cy="4860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4895300" y="931450"/>
            <a:ext cx="1436100" cy="1269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29" name="Google Shape;29;p3"/>
          <p:cNvGrpSpPr/>
          <p:nvPr/>
        </p:nvGrpSpPr>
        <p:grpSpPr>
          <a:xfrm>
            <a:off x="6804355" y="-1167637"/>
            <a:ext cx="3676800" cy="3162300"/>
            <a:chOff x="-5355325" y="-820775"/>
            <a:chExt cx="3676800" cy="3162300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3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3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C45D120-32F5-FC7C-9DAA-10D724DCDE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6"/>
          <p:cNvGrpSpPr/>
          <p:nvPr/>
        </p:nvGrpSpPr>
        <p:grpSpPr>
          <a:xfrm>
            <a:off x="-1153050" y="-284225"/>
            <a:ext cx="3676800" cy="3162300"/>
            <a:chOff x="-5355325" y="-820775"/>
            <a:chExt cx="3676800" cy="3162300"/>
          </a:xfrm>
        </p:grpSpPr>
        <p:cxnSp>
          <p:nvCxnSpPr>
            <p:cNvPr id="78" name="Google Shape;78;p6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6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6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6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6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6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6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6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6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6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" name="Google Shape;89;p6"/>
          <p:cNvSpPr/>
          <p:nvPr/>
        </p:nvSpPr>
        <p:spPr>
          <a:xfrm rot="10800000" flipH="1">
            <a:off x="1461025" y="-105705"/>
            <a:ext cx="7799553" cy="1959755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0F2244-0FD8-A8B3-5704-7586B97EC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8"/>
          <p:cNvGrpSpPr/>
          <p:nvPr/>
        </p:nvGrpSpPr>
        <p:grpSpPr>
          <a:xfrm>
            <a:off x="5547966" y="-537937"/>
            <a:ext cx="3676800" cy="3162300"/>
            <a:chOff x="-5355325" y="-820775"/>
            <a:chExt cx="3676800" cy="3162300"/>
          </a:xfrm>
        </p:grpSpPr>
        <p:cxnSp>
          <p:nvCxnSpPr>
            <p:cNvPr id="110" name="Google Shape;110;p8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8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8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8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8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8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8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8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8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8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8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" name="Google Shape;121;p8"/>
          <p:cNvSpPr/>
          <p:nvPr/>
        </p:nvSpPr>
        <p:spPr>
          <a:xfrm>
            <a:off x="3631200" y="3681292"/>
            <a:ext cx="5686862" cy="1665591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3015625" y="845800"/>
            <a:ext cx="5173500" cy="2734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CC145B-5E75-7747-9EC3-F79301635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ctrTitle"/>
          </p:nvPr>
        </p:nvSpPr>
        <p:spPr>
          <a:xfrm>
            <a:off x="3589129" y="655800"/>
            <a:ext cx="4156200" cy="1261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ACEED3-DD4B-F2DA-D92C-8AC873BD87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/>
          <p:nvPr/>
        </p:nvSpPr>
        <p:spPr>
          <a:xfrm>
            <a:off x="3111845" y="3043850"/>
            <a:ext cx="6257448" cy="2226124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title" hasCustomPrompt="1"/>
          </p:nvPr>
        </p:nvSpPr>
        <p:spPr>
          <a:xfrm>
            <a:off x="710250" y="1544200"/>
            <a:ext cx="5897100" cy="14040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10250" y="3133100"/>
            <a:ext cx="5897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B35A94-8ED4-84BF-8B18-968578B767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-2145895" y="2149763"/>
            <a:ext cx="3676800" cy="3162300"/>
            <a:chOff x="-5355325" y="-820775"/>
            <a:chExt cx="3676800" cy="3162300"/>
          </a:xfrm>
        </p:grpSpPr>
        <p:cxnSp>
          <p:nvCxnSpPr>
            <p:cNvPr id="149" name="Google Shape;149;p13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3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3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13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13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13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13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13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13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3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3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0" name="Google Shape;160;p13"/>
          <p:cNvSpPr/>
          <p:nvPr/>
        </p:nvSpPr>
        <p:spPr>
          <a:xfrm>
            <a:off x="5174512" y="3120751"/>
            <a:ext cx="4143539" cy="2226124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1"/>
          </p:nvPr>
        </p:nvSpPr>
        <p:spPr>
          <a:xfrm>
            <a:off x="1644452" y="1722979"/>
            <a:ext cx="24255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" hasCustomPrompt="1"/>
          </p:nvPr>
        </p:nvSpPr>
        <p:spPr>
          <a:xfrm>
            <a:off x="710225" y="1434626"/>
            <a:ext cx="835200" cy="835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3"/>
          </p:nvPr>
        </p:nvSpPr>
        <p:spPr>
          <a:xfrm>
            <a:off x="1644452" y="1361476"/>
            <a:ext cx="2425500" cy="51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4"/>
          </p:nvPr>
        </p:nvSpPr>
        <p:spPr>
          <a:xfrm>
            <a:off x="1644452" y="3923776"/>
            <a:ext cx="24255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5" hasCustomPrompt="1"/>
          </p:nvPr>
        </p:nvSpPr>
        <p:spPr>
          <a:xfrm>
            <a:off x="710225" y="3635476"/>
            <a:ext cx="835200" cy="835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6"/>
          </p:nvPr>
        </p:nvSpPr>
        <p:spPr>
          <a:xfrm>
            <a:off x="1644452" y="3562274"/>
            <a:ext cx="2425500" cy="51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7"/>
          </p:nvPr>
        </p:nvSpPr>
        <p:spPr>
          <a:xfrm>
            <a:off x="1644452" y="2823377"/>
            <a:ext cx="24255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8" hasCustomPrompt="1"/>
          </p:nvPr>
        </p:nvSpPr>
        <p:spPr>
          <a:xfrm>
            <a:off x="710225" y="2535051"/>
            <a:ext cx="835200" cy="835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9"/>
          </p:nvPr>
        </p:nvSpPr>
        <p:spPr>
          <a:xfrm>
            <a:off x="1644452" y="2461875"/>
            <a:ext cx="2425500" cy="51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2000" b="1"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C4085B4-4AE1-D1A8-446F-4CDECA1536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2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/>
          <p:nvPr/>
        </p:nvSpPr>
        <p:spPr>
          <a:xfrm rot="10800000" flipH="1">
            <a:off x="1461025" y="-105705"/>
            <a:ext cx="7799553" cy="1959755"/>
          </a:xfrm>
          <a:custGeom>
            <a:avLst/>
            <a:gdLst/>
            <a:ahLst/>
            <a:cxnLst/>
            <a:rect l="l" t="t" r="r" b="b"/>
            <a:pathLst>
              <a:path w="48716" h="19404" extrusionOk="0">
                <a:moveTo>
                  <a:pt x="48716" y="1"/>
                </a:moveTo>
                <a:cubicBezTo>
                  <a:pt x="44289" y="3195"/>
                  <a:pt x="39621" y="6196"/>
                  <a:pt x="34287" y="7162"/>
                </a:cubicBezTo>
                <a:cubicBezTo>
                  <a:pt x="32093" y="7559"/>
                  <a:pt x="29864" y="7596"/>
                  <a:pt x="27630" y="7596"/>
                </a:cubicBezTo>
                <a:cubicBezTo>
                  <a:pt x="27116" y="7596"/>
                  <a:pt x="26601" y="7594"/>
                  <a:pt x="26086" y="7594"/>
                </a:cubicBezTo>
                <a:cubicBezTo>
                  <a:pt x="25138" y="7594"/>
                  <a:pt x="24189" y="7601"/>
                  <a:pt x="23243" y="7639"/>
                </a:cubicBezTo>
                <a:cubicBezTo>
                  <a:pt x="15993" y="7930"/>
                  <a:pt x="8624" y="10235"/>
                  <a:pt x="3302" y="15164"/>
                </a:cubicBezTo>
                <a:cubicBezTo>
                  <a:pt x="1979" y="16389"/>
                  <a:pt x="783" y="17780"/>
                  <a:pt x="0" y="19403"/>
                </a:cubicBezTo>
                <a:lnTo>
                  <a:pt x="48716" y="19310"/>
                </a:lnTo>
                <a:lnTo>
                  <a:pt x="487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17"/>
          <p:cNvGrpSpPr/>
          <p:nvPr/>
        </p:nvGrpSpPr>
        <p:grpSpPr>
          <a:xfrm>
            <a:off x="7943230" y="1309313"/>
            <a:ext cx="3676800" cy="3162300"/>
            <a:chOff x="-5355325" y="-820775"/>
            <a:chExt cx="3676800" cy="3162300"/>
          </a:xfrm>
        </p:grpSpPr>
        <p:cxnSp>
          <p:nvCxnSpPr>
            <p:cNvPr id="230" name="Google Shape;230;p17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7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7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7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7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7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7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7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7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7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7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1" name="Google Shape;241;p17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2" name="Google Shape;242;p17"/>
          <p:cNvSpPr txBox="1">
            <a:spLocks noGrp="1"/>
          </p:cNvSpPr>
          <p:nvPr>
            <p:ph type="subTitle" idx="1"/>
          </p:nvPr>
        </p:nvSpPr>
        <p:spPr>
          <a:xfrm>
            <a:off x="722315" y="2294977"/>
            <a:ext cx="23982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7"/>
          <p:cNvSpPr txBox="1">
            <a:spLocks noGrp="1"/>
          </p:cNvSpPr>
          <p:nvPr>
            <p:ph type="subTitle" idx="2"/>
          </p:nvPr>
        </p:nvSpPr>
        <p:spPr>
          <a:xfrm>
            <a:off x="722315" y="2029376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17"/>
          <p:cNvSpPr txBox="1">
            <a:spLocks noGrp="1"/>
          </p:cNvSpPr>
          <p:nvPr>
            <p:ph type="subTitle" idx="3"/>
          </p:nvPr>
        </p:nvSpPr>
        <p:spPr>
          <a:xfrm>
            <a:off x="3372900" y="2295152"/>
            <a:ext cx="23982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subTitle" idx="4"/>
          </p:nvPr>
        </p:nvSpPr>
        <p:spPr>
          <a:xfrm>
            <a:off x="3372900" y="2029376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5"/>
          </p:nvPr>
        </p:nvSpPr>
        <p:spPr>
          <a:xfrm>
            <a:off x="6023485" y="2295152"/>
            <a:ext cx="23982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6"/>
          </p:nvPr>
        </p:nvSpPr>
        <p:spPr>
          <a:xfrm>
            <a:off x="6023485" y="2029376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7"/>
          </p:nvPr>
        </p:nvSpPr>
        <p:spPr>
          <a:xfrm>
            <a:off x="722315" y="4021101"/>
            <a:ext cx="23982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8"/>
          </p:nvPr>
        </p:nvSpPr>
        <p:spPr>
          <a:xfrm>
            <a:off x="722315" y="3757150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" name="Google Shape;250;p17"/>
          <p:cNvSpPr txBox="1">
            <a:spLocks noGrp="1"/>
          </p:cNvSpPr>
          <p:nvPr>
            <p:ph type="subTitle" idx="9"/>
          </p:nvPr>
        </p:nvSpPr>
        <p:spPr>
          <a:xfrm>
            <a:off x="3372900" y="4021101"/>
            <a:ext cx="23982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3"/>
          </p:nvPr>
        </p:nvSpPr>
        <p:spPr>
          <a:xfrm>
            <a:off x="3372900" y="3757875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14"/>
          </p:nvPr>
        </p:nvSpPr>
        <p:spPr>
          <a:xfrm>
            <a:off x="6023485" y="4021826"/>
            <a:ext cx="23982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7"/>
          <p:cNvSpPr txBox="1">
            <a:spLocks noGrp="1"/>
          </p:cNvSpPr>
          <p:nvPr>
            <p:ph type="subTitle" idx="15"/>
          </p:nvPr>
        </p:nvSpPr>
        <p:spPr>
          <a:xfrm>
            <a:off x="6023485" y="3757877"/>
            <a:ext cx="23982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91C0AB-B095-62C7-EF26-E4E7E27BE0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cois One"/>
              <a:buNone/>
              <a:defRPr sz="4000" b="1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mata"/>
              <a:buNone/>
              <a:defRPr sz="4000" b="1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mata"/>
              <a:buNone/>
              <a:defRPr sz="4000" b="1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mata"/>
              <a:buNone/>
              <a:defRPr sz="4000" b="1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mata"/>
              <a:buNone/>
              <a:defRPr sz="4000" b="1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mata"/>
              <a:buNone/>
              <a:defRPr sz="4000" b="1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mata"/>
              <a:buNone/>
              <a:defRPr sz="4000" b="1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mata"/>
              <a:buNone/>
              <a:defRPr sz="4000" b="1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mata"/>
              <a:buNone/>
              <a:defRPr sz="4000" b="1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●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○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ko"/>
              <a:buChar char="■"/>
              <a:defRPr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8454F9-2C9D-DF58-0273-5549ACB2A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2159" y="4794157"/>
            <a:ext cx="54124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  <a:latin typeface="源泉圓體 B" panose="020B0800000000000000" pitchFamily="34" charset="-120"/>
                <a:ea typeface="源泉圓體 B" panose="020B0800000000000000" pitchFamily="34" charset="-120"/>
              </a:defRPr>
            </a:lvl1pPr>
          </a:lstStyle>
          <a:p>
            <a:fld id="{4DDBB81D-1327-408A-B7D9-3F8FD5A628D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3" r:id="rId9"/>
    <p:sldLayoutId id="2147483664" r:id="rId10"/>
    <p:sldLayoutId id="2147483665" r:id="rId11"/>
    <p:sldLayoutId id="2147483666" r:id="rId12"/>
    <p:sldLayoutId id="2147483669" r:id="rId13"/>
    <p:sldLayoutId id="2147483670" r:id="rId14"/>
    <p:sldLayoutId id="2147483677" r:id="rId15"/>
    <p:sldLayoutId id="2147483675" r:id="rId16"/>
    <p:sldLayoutId id="214748367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"/>
          <p:cNvSpPr txBox="1">
            <a:spLocks noGrp="1"/>
          </p:cNvSpPr>
          <p:nvPr>
            <p:ph type="ctrTitle"/>
          </p:nvPr>
        </p:nvSpPr>
        <p:spPr>
          <a:xfrm>
            <a:off x="1545372" y="911704"/>
            <a:ext cx="6050700" cy="24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居家智慧</a:t>
            </a:r>
            <a:br>
              <a:rPr lang="en-US" altLang="zh-TW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</a:br>
            <a:r>
              <a:rPr lang="zh-TW" altLang="en-US" sz="8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栽培園</a:t>
            </a:r>
          </a:p>
        </p:txBody>
      </p:sp>
      <p:grpSp>
        <p:nvGrpSpPr>
          <p:cNvPr id="6" name="Google Shape;635;p30">
            <a:extLst>
              <a:ext uri="{FF2B5EF4-FFF2-40B4-BE49-F238E27FC236}">
                <a16:creationId xmlns:a16="http://schemas.microsoft.com/office/drawing/2014/main" id="{0E51B45A-327B-0963-F786-A92030C50F09}"/>
              </a:ext>
            </a:extLst>
          </p:cNvPr>
          <p:cNvGrpSpPr/>
          <p:nvPr/>
        </p:nvGrpSpPr>
        <p:grpSpPr>
          <a:xfrm>
            <a:off x="6687144" y="2568716"/>
            <a:ext cx="2154883" cy="2231150"/>
            <a:chOff x="4751175" y="1283613"/>
            <a:chExt cx="3322970" cy="3440579"/>
          </a:xfrm>
        </p:grpSpPr>
        <p:sp>
          <p:nvSpPr>
            <p:cNvPr id="7" name="Google Shape;636;p30">
              <a:extLst>
                <a:ext uri="{FF2B5EF4-FFF2-40B4-BE49-F238E27FC236}">
                  <a16:creationId xmlns:a16="http://schemas.microsoft.com/office/drawing/2014/main" id="{EDD1C027-10D7-85A6-5C15-05723A113CEA}"/>
                </a:ext>
              </a:extLst>
            </p:cNvPr>
            <p:cNvSpPr/>
            <p:nvPr/>
          </p:nvSpPr>
          <p:spPr>
            <a:xfrm>
              <a:off x="4886791" y="1283613"/>
              <a:ext cx="3187354" cy="3440579"/>
            </a:xfrm>
            <a:custGeom>
              <a:avLst/>
              <a:gdLst/>
              <a:ahLst/>
              <a:cxnLst/>
              <a:rect l="l" t="t" r="r" b="b"/>
              <a:pathLst>
                <a:path w="92200" h="99525" extrusionOk="0">
                  <a:moveTo>
                    <a:pt x="8690" y="43292"/>
                  </a:moveTo>
                  <a:cubicBezTo>
                    <a:pt x="9451" y="44063"/>
                    <a:pt x="10102" y="44728"/>
                    <a:pt x="10777" y="45412"/>
                  </a:cubicBezTo>
                  <a:cubicBezTo>
                    <a:pt x="10169" y="45374"/>
                    <a:pt x="9533" y="45335"/>
                    <a:pt x="8897" y="45287"/>
                  </a:cubicBezTo>
                  <a:cubicBezTo>
                    <a:pt x="8622" y="45268"/>
                    <a:pt x="8690" y="45051"/>
                    <a:pt x="8690" y="44882"/>
                  </a:cubicBezTo>
                  <a:cubicBezTo>
                    <a:pt x="8690" y="44391"/>
                    <a:pt x="8690" y="43904"/>
                    <a:pt x="8690" y="43292"/>
                  </a:cubicBezTo>
                  <a:close/>
                  <a:moveTo>
                    <a:pt x="7058" y="40154"/>
                  </a:moveTo>
                  <a:cubicBezTo>
                    <a:pt x="7061" y="40154"/>
                    <a:pt x="7063" y="40154"/>
                    <a:pt x="7066" y="40154"/>
                  </a:cubicBezTo>
                  <a:cubicBezTo>
                    <a:pt x="7615" y="40159"/>
                    <a:pt x="7740" y="40689"/>
                    <a:pt x="7861" y="41109"/>
                  </a:cubicBezTo>
                  <a:cubicBezTo>
                    <a:pt x="8256" y="42487"/>
                    <a:pt x="8242" y="43904"/>
                    <a:pt x="8131" y="45311"/>
                  </a:cubicBezTo>
                  <a:cubicBezTo>
                    <a:pt x="8092" y="45817"/>
                    <a:pt x="8222" y="46020"/>
                    <a:pt x="8690" y="46082"/>
                  </a:cubicBezTo>
                  <a:cubicBezTo>
                    <a:pt x="12784" y="46638"/>
                    <a:pt x="16806" y="47768"/>
                    <a:pt x="20975" y="47768"/>
                  </a:cubicBezTo>
                  <a:cubicBezTo>
                    <a:pt x="21110" y="47768"/>
                    <a:pt x="21244" y="47767"/>
                    <a:pt x="21379" y="47764"/>
                  </a:cubicBezTo>
                  <a:cubicBezTo>
                    <a:pt x="21395" y="47764"/>
                    <a:pt x="21409" y="47764"/>
                    <a:pt x="21424" y="47764"/>
                  </a:cubicBezTo>
                  <a:cubicBezTo>
                    <a:pt x="21724" y="47764"/>
                    <a:pt x="21849" y="47862"/>
                    <a:pt x="21900" y="48198"/>
                  </a:cubicBezTo>
                  <a:cubicBezTo>
                    <a:pt x="22030" y="49099"/>
                    <a:pt x="22213" y="50000"/>
                    <a:pt x="22391" y="51008"/>
                  </a:cubicBezTo>
                  <a:cubicBezTo>
                    <a:pt x="20223" y="50415"/>
                    <a:pt x="18054" y="50116"/>
                    <a:pt x="15885" y="49837"/>
                  </a:cubicBezTo>
                  <a:cubicBezTo>
                    <a:pt x="13866" y="49576"/>
                    <a:pt x="11842" y="49369"/>
                    <a:pt x="9842" y="48964"/>
                  </a:cubicBezTo>
                  <a:cubicBezTo>
                    <a:pt x="9601" y="48916"/>
                    <a:pt x="9379" y="48858"/>
                    <a:pt x="9167" y="48704"/>
                  </a:cubicBezTo>
                  <a:cubicBezTo>
                    <a:pt x="9028" y="48607"/>
                    <a:pt x="8905" y="48559"/>
                    <a:pt x="8802" y="48559"/>
                  </a:cubicBezTo>
                  <a:cubicBezTo>
                    <a:pt x="8594" y="48559"/>
                    <a:pt x="8465" y="48751"/>
                    <a:pt x="8439" y="49109"/>
                  </a:cubicBezTo>
                  <a:cubicBezTo>
                    <a:pt x="8425" y="49355"/>
                    <a:pt x="8439" y="49605"/>
                    <a:pt x="8406" y="49846"/>
                  </a:cubicBezTo>
                  <a:cubicBezTo>
                    <a:pt x="8176" y="51413"/>
                    <a:pt x="7122" y="52347"/>
                    <a:pt x="5760" y="52347"/>
                  </a:cubicBezTo>
                  <a:cubicBezTo>
                    <a:pt x="5378" y="52347"/>
                    <a:pt x="4973" y="52274"/>
                    <a:pt x="4555" y="52121"/>
                  </a:cubicBezTo>
                  <a:cubicBezTo>
                    <a:pt x="2637" y="51417"/>
                    <a:pt x="1186" y="49056"/>
                    <a:pt x="1466" y="47032"/>
                  </a:cubicBezTo>
                  <a:cubicBezTo>
                    <a:pt x="1605" y="46024"/>
                    <a:pt x="2131" y="45229"/>
                    <a:pt x="3017" y="44709"/>
                  </a:cubicBezTo>
                  <a:cubicBezTo>
                    <a:pt x="3397" y="44485"/>
                    <a:pt x="3800" y="44377"/>
                    <a:pt x="4197" y="44377"/>
                  </a:cubicBezTo>
                  <a:cubicBezTo>
                    <a:pt x="4877" y="44377"/>
                    <a:pt x="5538" y="44695"/>
                    <a:pt x="6025" y="45292"/>
                  </a:cubicBezTo>
                  <a:cubicBezTo>
                    <a:pt x="6728" y="46150"/>
                    <a:pt x="6714" y="47263"/>
                    <a:pt x="5991" y="48121"/>
                  </a:cubicBezTo>
                  <a:cubicBezTo>
                    <a:pt x="5581" y="48605"/>
                    <a:pt x="5087" y="48848"/>
                    <a:pt x="4569" y="48848"/>
                  </a:cubicBezTo>
                  <a:cubicBezTo>
                    <a:pt x="4138" y="48848"/>
                    <a:pt x="3690" y="48680"/>
                    <a:pt x="3258" y="48343"/>
                  </a:cubicBezTo>
                  <a:cubicBezTo>
                    <a:pt x="3128" y="48240"/>
                    <a:pt x="2991" y="48017"/>
                    <a:pt x="2825" y="48017"/>
                  </a:cubicBezTo>
                  <a:cubicBezTo>
                    <a:pt x="2758" y="48017"/>
                    <a:pt x="2686" y="48054"/>
                    <a:pt x="2608" y="48150"/>
                  </a:cubicBezTo>
                  <a:cubicBezTo>
                    <a:pt x="2362" y="48453"/>
                    <a:pt x="2719" y="48627"/>
                    <a:pt x="2902" y="48791"/>
                  </a:cubicBezTo>
                  <a:cubicBezTo>
                    <a:pt x="3416" y="49241"/>
                    <a:pt x="3996" y="49465"/>
                    <a:pt x="4575" y="49465"/>
                  </a:cubicBezTo>
                  <a:cubicBezTo>
                    <a:pt x="5118" y="49465"/>
                    <a:pt x="5660" y="49267"/>
                    <a:pt x="6145" y="48873"/>
                  </a:cubicBezTo>
                  <a:cubicBezTo>
                    <a:pt x="7210" y="48005"/>
                    <a:pt x="7528" y="46482"/>
                    <a:pt x="6897" y="45292"/>
                  </a:cubicBezTo>
                  <a:cubicBezTo>
                    <a:pt x="6695" y="44911"/>
                    <a:pt x="6454" y="44540"/>
                    <a:pt x="6087" y="44323"/>
                  </a:cubicBezTo>
                  <a:cubicBezTo>
                    <a:pt x="5654" y="44068"/>
                    <a:pt x="5625" y="43779"/>
                    <a:pt x="5745" y="43330"/>
                  </a:cubicBezTo>
                  <a:cubicBezTo>
                    <a:pt x="5943" y="42574"/>
                    <a:pt x="6005" y="41783"/>
                    <a:pt x="6285" y="41046"/>
                  </a:cubicBezTo>
                  <a:cubicBezTo>
                    <a:pt x="6434" y="40653"/>
                    <a:pt x="6549" y="40154"/>
                    <a:pt x="7058" y="40154"/>
                  </a:cubicBezTo>
                  <a:close/>
                  <a:moveTo>
                    <a:pt x="48919" y="17715"/>
                  </a:moveTo>
                  <a:cubicBezTo>
                    <a:pt x="54134" y="17715"/>
                    <a:pt x="59409" y="19261"/>
                    <a:pt x="64031" y="22492"/>
                  </a:cubicBezTo>
                  <a:cubicBezTo>
                    <a:pt x="76339" y="31084"/>
                    <a:pt x="79086" y="48241"/>
                    <a:pt x="70060" y="60145"/>
                  </a:cubicBezTo>
                  <a:cubicBezTo>
                    <a:pt x="64505" y="67470"/>
                    <a:pt x="56552" y="70736"/>
                    <a:pt x="48926" y="70736"/>
                  </a:cubicBezTo>
                  <a:cubicBezTo>
                    <a:pt x="43928" y="70736"/>
                    <a:pt x="39070" y="69334"/>
                    <a:pt x="35119" y="66753"/>
                  </a:cubicBezTo>
                  <a:cubicBezTo>
                    <a:pt x="35524" y="66719"/>
                    <a:pt x="35900" y="66728"/>
                    <a:pt x="36261" y="66656"/>
                  </a:cubicBezTo>
                  <a:cubicBezTo>
                    <a:pt x="37886" y="66328"/>
                    <a:pt x="38975" y="65350"/>
                    <a:pt x="39370" y="63765"/>
                  </a:cubicBezTo>
                  <a:cubicBezTo>
                    <a:pt x="39506" y="63218"/>
                    <a:pt x="39724" y="63064"/>
                    <a:pt x="40055" y="63064"/>
                  </a:cubicBezTo>
                  <a:cubicBezTo>
                    <a:pt x="40182" y="63064"/>
                    <a:pt x="40326" y="63087"/>
                    <a:pt x="40488" y="63119"/>
                  </a:cubicBezTo>
                  <a:cubicBezTo>
                    <a:pt x="43100" y="63630"/>
                    <a:pt x="45717" y="64121"/>
                    <a:pt x="48329" y="64632"/>
                  </a:cubicBezTo>
                  <a:cubicBezTo>
                    <a:pt x="50917" y="65138"/>
                    <a:pt x="53505" y="65663"/>
                    <a:pt x="56137" y="65938"/>
                  </a:cubicBezTo>
                  <a:cubicBezTo>
                    <a:pt x="56250" y="65949"/>
                    <a:pt x="56369" y="65965"/>
                    <a:pt x="56479" y="65965"/>
                  </a:cubicBezTo>
                  <a:cubicBezTo>
                    <a:pt x="56705" y="65965"/>
                    <a:pt x="56896" y="65899"/>
                    <a:pt x="56941" y="65591"/>
                  </a:cubicBezTo>
                  <a:cubicBezTo>
                    <a:pt x="57004" y="65124"/>
                    <a:pt x="56618" y="65095"/>
                    <a:pt x="56262" y="65061"/>
                  </a:cubicBezTo>
                  <a:cubicBezTo>
                    <a:pt x="51736" y="64613"/>
                    <a:pt x="47312" y="63528"/>
                    <a:pt x="42840" y="62752"/>
                  </a:cubicBezTo>
                  <a:cubicBezTo>
                    <a:pt x="41828" y="62579"/>
                    <a:pt x="40806" y="62449"/>
                    <a:pt x="39794" y="62271"/>
                  </a:cubicBezTo>
                  <a:cubicBezTo>
                    <a:pt x="39671" y="62248"/>
                    <a:pt x="39558" y="62235"/>
                    <a:pt x="39454" y="62235"/>
                  </a:cubicBezTo>
                  <a:cubicBezTo>
                    <a:pt x="39036" y="62235"/>
                    <a:pt x="38785" y="62441"/>
                    <a:pt x="38739" y="62993"/>
                  </a:cubicBezTo>
                  <a:cubicBezTo>
                    <a:pt x="38724" y="63215"/>
                    <a:pt x="38642" y="63432"/>
                    <a:pt x="38565" y="63639"/>
                  </a:cubicBezTo>
                  <a:cubicBezTo>
                    <a:pt x="38049" y="65080"/>
                    <a:pt x="36928" y="65888"/>
                    <a:pt x="35504" y="65888"/>
                  </a:cubicBezTo>
                  <a:cubicBezTo>
                    <a:pt x="35280" y="65888"/>
                    <a:pt x="35048" y="65868"/>
                    <a:pt x="34811" y="65827"/>
                  </a:cubicBezTo>
                  <a:cubicBezTo>
                    <a:pt x="33066" y="65533"/>
                    <a:pt x="31649" y="64695"/>
                    <a:pt x="30710" y="63181"/>
                  </a:cubicBezTo>
                  <a:cubicBezTo>
                    <a:pt x="29341" y="60984"/>
                    <a:pt x="30391" y="58545"/>
                    <a:pt x="32922" y="58010"/>
                  </a:cubicBezTo>
                  <a:cubicBezTo>
                    <a:pt x="33257" y="57938"/>
                    <a:pt x="33590" y="57902"/>
                    <a:pt x="33920" y="57902"/>
                  </a:cubicBezTo>
                  <a:cubicBezTo>
                    <a:pt x="34562" y="57902"/>
                    <a:pt x="35194" y="58040"/>
                    <a:pt x="35808" y="58323"/>
                  </a:cubicBezTo>
                  <a:cubicBezTo>
                    <a:pt x="36017" y="58419"/>
                    <a:pt x="36189" y="58467"/>
                    <a:pt x="36329" y="58467"/>
                  </a:cubicBezTo>
                  <a:cubicBezTo>
                    <a:pt x="36655" y="58467"/>
                    <a:pt x="36801" y="58205"/>
                    <a:pt x="36801" y="57668"/>
                  </a:cubicBezTo>
                  <a:cubicBezTo>
                    <a:pt x="36801" y="56796"/>
                    <a:pt x="36714" y="55919"/>
                    <a:pt x="36936" y="55061"/>
                  </a:cubicBezTo>
                  <a:cubicBezTo>
                    <a:pt x="37013" y="54762"/>
                    <a:pt x="37057" y="54391"/>
                    <a:pt x="37442" y="54357"/>
                  </a:cubicBezTo>
                  <a:cubicBezTo>
                    <a:pt x="37460" y="54356"/>
                    <a:pt x="37477" y="54355"/>
                    <a:pt x="37493" y="54355"/>
                  </a:cubicBezTo>
                  <a:cubicBezTo>
                    <a:pt x="37828" y="54355"/>
                    <a:pt x="37979" y="54669"/>
                    <a:pt x="38112" y="54935"/>
                  </a:cubicBezTo>
                  <a:cubicBezTo>
                    <a:pt x="38618" y="55952"/>
                    <a:pt x="38743" y="57070"/>
                    <a:pt x="38955" y="58169"/>
                  </a:cubicBezTo>
                  <a:cubicBezTo>
                    <a:pt x="38965" y="58213"/>
                    <a:pt x="38965" y="58256"/>
                    <a:pt x="38970" y="58304"/>
                  </a:cubicBezTo>
                  <a:cubicBezTo>
                    <a:pt x="39182" y="59769"/>
                    <a:pt x="39182" y="59774"/>
                    <a:pt x="40671" y="59972"/>
                  </a:cubicBezTo>
                  <a:cubicBezTo>
                    <a:pt x="45066" y="60545"/>
                    <a:pt x="49447" y="61181"/>
                    <a:pt x="53794" y="62063"/>
                  </a:cubicBezTo>
                  <a:cubicBezTo>
                    <a:pt x="54782" y="62266"/>
                    <a:pt x="55794" y="62309"/>
                    <a:pt x="56802" y="62352"/>
                  </a:cubicBezTo>
                  <a:cubicBezTo>
                    <a:pt x="56822" y="62353"/>
                    <a:pt x="56842" y="62354"/>
                    <a:pt x="56862" y="62354"/>
                  </a:cubicBezTo>
                  <a:cubicBezTo>
                    <a:pt x="57102" y="62354"/>
                    <a:pt x="57332" y="62293"/>
                    <a:pt x="57332" y="61991"/>
                  </a:cubicBezTo>
                  <a:cubicBezTo>
                    <a:pt x="57332" y="61716"/>
                    <a:pt x="57105" y="61634"/>
                    <a:pt x="56859" y="61630"/>
                  </a:cubicBezTo>
                  <a:cubicBezTo>
                    <a:pt x="54324" y="61596"/>
                    <a:pt x="51924" y="60796"/>
                    <a:pt x="49467" y="60348"/>
                  </a:cubicBezTo>
                  <a:cubicBezTo>
                    <a:pt x="46363" y="59784"/>
                    <a:pt x="43250" y="59263"/>
                    <a:pt x="40112" y="58916"/>
                  </a:cubicBezTo>
                  <a:cubicBezTo>
                    <a:pt x="39789" y="58883"/>
                    <a:pt x="39649" y="58796"/>
                    <a:pt x="39601" y="58458"/>
                  </a:cubicBezTo>
                  <a:cubicBezTo>
                    <a:pt x="39457" y="57528"/>
                    <a:pt x="39288" y="56603"/>
                    <a:pt x="39095" y="55687"/>
                  </a:cubicBezTo>
                  <a:cubicBezTo>
                    <a:pt x="38980" y="55138"/>
                    <a:pt x="38792" y="54603"/>
                    <a:pt x="38440" y="54155"/>
                  </a:cubicBezTo>
                  <a:cubicBezTo>
                    <a:pt x="38141" y="53770"/>
                    <a:pt x="37770" y="53582"/>
                    <a:pt x="37411" y="53582"/>
                  </a:cubicBezTo>
                  <a:cubicBezTo>
                    <a:pt x="36971" y="53582"/>
                    <a:pt x="36549" y="53865"/>
                    <a:pt x="36305" y="54415"/>
                  </a:cubicBezTo>
                  <a:cubicBezTo>
                    <a:pt x="36107" y="54868"/>
                    <a:pt x="36020" y="55360"/>
                    <a:pt x="36011" y="55856"/>
                  </a:cubicBezTo>
                  <a:cubicBezTo>
                    <a:pt x="36001" y="56391"/>
                    <a:pt x="36011" y="56931"/>
                    <a:pt x="36011" y="57533"/>
                  </a:cubicBezTo>
                  <a:cubicBezTo>
                    <a:pt x="35270" y="57279"/>
                    <a:pt x="34539" y="57132"/>
                    <a:pt x="33822" y="57132"/>
                  </a:cubicBezTo>
                  <a:cubicBezTo>
                    <a:pt x="32976" y="57132"/>
                    <a:pt x="32149" y="57336"/>
                    <a:pt x="31346" y="57808"/>
                  </a:cubicBezTo>
                  <a:cubicBezTo>
                    <a:pt x="29813" y="58699"/>
                    <a:pt x="29163" y="60054"/>
                    <a:pt x="29326" y="62001"/>
                  </a:cubicBezTo>
                  <a:cubicBezTo>
                    <a:pt x="26281" y="58632"/>
                    <a:pt x="24281" y="54897"/>
                    <a:pt x="23273" y="50661"/>
                  </a:cubicBezTo>
                  <a:cubicBezTo>
                    <a:pt x="21524" y="43316"/>
                    <a:pt x="22565" y="36362"/>
                    <a:pt x="26632" y="29971"/>
                  </a:cubicBezTo>
                  <a:cubicBezTo>
                    <a:pt x="31691" y="22015"/>
                    <a:pt x="40222" y="17715"/>
                    <a:pt x="48919" y="17715"/>
                  </a:cubicBezTo>
                  <a:close/>
                  <a:moveTo>
                    <a:pt x="44715" y="787"/>
                  </a:moveTo>
                  <a:cubicBezTo>
                    <a:pt x="45376" y="787"/>
                    <a:pt x="46085" y="1068"/>
                    <a:pt x="46883" y="1624"/>
                  </a:cubicBezTo>
                  <a:cubicBezTo>
                    <a:pt x="48551" y="2785"/>
                    <a:pt x="49770" y="4366"/>
                    <a:pt x="50917" y="6005"/>
                  </a:cubicBezTo>
                  <a:cubicBezTo>
                    <a:pt x="53033" y="9036"/>
                    <a:pt x="54758" y="12294"/>
                    <a:pt x="56296" y="15653"/>
                  </a:cubicBezTo>
                  <a:cubicBezTo>
                    <a:pt x="56571" y="16257"/>
                    <a:pt x="56684" y="16461"/>
                    <a:pt x="57037" y="16461"/>
                  </a:cubicBezTo>
                  <a:cubicBezTo>
                    <a:pt x="57202" y="16461"/>
                    <a:pt x="57420" y="16416"/>
                    <a:pt x="57732" y="16347"/>
                  </a:cubicBezTo>
                  <a:cubicBezTo>
                    <a:pt x="60864" y="15658"/>
                    <a:pt x="63814" y="14405"/>
                    <a:pt x="66840" y="13388"/>
                  </a:cubicBezTo>
                  <a:cubicBezTo>
                    <a:pt x="69173" y="12607"/>
                    <a:pt x="71506" y="11841"/>
                    <a:pt x="73987" y="11648"/>
                  </a:cubicBezTo>
                  <a:cubicBezTo>
                    <a:pt x="74203" y="11631"/>
                    <a:pt x="74417" y="11622"/>
                    <a:pt x="74631" y="11622"/>
                  </a:cubicBezTo>
                  <a:cubicBezTo>
                    <a:pt x="75134" y="11622"/>
                    <a:pt x="75633" y="11670"/>
                    <a:pt x="76127" y="11768"/>
                  </a:cubicBezTo>
                  <a:cubicBezTo>
                    <a:pt x="78253" y="12193"/>
                    <a:pt x="79361" y="13566"/>
                    <a:pt x="79424" y="15875"/>
                  </a:cubicBezTo>
                  <a:cubicBezTo>
                    <a:pt x="79477" y="17889"/>
                    <a:pt x="78942" y="19817"/>
                    <a:pt x="78412" y="21735"/>
                  </a:cubicBezTo>
                  <a:cubicBezTo>
                    <a:pt x="77477" y="25094"/>
                    <a:pt x="76171" y="28342"/>
                    <a:pt x="75351" y="31735"/>
                  </a:cubicBezTo>
                  <a:cubicBezTo>
                    <a:pt x="75101" y="32786"/>
                    <a:pt x="75086" y="32791"/>
                    <a:pt x="76122" y="33142"/>
                  </a:cubicBezTo>
                  <a:cubicBezTo>
                    <a:pt x="78320" y="33894"/>
                    <a:pt x="80609" y="34338"/>
                    <a:pt x="82802" y="35109"/>
                  </a:cubicBezTo>
                  <a:cubicBezTo>
                    <a:pt x="85019" y="35894"/>
                    <a:pt x="87062" y="36974"/>
                    <a:pt x="88875" y="38477"/>
                  </a:cubicBezTo>
                  <a:cubicBezTo>
                    <a:pt x="91313" y="40501"/>
                    <a:pt x="91467" y="42530"/>
                    <a:pt x="89381" y="44935"/>
                  </a:cubicBezTo>
                  <a:cubicBezTo>
                    <a:pt x="88330" y="46150"/>
                    <a:pt x="87024" y="47061"/>
                    <a:pt x="85679" y="47914"/>
                  </a:cubicBezTo>
                  <a:cubicBezTo>
                    <a:pt x="82744" y="49759"/>
                    <a:pt x="79747" y="51494"/>
                    <a:pt x="76759" y="53249"/>
                  </a:cubicBezTo>
                  <a:cubicBezTo>
                    <a:pt x="75915" y="53745"/>
                    <a:pt x="75877" y="53764"/>
                    <a:pt x="76335" y="54661"/>
                  </a:cubicBezTo>
                  <a:cubicBezTo>
                    <a:pt x="77183" y="56333"/>
                    <a:pt x="78084" y="57981"/>
                    <a:pt x="78951" y="59644"/>
                  </a:cubicBezTo>
                  <a:cubicBezTo>
                    <a:pt x="80195" y="62025"/>
                    <a:pt x="81380" y="64430"/>
                    <a:pt x="81925" y="67090"/>
                  </a:cubicBezTo>
                  <a:cubicBezTo>
                    <a:pt x="82171" y="68285"/>
                    <a:pt x="82243" y="69490"/>
                    <a:pt x="81959" y="70690"/>
                  </a:cubicBezTo>
                  <a:cubicBezTo>
                    <a:pt x="81413" y="72992"/>
                    <a:pt x="79672" y="74328"/>
                    <a:pt x="77309" y="74328"/>
                  </a:cubicBezTo>
                  <a:cubicBezTo>
                    <a:pt x="77170" y="74328"/>
                    <a:pt x="77028" y="74324"/>
                    <a:pt x="76884" y="74314"/>
                  </a:cubicBezTo>
                  <a:cubicBezTo>
                    <a:pt x="74339" y="74145"/>
                    <a:pt x="71992" y="73307"/>
                    <a:pt x="69703" y="72261"/>
                  </a:cubicBezTo>
                  <a:cubicBezTo>
                    <a:pt x="67930" y="71456"/>
                    <a:pt x="66219" y="70531"/>
                    <a:pt x="64662" y="69345"/>
                  </a:cubicBezTo>
                  <a:cubicBezTo>
                    <a:pt x="64501" y="69222"/>
                    <a:pt x="64335" y="69123"/>
                    <a:pt x="64153" y="69123"/>
                  </a:cubicBezTo>
                  <a:cubicBezTo>
                    <a:pt x="64080" y="69123"/>
                    <a:pt x="64004" y="69139"/>
                    <a:pt x="63925" y="69177"/>
                  </a:cubicBezTo>
                  <a:cubicBezTo>
                    <a:pt x="63655" y="69302"/>
                    <a:pt x="63684" y="69572"/>
                    <a:pt x="63684" y="69822"/>
                  </a:cubicBezTo>
                  <a:cubicBezTo>
                    <a:pt x="63684" y="70941"/>
                    <a:pt x="63684" y="72063"/>
                    <a:pt x="63684" y="73254"/>
                  </a:cubicBezTo>
                  <a:cubicBezTo>
                    <a:pt x="63578" y="76068"/>
                    <a:pt x="63525" y="78965"/>
                    <a:pt x="62638" y="81755"/>
                  </a:cubicBezTo>
                  <a:cubicBezTo>
                    <a:pt x="62407" y="82483"/>
                    <a:pt x="62117" y="83182"/>
                    <a:pt x="61688" y="83818"/>
                  </a:cubicBezTo>
                  <a:cubicBezTo>
                    <a:pt x="60958" y="84890"/>
                    <a:pt x="60026" y="85431"/>
                    <a:pt x="58922" y="85431"/>
                  </a:cubicBezTo>
                  <a:cubicBezTo>
                    <a:pt x="58503" y="85431"/>
                    <a:pt x="58059" y="85353"/>
                    <a:pt x="57592" y="85196"/>
                  </a:cubicBezTo>
                  <a:cubicBezTo>
                    <a:pt x="56291" y="84762"/>
                    <a:pt x="55187" y="83996"/>
                    <a:pt x="54209" y="83071"/>
                  </a:cubicBezTo>
                  <a:cubicBezTo>
                    <a:pt x="51216" y="80252"/>
                    <a:pt x="48845" y="77018"/>
                    <a:pt x="47611" y="73037"/>
                  </a:cubicBezTo>
                  <a:cubicBezTo>
                    <a:pt x="47518" y="72736"/>
                    <a:pt x="47377" y="72581"/>
                    <a:pt x="47203" y="72581"/>
                  </a:cubicBezTo>
                  <a:cubicBezTo>
                    <a:pt x="47071" y="72581"/>
                    <a:pt x="46920" y="72671"/>
                    <a:pt x="46758" y="72854"/>
                  </a:cubicBezTo>
                  <a:cubicBezTo>
                    <a:pt x="46507" y="73133"/>
                    <a:pt x="46305" y="73466"/>
                    <a:pt x="46103" y="73784"/>
                  </a:cubicBezTo>
                  <a:cubicBezTo>
                    <a:pt x="44835" y="75794"/>
                    <a:pt x="43495" y="77750"/>
                    <a:pt x="41895" y="79514"/>
                  </a:cubicBezTo>
                  <a:cubicBezTo>
                    <a:pt x="41052" y="80449"/>
                    <a:pt x="40146" y="81312"/>
                    <a:pt x="39062" y="81972"/>
                  </a:cubicBezTo>
                  <a:cubicBezTo>
                    <a:pt x="38262" y="82461"/>
                    <a:pt x="37533" y="82708"/>
                    <a:pt x="36863" y="82708"/>
                  </a:cubicBezTo>
                  <a:cubicBezTo>
                    <a:pt x="35821" y="82708"/>
                    <a:pt x="34922" y="82110"/>
                    <a:pt x="34122" y="80893"/>
                  </a:cubicBezTo>
                  <a:cubicBezTo>
                    <a:pt x="32782" y="78859"/>
                    <a:pt x="32170" y="76545"/>
                    <a:pt x="31717" y="74184"/>
                  </a:cubicBezTo>
                  <a:cubicBezTo>
                    <a:pt x="31326" y="72150"/>
                    <a:pt x="31172" y="70102"/>
                    <a:pt x="31360" y="68034"/>
                  </a:cubicBezTo>
                  <a:cubicBezTo>
                    <a:pt x="31398" y="67622"/>
                    <a:pt x="31251" y="67408"/>
                    <a:pt x="30918" y="67408"/>
                  </a:cubicBezTo>
                  <a:cubicBezTo>
                    <a:pt x="30827" y="67408"/>
                    <a:pt x="30722" y="67424"/>
                    <a:pt x="30604" y="67456"/>
                  </a:cubicBezTo>
                  <a:cubicBezTo>
                    <a:pt x="28936" y="67885"/>
                    <a:pt x="27293" y="68406"/>
                    <a:pt x="25615" y="68781"/>
                  </a:cubicBezTo>
                  <a:cubicBezTo>
                    <a:pt x="23912" y="69163"/>
                    <a:pt x="22195" y="69462"/>
                    <a:pt x="20458" y="69462"/>
                  </a:cubicBezTo>
                  <a:cubicBezTo>
                    <a:pt x="19718" y="69462"/>
                    <a:pt x="18975" y="69408"/>
                    <a:pt x="18227" y="69283"/>
                  </a:cubicBezTo>
                  <a:cubicBezTo>
                    <a:pt x="15712" y="68859"/>
                    <a:pt x="14622" y="67273"/>
                    <a:pt x="15095" y="64752"/>
                  </a:cubicBezTo>
                  <a:cubicBezTo>
                    <a:pt x="15485" y="62661"/>
                    <a:pt x="16372" y="60757"/>
                    <a:pt x="17384" y="58911"/>
                  </a:cubicBezTo>
                  <a:cubicBezTo>
                    <a:pt x="18680" y="56535"/>
                    <a:pt x="20232" y="54309"/>
                    <a:pt x="21418" y="51870"/>
                  </a:cubicBezTo>
                  <a:cubicBezTo>
                    <a:pt x="21479" y="51744"/>
                    <a:pt x="21540" y="51653"/>
                    <a:pt x="21641" y="51653"/>
                  </a:cubicBezTo>
                  <a:cubicBezTo>
                    <a:pt x="21676" y="51653"/>
                    <a:pt x="21715" y="51664"/>
                    <a:pt x="21760" y="51687"/>
                  </a:cubicBezTo>
                  <a:cubicBezTo>
                    <a:pt x="22131" y="51870"/>
                    <a:pt x="22656" y="51745"/>
                    <a:pt x="22825" y="52333"/>
                  </a:cubicBezTo>
                  <a:cubicBezTo>
                    <a:pt x="23278" y="53952"/>
                    <a:pt x="23914" y="55504"/>
                    <a:pt x="24724" y="56979"/>
                  </a:cubicBezTo>
                  <a:cubicBezTo>
                    <a:pt x="29153" y="65056"/>
                    <a:pt x="35881" y="70030"/>
                    <a:pt x="45009" y="71369"/>
                  </a:cubicBezTo>
                  <a:cubicBezTo>
                    <a:pt x="46357" y="71567"/>
                    <a:pt x="47696" y="71664"/>
                    <a:pt x="49019" y="71664"/>
                  </a:cubicBezTo>
                  <a:cubicBezTo>
                    <a:pt x="61417" y="71664"/>
                    <a:pt x="72335" y="63208"/>
                    <a:pt x="75409" y="50805"/>
                  </a:cubicBezTo>
                  <a:cubicBezTo>
                    <a:pt x="79139" y="35735"/>
                    <a:pt x="69597" y="20598"/>
                    <a:pt x="54353" y="17402"/>
                  </a:cubicBezTo>
                  <a:cubicBezTo>
                    <a:pt x="52532" y="17021"/>
                    <a:pt x="50709" y="16837"/>
                    <a:pt x="48908" y="16837"/>
                  </a:cubicBezTo>
                  <a:cubicBezTo>
                    <a:pt x="36477" y="16837"/>
                    <a:pt x="25085" y="25576"/>
                    <a:pt x="22285" y="38154"/>
                  </a:cubicBezTo>
                  <a:cubicBezTo>
                    <a:pt x="21664" y="40954"/>
                    <a:pt x="21447" y="43774"/>
                    <a:pt x="21717" y="46632"/>
                  </a:cubicBezTo>
                  <a:cubicBezTo>
                    <a:pt x="21755" y="47011"/>
                    <a:pt x="21620" y="47067"/>
                    <a:pt x="21404" y="47067"/>
                  </a:cubicBezTo>
                  <a:cubicBezTo>
                    <a:pt x="21350" y="47067"/>
                    <a:pt x="21292" y="47063"/>
                    <a:pt x="21230" y="47061"/>
                  </a:cubicBezTo>
                  <a:cubicBezTo>
                    <a:pt x="18892" y="46964"/>
                    <a:pt x="16618" y="46458"/>
                    <a:pt x="14319" y="46102"/>
                  </a:cubicBezTo>
                  <a:cubicBezTo>
                    <a:pt x="13100" y="45914"/>
                    <a:pt x="12155" y="45393"/>
                    <a:pt x="11302" y="44545"/>
                  </a:cubicBezTo>
                  <a:cubicBezTo>
                    <a:pt x="10622" y="43865"/>
                    <a:pt x="9924" y="43200"/>
                    <a:pt x="9302" y="42463"/>
                  </a:cubicBezTo>
                  <a:cubicBezTo>
                    <a:pt x="8926" y="42010"/>
                    <a:pt x="8613" y="41557"/>
                    <a:pt x="8521" y="40935"/>
                  </a:cubicBezTo>
                  <a:cubicBezTo>
                    <a:pt x="8444" y="40386"/>
                    <a:pt x="8097" y="39957"/>
                    <a:pt x="7716" y="39514"/>
                  </a:cubicBezTo>
                  <a:cubicBezTo>
                    <a:pt x="7104" y="38795"/>
                    <a:pt x="7249" y="37865"/>
                    <a:pt x="7466" y="37017"/>
                  </a:cubicBezTo>
                  <a:cubicBezTo>
                    <a:pt x="7784" y="35779"/>
                    <a:pt x="8699" y="35027"/>
                    <a:pt x="9760" y="34429"/>
                  </a:cubicBezTo>
                  <a:cubicBezTo>
                    <a:pt x="11379" y="33518"/>
                    <a:pt x="13157" y="33084"/>
                    <a:pt x="14950" y="32689"/>
                  </a:cubicBezTo>
                  <a:cubicBezTo>
                    <a:pt x="17090" y="32217"/>
                    <a:pt x="19278" y="31966"/>
                    <a:pt x="21389" y="31364"/>
                  </a:cubicBezTo>
                  <a:cubicBezTo>
                    <a:pt x="22362" y="31084"/>
                    <a:pt x="22440" y="30853"/>
                    <a:pt x="21938" y="30005"/>
                  </a:cubicBezTo>
                  <a:cubicBezTo>
                    <a:pt x="19871" y="26496"/>
                    <a:pt x="17890" y="22945"/>
                    <a:pt x="16738" y="19002"/>
                  </a:cubicBezTo>
                  <a:cubicBezTo>
                    <a:pt x="16333" y="17624"/>
                    <a:pt x="16044" y="16222"/>
                    <a:pt x="16213" y="14771"/>
                  </a:cubicBezTo>
                  <a:cubicBezTo>
                    <a:pt x="16449" y="12800"/>
                    <a:pt x="17514" y="11667"/>
                    <a:pt x="19480" y="11315"/>
                  </a:cubicBezTo>
                  <a:cubicBezTo>
                    <a:pt x="20091" y="11205"/>
                    <a:pt x="20696" y="11156"/>
                    <a:pt x="21296" y="11156"/>
                  </a:cubicBezTo>
                  <a:cubicBezTo>
                    <a:pt x="22971" y="11156"/>
                    <a:pt x="24606" y="11540"/>
                    <a:pt x="26218" y="12048"/>
                  </a:cubicBezTo>
                  <a:cubicBezTo>
                    <a:pt x="29804" y="13181"/>
                    <a:pt x="33134" y="14843"/>
                    <a:pt x="36204" y="17012"/>
                  </a:cubicBezTo>
                  <a:cubicBezTo>
                    <a:pt x="36482" y="17211"/>
                    <a:pt x="36693" y="17316"/>
                    <a:pt x="36858" y="17316"/>
                  </a:cubicBezTo>
                  <a:cubicBezTo>
                    <a:pt x="37102" y="17316"/>
                    <a:pt x="37248" y="17088"/>
                    <a:pt x="37375" y="16597"/>
                  </a:cubicBezTo>
                  <a:cubicBezTo>
                    <a:pt x="38093" y="13759"/>
                    <a:pt x="38758" y="10906"/>
                    <a:pt x="39519" y="8082"/>
                  </a:cubicBezTo>
                  <a:cubicBezTo>
                    <a:pt x="40083" y="6005"/>
                    <a:pt x="40854" y="3995"/>
                    <a:pt x="42228" y="2289"/>
                  </a:cubicBezTo>
                  <a:cubicBezTo>
                    <a:pt x="43037" y="1284"/>
                    <a:pt x="43834" y="787"/>
                    <a:pt x="44715" y="787"/>
                  </a:cubicBezTo>
                  <a:close/>
                  <a:moveTo>
                    <a:pt x="30844" y="73986"/>
                  </a:moveTo>
                  <a:cubicBezTo>
                    <a:pt x="31114" y="75095"/>
                    <a:pt x="31351" y="76141"/>
                    <a:pt x="31640" y="77172"/>
                  </a:cubicBezTo>
                  <a:cubicBezTo>
                    <a:pt x="31731" y="77500"/>
                    <a:pt x="31577" y="77688"/>
                    <a:pt x="31428" y="77900"/>
                  </a:cubicBezTo>
                  <a:cubicBezTo>
                    <a:pt x="30811" y="78782"/>
                    <a:pt x="30025" y="79524"/>
                    <a:pt x="29331" y="80343"/>
                  </a:cubicBezTo>
                  <a:cubicBezTo>
                    <a:pt x="28483" y="81346"/>
                    <a:pt x="27707" y="82387"/>
                    <a:pt x="27736" y="83789"/>
                  </a:cubicBezTo>
                  <a:cubicBezTo>
                    <a:pt x="27755" y="84926"/>
                    <a:pt x="28073" y="86001"/>
                    <a:pt x="28536" y="87023"/>
                  </a:cubicBezTo>
                  <a:cubicBezTo>
                    <a:pt x="29360" y="88840"/>
                    <a:pt x="30266" y="90608"/>
                    <a:pt x="31669" y="92073"/>
                  </a:cubicBezTo>
                  <a:cubicBezTo>
                    <a:pt x="32083" y="92507"/>
                    <a:pt x="32459" y="92989"/>
                    <a:pt x="32719" y="93543"/>
                  </a:cubicBezTo>
                  <a:cubicBezTo>
                    <a:pt x="33158" y="94478"/>
                    <a:pt x="32753" y="95283"/>
                    <a:pt x="31751" y="95539"/>
                  </a:cubicBezTo>
                  <a:cubicBezTo>
                    <a:pt x="31557" y="95587"/>
                    <a:pt x="31363" y="95607"/>
                    <a:pt x="31172" y="95607"/>
                  </a:cubicBezTo>
                  <a:cubicBezTo>
                    <a:pt x="30849" y="95607"/>
                    <a:pt x="30531" y="95550"/>
                    <a:pt x="30223" y="95471"/>
                  </a:cubicBezTo>
                  <a:cubicBezTo>
                    <a:pt x="28767" y="95090"/>
                    <a:pt x="27269" y="95004"/>
                    <a:pt x="25784" y="94816"/>
                  </a:cubicBezTo>
                  <a:cubicBezTo>
                    <a:pt x="25138" y="94734"/>
                    <a:pt x="24507" y="94575"/>
                    <a:pt x="23967" y="94189"/>
                  </a:cubicBezTo>
                  <a:cubicBezTo>
                    <a:pt x="23432" y="93808"/>
                    <a:pt x="23172" y="93278"/>
                    <a:pt x="23225" y="92628"/>
                  </a:cubicBezTo>
                  <a:cubicBezTo>
                    <a:pt x="23278" y="91996"/>
                    <a:pt x="23760" y="91722"/>
                    <a:pt x="24271" y="91524"/>
                  </a:cubicBezTo>
                  <a:cubicBezTo>
                    <a:pt x="24826" y="91312"/>
                    <a:pt x="25390" y="91213"/>
                    <a:pt x="25959" y="91213"/>
                  </a:cubicBezTo>
                  <a:cubicBezTo>
                    <a:pt x="26426" y="91213"/>
                    <a:pt x="26895" y="91280"/>
                    <a:pt x="27365" y="91408"/>
                  </a:cubicBezTo>
                  <a:cubicBezTo>
                    <a:pt x="27501" y="91448"/>
                    <a:pt x="27643" y="91508"/>
                    <a:pt x="27778" y="91508"/>
                  </a:cubicBezTo>
                  <a:cubicBezTo>
                    <a:pt x="27892" y="91508"/>
                    <a:pt x="28001" y="91465"/>
                    <a:pt x="28097" y="91331"/>
                  </a:cubicBezTo>
                  <a:cubicBezTo>
                    <a:pt x="28290" y="91066"/>
                    <a:pt x="28064" y="90869"/>
                    <a:pt x="27958" y="90661"/>
                  </a:cubicBezTo>
                  <a:cubicBezTo>
                    <a:pt x="27119" y="89008"/>
                    <a:pt x="26256" y="87370"/>
                    <a:pt x="25447" y="85702"/>
                  </a:cubicBezTo>
                  <a:cubicBezTo>
                    <a:pt x="24362" y="83466"/>
                    <a:pt x="24565" y="81452"/>
                    <a:pt x="26107" y="79509"/>
                  </a:cubicBezTo>
                  <a:cubicBezTo>
                    <a:pt x="27138" y="78208"/>
                    <a:pt x="28290" y="77018"/>
                    <a:pt x="29379" y="75770"/>
                  </a:cubicBezTo>
                  <a:cubicBezTo>
                    <a:pt x="29876" y="75201"/>
                    <a:pt x="30338" y="74603"/>
                    <a:pt x="30844" y="73986"/>
                  </a:cubicBezTo>
                  <a:close/>
                  <a:moveTo>
                    <a:pt x="63255" y="83225"/>
                  </a:moveTo>
                  <a:cubicBezTo>
                    <a:pt x="64845" y="87620"/>
                    <a:pt x="66604" y="91852"/>
                    <a:pt x="67910" y="96252"/>
                  </a:cubicBezTo>
                  <a:cubicBezTo>
                    <a:pt x="68002" y="96551"/>
                    <a:pt x="68060" y="96864"/>
                    <a:pt x="68089" y="97172"/>
                  </a:cubicBezTo>
                  <a:cubicBezTo>
                    <a:pt x="68161" y="98035"/>
                    <a:pt x="67713" y="98637"/>
                    <a:pt x="66874" y="98854"/>
                  </a:cubicBezTo>
                  <a:cubicBezTo>
                    <a:pt x="66545" y="98939"/>
                    <a:pt x="66217" y="98971"/>
                    <a:pt x="65887" y="98971"/>
                  </a:cubicBezTo>
                  <a:cubicBezTo>
                    <a:pt x="65483" y="98971"/>
                    <a:pt x="65078" y="98922"/>
                    <a:pt x="64672" y="98864"/>
                  </a:cubicBezTo>
                  <a:cubicBezTo>
                    <a:pt x="63235" y="98657"/>
                    <a:pt x="61770" y="98637"/>
                    <a:pt x="60373" y="98189"/>
                  </a:cubicBezTo>
                  <a:cubicBezTo>
                    <a:pt x="59987" y="98069"/>
                    <a:pt x="59602" y="97943"/>
                    <a:pt x="59240" y="97770"/>
                  </a:cubicBezTo>
                  <a:cubicBezTo>
                    <a:pt x="57693" y="97023"/>
                    <a:pt x="57539" y="96054"/>
                    <a:pt x="58792" y="94864"/>
                  </a:cubicBezTo>
                  <a:cubicBezTo>
                    <a:pt x="59519" y="94170"/>
                    <a:pt x="60347" y="93917"/>
                    <a:pt x="61227" y="93917"/>
                  </a:cubicBezTo>
                  <a:cubicBezTo>
                    <a:pt x="61661" y="93917"/>
                    <a:pt x="62107" y="93978"/>
                    <a:pt x="62561" y="94078"/>
                  </a:cubicBezTo>
                  <a:cubicBezTo>
                    <a:pt x="63356" y="94257"/>
                    <a:pt x="64088" y="94579"/>
                    <a:pt x="64782" y="94999"/>
                  </a:cubicBezTo>
                  <a:cubicBezTo>
                    <a:pt x="64935" y="95088"/>
                    <a:pt x="65100" y="95212"/>
                    <a:pt x="65262" y="95212"/>
                  </a:cubicBezTo>
                  <a:cubicBezTo>
                    <a:pt x="65360" y="95212"/>
                    <a:pt x="65457" y="95165"/>
                    <a:pt x="65549" y="95037"/>
                  </a:cubicBezTo>
                  <a:cubicBezTo>
                    <a:pt x="65775" y="94719"/>
                    <a:pt x="65549" y="94459"/>
                    <a:pt x="65284" y="94324"/>
                  </a:cubicBezTo>
                  <a:cubicBezTo>
                    <a:pt x="64662" y="94011"/>
                    <a:pt x="64474" y="93432"/>
                    <a:pt x="64209" y="92859"/>
                  </a:cubicBezTo>
                  <a:cubicBezTo>
                    <a:pt x="63240" y="90772"/>
                    <a:pt x="62247" y="88695"/>
                    <a:pt x="61235" y="86628"/>
                  </a:cubicBezTo>
                  <a:cubicBezTo>
                    <a:pt x="61004" y="86150"/>
                    <a:pt x="60999" y="85866"/>
                    <a:pt x="61496" y="85543"/>
                  </a:cubicBezTo>
                  <a:cubicBezTo>
                    <a:pt x="62305" y="85018"/>
                    <a:pt x="62758" y="84170"/>
                    <a:pt x="63255" y="83225"/>
                  </a:cubicBezTo>
                  <a:close/>
                  <a:moveTo>
                    <a:pt x="44624" y="1"/>
                  </a:moveTo>
                  <a:cubicBezTo>
                    <a:pt x="43636" y="1"/>
                    <a:pt x="42720" y="478"/>
                    <a:pt x="41847" y="1436"/>
                  </a:cubicBezTo>
                  <a:cubicBezTo>
                    <a:pt x="40633" y="2761"/>
                    <a:pt x="39852" y="4342"/>
                    <a:pt x="39221" y="6005"/>
                  </a:cubicBezTo>
                  <a:cubicBezTo>
                    <a:pt x="38021" y="9176"/>
                    <a:pt x="37442" y="12511"/>
                    <a:pt x="36705" y="15802"/>
                  </a:cubicBezTo>
                  <a:cubicBezTo>
                    <a:pt x="36634" y="16112"/>
                    <a:pt x="36576" y="16250"/>
                    <a:pt x="36451" y="16250"/>
                  </a:cubicBezTo>
                  <a:cubicBezTo>
                    <a:pt x="36363" y="16250"/>
                    <a:pt x="36241" y="16183"/>
                    <a:pt x="36059" y="16058"/>
                  </a:cubicBezTo>
                  <a:cubicBezTo>
                    <a:pt x="33558" y="14352"/>
                    <a:pt x="30883" y="12964"/>
                    <a:pt x="28040" y="11913"/>
                  </a:cubicBezTo>
                  <a:cubicBezTo>
                    <a:pt x="25802" y="11089"/>
                    <a:pt x="23530" y="10438"/>
                    <a:pt x="21144" y="10438"/>
                  </a:cubicBezTo>
                  <a:cubicBezTo>
                    <a:pt x="20739" y="10438"/>
                    <a:pt x="20331" y="10456"/>
                    <a:pt x="19919" y="10496"/>
                  </a:cubicBezTo>
                  <a:cubicBezTo>
                    <a:pt x="17119" y="10766"/>
                    <a:pt x="15529" y="12414"/>
                    <a:pt x="15398" y="15214"/>
                  </a:cubicBezTo>
                  <a:cubicBezTo>
                    <a:pt x="15331" y="16713"/>
                    <a:pt x="15615" y="18159"/>
                    <a:pt x="16044" y="19581"/>
                  </a:cubicBezTo>
                  <a:cubicBezTo>
                    <a:pt x="17148" y="23243"/>
                    <a:pt x="18926" y="26598"/>
                    <a:pt x="20815" y="29899"/>
                  </a:cubicBezTo>
                  <a:cubicBezTo>
                    <a:pt x="21095" y="30390"/>
                    <a:pt x="21109" y="30578"/>
                    <a:pt x="20488" y="30689"/>
                  </a:cubicBezTo>
                  <a:cubicBezTo>
                    <a:pt x="18661" y="31012"/>
                    <a:pt x="16839" y="31374"/>
                    <a:pt x="15023" y="31754"/>
                  </a:cubicBezTo>
                  <a:cubicBezTo>
                    <a:pt x="12897" y="32193"/>
                    <a:pt x="10781" y="32699"/>
                    <a:pt x="8916" y="33875"/>
                  </a:cubicBezTo>
                  <a:cubicBezTo>
                    <a:pt x="7008" y="35080"/>
                    <a:pt x="6092" y="36757"/>
                    <a:pt x="6516" y="39046"/>
                  </a:cubicBezTo>
                  <a:cubicBezTo>
                    <a:pt x="6550" y="39234"/>
                    <a:pt x="6579" y="39379"/>
                    <a:pt x="6372" y="39494"/>
                  </a:cubicBezTo>
                  <a:cubicBezTo>
                    <a:pt x="5755" y="39846"/>
                    <a:pt x="5533" y="40458"/>
                    <a:pt x="5350" y="41089"/>
                  </a:cubicBezTo>
                  <a:cubicBezTo>
                    <a:pt x="5138" y="41803"/>
                    <a:pt x="5061" y="42535"/>
                    <a:pt x="5042" y="43277"/>
                  </a:cubicBezTo>
                  <a:cubicBezTo>
                    <a:pt x="5037" y="43491"/>
                    <a:pt x="5057" y="43647"/>
                    <a:pt x="4769" y="43647"/>
                  </a:cubicBezTo>
                  <a:cubicBezTo>
                    <a:pt x="4745" y="43647"/>
                    <a:pt x="4718" y="43646"/>
                    <a:pt x="4690" y="43644"/>
                  </a:cubicBezTo>
                  <a:cubicBezTo>
                    <a:pt x="4569" y="43634"/>
                    <a:pt x="4450" y="43629"/>
                    <a:pt x="4332" y="43629"/>
                  </a:cubicBezTo>
                  <a:cubicBezTo>
                    <a:pt x="2530" y="43629"/>
                    <a:pt x="1119" y="44758"/>
                    <a:pt x="675" y="46540"/>
                  </a:cubicBezTo>
                  <a:cubicBezTo>
                    <a:pt x="1" y="49258"/>
                    <a:pt x="2261" y="52680"/>
                    <a:pt x="5027" y="53133"/>
                  </a:cubicBezTo>
                  <a:cubicBezTo>
                    <a:pt x="5299" y="53178"/>
                    <a:pt x="5563" y="53199"/>
                    <a:pt x="5817" y="53199"/>
                  </a:cubicBezTo>
                  <a:cubicBezTo>
                    <a:pt x="7677" y="53199"/>
                    <a:pt x="9014" y="52027"/>
                    <a:pt x="9273" y="50034"/>
                  </a:cubicBezTo>
                  <a:cubicBezTo>
                    <a:pt x="9316" y="49687"/>
                    <a:pt x="9443" y="49601"/>
                    <a:pt x="9613" y="49601"/>
                  </a:cubicBezTo>
                  <a:cubicBezTo>
                    <a:pt x="9711" y="49601"/>
                    <a:pt x="9824" y="49630"/>
                    <a:pt x="9943" y="49653"/>
                  </a:cubicBezTo>
                  <a:cubicBezTo>
                    <a:pt x="11654" y="50000"/>
                    <a:pt x="13394" y="50188"/>
                    <a:pt x="15114" y="50478"/>
                  </a:cubicBezTo>
                  <a:cubicBezTo>
                    <a:pt x="16786" y="50757"/>
                    <a:pt x="18565" y="50661"/>
                    <a:pt x="20064" y="51721"/>
                  </a:cubicBezTo>
                  <a:cubicBezTo>
                    <a:pt x="20411" y="51972"/>
                    <a:pt x="20497" y="52102"/>
                    <a:pt x="20276" y="52468"/>
                  </a:cubicBezTo>
                  <a:cubicBezTo>
                    <a:pt x="19297" y="54097"/>
                    <a:pt x="18338" y="55740"/>
                    <a:pt x="17374" y="57374"/>
                  </a:cubicBezTo>
                  <a:cubicBezTo>
                    <a:pt x="16112" y="59519"/>
                    <a:pt x="14984" y="61726"/>
                    <a:pt x="14420" y="64169"/>
                  </a:cubicBezTo>
                  <a:cubicBezTo>
                    <a:pt x="13649" y="67490"/>
                    <a:pt x="14969" y="69543"/>
                    <a:pt x="18324" y="70121"/>
                  </a:cubicBezTo>
                  <a:cubicBezTo>
                    <a:pt x="19028" y="70244"/>
                    <a:pt x="19732" y="70295"/>
                    <a:pt x="20434" y="70295"/>
                  </a:cubicBezTo>
                  <a:cubicBezTo>
                    <a:pt x="22027" y="70295"/>
                    <a:pt x="23612" y="70032"/>
                    <a:pt x="25191" y="69741"/>
                  </a:cubicBezTo>
                  <a:cubicBezTo>
                    <a:pt x="26801" y="69442"/>
                    <a:pt x="28358" y="68950"/>
                    <a:pt x="29934" y="68526"/>
                  </a:cubicBezTo>
                  <a:cubicBezTo>
                    <a:pt x="30083" y="68487"/>
                    <a:pt x="30206" y="68460"/>
                    <a:pt x="30301" y="68460"/>
                  </a:cubicBezTo>
                  <a:cubicBezTo>
                    <a:pt x="30512" y="68460"/>
                    <a:pt x="30594" y="68589"/>
                    <a:pt x="30551" y="69003"/>
                  </a:cubicBezTo>
                  <a:cubicBezTo>
                    <a:pt x="30435" y="70169"/>
                    <a:pt x="30555" y="71336"/>
                    <a:pt x="30700" y="72492"/>
                  </a:cubicBezTo>
                  <a:cubicBezTo>
                    <a:pt x="30743" y="72854"/>
                    <a:pt x="30681" y="73133"/>
                    <a:pt x="30483" y="73427"/>
                  </a:cubicBezTo>
                  <a:cubicBezTo>
                    <a:pt x="29654" y="74666"/>
                    <a:pt x="28613" y="75717"/>
                    <a:pt x="27587" y="76777"/>
                  </a:cubicBezTo>
                  <a:cubicBezTo>
                    <a:pt x="26594" y="77813"/>
                    <a:pt x="25635" y="78878"/>
                    <a:pt x="24854" y="80088"/>
                  </a:cubicBezTo>
                  <a:cubicBezTo>
                    <a:pt x="23876" y="81615"/>
                    <a:pt x="23731" y="83211"/>
                    <a:pt x="24387" y="84893"/>
                  </a:cubicBezTo>
                  <a:cubicBezTo>
                    <a:pt x="24921" y="86271"/>
                    <a:pt x="25620" y="87572"/>
                    <a:pt x="26285" y="88888"/>
                  </a:cubicBezTo>
                  <a:cubicBezTo>
                    <a:pt x="26531" y="89375"/>
                    <a:pt x="26772" y="89866"/>
                    <a:pt x="27042" y="90411"/>
                  </a:cubicBezTo>
                  <a:cubicBezTo>
                    <a:pt x="26698" y="90386"/>
                    <a:pt x="26364" y="90368"/>
                    <a:pt x="26037" y="90368"/>
                  </a:cubicBezTo>
                  <a:cubicBezTo>
                    <a:pt x="25341" y="90368"/>
                    <a:pt x="24680" y="90449"/>
                    <a:pt x="24044" y="90714"/>
                  </a:cubicBezTo>
                  <a:cubicBezTo>
                    <a:pt x="23215" y="91061"/>
                    <a:pt x="22531" y="91577"/>
                    <a:pt x="22478" y="92546"/>
                  </a:cubicBezTo>
                  <a:cubicBezTo>
                    <a:pt x="22425" y="93529"/>
                    <a:pt x="22864" y="94324"/>
                    <a:pt x="23702" y="94864"/>
                  </a:cubicBezTo>
                  <a:cubicBezTo>
                    <a:pt x="24281" y="95235"/>
                    <a:pt x="24926" y="95413"/>
                    <a:pt x="25596" y="95495"/>
                  </a:cubicBezTo>
                  <a:cubicBezTo>
                    <a:pt x="27172" y="95693"/>
                    <a:pt x="28758" y="95794"/>
                    <a:pt x="30305" y="96184"/>
                  </a:cubicBezTo>
                  <a:cubicBezTo>
                    <a:pt x="30596" y="96259"/>
                    <a:pt x="30889" y="96294"/>
                    <a:pt x="31185" y="96294"/>
                  </a:cubicBezTo>
                  <a:cubicBezTo>
                    <a:pt x="31291" y="96294"/>
                    <a:pt x="31398" y="96290"/>
                    <a:pt x="31505" y="96281"/>
                  </a:cubicBezTo>
                  <a:cubicBezTo>
                    <a:pt x="33235" y="96141"/>
                    <a:pt x="34078" y="94628"/>
                    <a:pt x="33278" y="93090"/>
                  </a:cubicBezTo>
                  <a:cubicBezTo>
                    <a:pt x="32946" y="92454"/>
                    <a:pt x="32459" y="91919"/>
                    <a:pt x="31996" y="91375"/>
                  </a:cubicBezTo>
                  <a:cubicBezTo>
                    <a:pt x="30464" y="89553"/>
                    <a:pt x="29394" y="87476"/>
                    <a:pt x="28695" y="85211"/>
                  </a:cubicBezTo>
                  <a:cubicBezTo>
                    <a:pt x="28372" y="84155"/>
                    <a:pt x="28329" y="83100"/>
                    <a:pt x="28946" y="82102"/>
                  </a:cubicBezTo>
                  <a:cubicBezTo>
                    <a:pt x="29784" y="80743"/>
                    <a:pt x="30984" y="79702"/>
                    <a:pt x="31982" y="78401"/>
                  </a:cubicBezTo>
                  <a:cubicBezTo>
                    <a:pt x="32261" y="79032"/>
                    <a:pt x="32498" y="79582"/>
                    <a:pt x="32748" y="80121"/>
                  </a:cubicBezTo>
                  <a:cubicBezTo>
                    <a:pt x="33008" y="80690"/>
                    <a:pt x="33326" y="81230"/>
                    <a:pt x="33702" y="81736"/>
                  </a:cubicBezTo>
                  <a:cubicBezTo>
                    <a:pt x="34610" y="82949"/>
                    <a:pt x="35699" y="83563"/>
                    <a:pt x="36918" y="83563"/>
                  </a:cubicBezTo>
                  <a:cubicBezTo>
                    <a:pt x="37603" y="83563"/>
                    <a:pt x="38328" y="83369"/>
                    <a:pt x="39086" y="82979"/>
                  </a:cubicBezTo>
                  <a:cubicBezTo>
                    <a:pt x="40088" y="82464"/>
                    <a:pt x="40951" y="81750"/>
                    <a:pt x="41756" y="80965"/>
                  </a:cubicBezTo>
                  <a:cubicBezTo>
                    <a:pt x="43534" y="79239"/>
                    <a:pt x="44975" y="77239"/>
                    <a:pt x="46358" y="75201"/>
                  </a:cubicBezTo>
                  <a:cubicBezTo>
                    <a:pt x="46599" y="74849"/>
                    <a:pt x="46840" y="74497"/>
                    <a:pt x="47129" y="74073"/>
                  </a:cubicBezTo>
                  <a:cubicBezTo>
                    <a:pt x="47828" y="76015"/>
                    <a:pt x="48763" y="77721"/>
                    <a:pt x="49857" y="79331"/>
                  </a:cubicBezTo>
                  <a:cubicBezTo>
                    <a:pt x="51433" y="81644"/>
                    <a:pt x="53216" y="83760"/>
                    <a:pt x="55597" y="85293"/>
                  </a:cubicBezTo>
                  <a:cubicBezTo>
                    <a:pt x="56640" y="85961"/>
                    <a:pt x="57740" y="86430"/>
                    <a:pt x="58946" y="86430"/>
                  </a:cubicBezTo>
                  <a:cubicBezTo>
                    <a:pt x="59261" y="86430"/>
                    <a:pt x="59584" y="86398"/>
                    <a:pt x="59915" y="86329"/>
                  </a:cubicBezTo>
                  <a:cubicBezTo>
                    <a:pt x="59969" y="86317"/>
                    <a:pt x="60017" y="86311"/>
                    <a:pt x="60060" y="86311"/>
                  </a:cubicBezTo>
                  <a:cubicBezTo>
                    <a:pt x="60281" y="86311"/>
                    <a:pt x="60368" y="86458"/>
                    <a:pt x="60469" y="86652"/>
                  </a:cubicBezTo>
                  <a:cubicBezTo>
                    <a:pt x="61486" y="88613"/>
                    <a:pt x="62513" y="90575"/>
                    <a:pt x="63529" y="92536"/>
                  </a:cubicBezTo>
                  <a:cubicBezTo>
                    <a:pt x="63679" y="92820"/>
                    <a:pt x="63775" y="93124"/>
                    <a:pt x="63925" y="93485"/>
                  </a:cubicBezTo>
                  <a:cubicBezTo>
                    <a:pt x="63438" y="93346"/>
                    <a:pt x="63062" y="93216"/>
                    <a:pt x="62676" y="93124"/>
                  </a:cubicBezTo>
                  <a:cubicBezTo>
                    <a:pt x="62187" y="93007"/>
                    <a:pt x="61712" y="92950"/>
                    <a:pt x="61257" y="92950"/>
                  </a:cubicBezTo>
                  <a:cubicBezTo>
                    <a:pt x="59694" y="92950"/>
                    <a:pt x="58378" y="93628"/>
                    <a:pt x="57582" y="94883"/>
                  </a:cubicBezTo>
                  <a:cubicBezTo>
                    <a:pt x="56739" y="96213"/>
                    <a:pt x="57014" y="97380"/>
                    <a:pt x="58378" y="98170"/>
                  </a:cubicBezTo>
                  <a:cubicBezTo>
                    <a:pt x="59341" y="98729"/>
                    <a:pt x="60416" y="98931"/>
                    <a:pt x="61496" y="99143"/>
                  </a:cubicBezTo>
                  <a:cubicBezTo>
                    <a:pt x="62407" y="99322"/>
                    <a:pt x="63361" y="99163"/>
                    <a:pt x="64243" y="99524"/>
                  </a:cubicBezTo>
                  <a:lnTo>
                    <a:pt x="66662" y="99524"/>
                  </a:lnTo>
                  <a:cubicBezTo>
                    <a:pt x="66715" y="99394"/>
                    <a:pt x="66845" y="99423"/>
                    <a:pt x="66946" y="99399"/>
                  </a:cubicBezTo>
                  <a:cubicBezTo>
                    <a:pt x="68021" y="99124"/>
                    <a:pt x="68566" y="98421"/>
                    <a:pt x="68580" y="97322"/>
                  </a:cubicBezTo>
                  <a:cubicBezTo>
                    <a:pt x="68590" y="96637"/>
                    <a:pt x="68387" y="96001"/>
                    <a:pt x="68190" y="95355"/>
                  </a:cubicBezTo>
                  <a:cubicBezTo>
                    <a:pt x="66898" y="91119"/>
                    <a:pt x="65240" y="87018"/>
                    <a:pt x="63795" y="82840"/>
                  </a:cubicBezTo>
                  <a:cubicBezTo>
                    <a:pt x="63708" y="82594"/>
                    <a:pt x="63573" y="82372"/>
                    <a:pt x="63669" y="82073"/>
                  </a:cubicBezTo>
                  <a:cubicBezTo>
                    <a:pt x="64469" y="79524"/>
                    <a:pt x="64662" y="76892"/>
                    <a:pt x="64701" y="74242"/>
                  </a:cubicBezTo>
                  <a:cubicBezTo>
                    <a:pt x="64720" y="72960"/>
                    <a:pt x="64705" y="71673"/>
                    <a:pt x="64705" y="70338"/>
                  </a:cubicBezTo>
                  <a:lnTo>
                    <a:pt x="64705" y="70338"/>
                  </a:lnTo>
                  <a:cubicBezTo>
                    <a:pt x="65775" y="71056"/>
                    <a:pt x="66831" y="71712"/>
                    <a:pt x="67944" y="72285"/>
                  </a:cubicBezTo>
                  <a:cubicBezTo>
                    <a:pt x="70619" y="73663"/>
                    <a:pt x="73380" y="74796"/>
                    <a:pt x="76412" y="75119"/>
                  </a:cubicBezTo>
                  <a:cubicBezTo>
                    <a:pt x="76750" y="75155"/>
                    <a:pt x="77082" y="75175"/>
                    <a:pt x="77406" y="75175"/>
                  </a:cubicBezTo>
                  <a:cubicBezTo>
                    <a:pt x="79302" y="75175"/>
                    <a:pt x="80923" y="74509"/>
                    <a:pt x="82055" y="72714"/>
                  </a:cubicBezTo>
                  <a:cubicBezTo>
                    <a:pt x="82952" y="71288"/>
                    <a:pt x="83178" y="69716"/>
                    <a:pt x="83009" y="68068"/>
                  </a:cubicBezTo>
                  <a:cubicBezTo>
                    <a:pt x="82807" y="66112"/>
                    <a:pt x="82176" y="64275"/>
                    <a:pt x="81400" y="62487"/>
                  </a:cubicBezTo>
                  <a:cubicBezTo>
                    <a:pt x="80209" y="59731"/>
                    <a:pt x="78686" y="57152"/>
                    <a:pt x="77318" y="54487"/>
                  </a:cubicBezTo>
                  <a:cubicBezTo>
                    <a:pt x="77101" y="54073"/>
                    <a:pt x="77120" y="53880"/>
                    <a:pt x="77573" y="53625"/>
                  </a:cubicBezTo>
                  <a:cubicBezTo>
                    <a:pt x="80653" y="51851"/>
                    <a:pt x="83747" y="50097"/>
                    <a:pt x="86735" y="48164"/>
                  </a:cubicBezTo>
                  <a:cubicBezTo>
                    <a:pt x="88185" y="47224"/>
                    <a:pt x="89549" y="46169"/>
                    <a:pt x="90576" y="44747"/>
                  </a:cubicBezTo>
                  <a:cubicBezTo>
                    <a:pt x="92200" y="42492"/>
                    <a:pt x="92041" y="40381"/>
                    <a:pt x="90084" y="38410"/>
                  </a:cubicBezTo>
                  <a:cubicBezTo>
                    <a:pt x="88725" y="37036"/>
                    <a:pt x="87077" y="36087"/>
                    <a:pt x="85356" y="35263"/>
                  </a:cubicBezTo>
                  <a:cubicBezTo>
                    <a:pt x="82518" y="33904"/>
                    <a:pt x="79457" y="33215"/>
                    <a:pt x="76431" y="32419"/>
                  </a:cubicBezTo>
                  <a:cubicBezTo>
                    <a:pt x="76041" y="32318"/>
                    <a:pt x="75915" y="32212"/>
                    <a:pt x="76031" y="31759"/>
                  </a:cubicBezTo>
                  <a:cubicBezTo>
                    <a:pt x="76788" y="28786"/>
                    <a:pt x="77935" y="25937"/>
                    <a:pt x="78821" y="23007"/>
                  </a:cubicBezTo>
                  <a:cubicBezTo>
                    <a:pt x="79530" y="20655"/>
                    <a:pt x="80267" y="18299"/>
                    <a:pt x="80238" y="15797"/>
                  </a:cubicBezTo>
                  <a:cubicBezTo>
                    <a:pt x="80209" y="12872"/>
                    <a:pt x="78383" y="10983"/>
                    <a:pt x="75477" y="10756"/>
                  </a:cubicBezTo>
                  <a:cubicBezTo>
                    <a:pt x="75172" y="10733"/>
                    <a:pt x="74869" y="10722"/>
                    <a:pt x="74569" y="10722"/>
                  </a:cubicBezTo>
                  <a:cubicBezTo>
                    <a:pt x="72529" y="10722"/>
                    <a:pt x="70572" y="11230"/>
                    <a:pt x="68619" y="11793"/>
                  </a:cubicBezTo>
                  <a:cubicBezTo>
                    <a:pt x="64903" y="12858"/>
                    <a:pt x="61313" y="14308"/>
                    <a:pt x="57597" y="15378"/>
                  </a:cubicBezTo>
                  <a:cubicBezTo>
                    <a:pt x="57442" y="15422"/>
                    <a:pt x="57314" y="15446"/>
                    <a:pt x="57206" y="15446"/>
                  </a:cubicBezTo>
                  <a:cubicBezTo>
                    <a:pt x="56924" y="15446"/>
                    <a:pt x="56772" y="15287"/>
                    <a:pt x="56609" y="14925"/>
                  </a:cubicBezTo>
                  <a:cubicBezTo>
                    <a:pt x="55038" y="11455"/>
                    <a:pt x="53255" y="8101"/>
                    <a:pt x="51033" y="5002"/>
                  </a:cubicBezTo>
                  <a:cubicBezTo>
                    <a:pt x="49867" y="3378"/>
                    <a:pt x="48614" y="1821"/>
                    <a:pt x="46888" y="747"/>
                  </a:cubicBezTo>
                  <a:cubicBezTo>
                    <a:pt x="46088" y="250"/>
                    <a:pt x="45337" y="1"/>
                    <a:pt x="4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7;p30">
              <a:extLst>
                <a:ext uri="{FF2B5EF4-FFF2-40B4-BE49-F238E27FC236}">
                  <a16:creationId xmlns:a16="http://schemas.microsoft.com/office/drawing/2014/main" id="{0554C57D-F328-B5F4-B091-37DF64DB830B}"/>
                </a:ext>
              </a:extLst>
            </p:cNvPr>
            <p:cNvSpPr/>
            <p:nvPr/>
          </p:nvSpPr>
          <p:spPr>
            <a:xfrm>
              <a:off x="4751175" y="1828706"/>
              <a:ext cx="317076" cy="114461"/>
            </a:xfrm>
            <a:custGeom>
              <a:avLst/>
              <a:gdLst/>
              <a:ahLst/>
              <a:cxnLst/>
              <a:rect l="l" t="t" r="r" b="b"/>
              <a:pathLst>
                <a:path w="9172" h="3311" extrusionOk="0">
                  <a:moveTo>
                    <a:pt x="873" y="0"/>
                  </a:moveTo>
                  <a:cubicBezTo>
                    <a:pt x="554" y="0"/>
                    <a:pt x="268" y="107"/>
                    <a:pt x="1" y="381"/>
                  </a:cubicBezTo>
                  <a:lnTo>
                    <a:pt x="1" y="1191"/>
                  </a:lnTo>
                  <a:cubicBezTo>
                    <a:pt x="343" y="1475"/>
                    <a:pt x="733" y="1634"/>
                    <a:pt x="1167" y="1745"/>
                  </a:cubicBezTo>
                  <a:cubicBezTo>
                    <a:pt x="3442" y="2333"/>
                    <a:pt x="5736" y="2810"/>
                    <a:pt x="8030" y="3278"/>
                  </a:cubicBezTo>
                  <a:cubicBezTo>
                    <a:pt x="8138" y="3300"/>
                    <a:pt x="8240" y="3310"/>
                    <a:pt x="8337" y="3310"/>
                  </a:cubicBezTo>
                  <a:cubicBezTo>
                    <a:pt x="8769" y="3310"/>
                    <a:pt x="9071" y="3094"/>
                    <a:pt x="9114" y="2699"/>
                  </a:cubicBezTo>
                  <a:cubicBezTo>
                    <a:pt x="9172" y="2145"/>
                    <a:pt x="8844" y="1899"/>
                    <a:pt x="8338" y="1798"/>
                  </a:cubicBezTo>
                  <a:cubicBezTo>
                    <a:pt x="6015" y="1331"/>
                    <a:pt x="3726" y="728"/>
                    <a:pt x="1451" y="92"/>
                  </a:cubicBezTo>
                  <a:cubicBezTo>
                    <a:pt x="1246" y="35"/>
                    <a:pt x="1054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8;p30">
              <a:extLst>
                <a:ext uri="{FF2B5EF4-FFF2-40B4-BE49-F238E27FC236}">
                  <a16:creationId xmlns:a16="http://schemas.microsoft.com/office/drawing/2014/main" id="{49338453-AEA3-31D9-EFDA-521788FD529E}"/>
                </a:ext>
              </a:extLst>
            </p:cNvPr>
            <p:cNvSpPr/>
            <p:nvPr/>
          </p:nvSpPr>
          <p:spPr>
            <a:xfrm>
              <a:off x="4882953" y="1570126"/>
              <a:ext cx="288279" cy="217480"/>
            </a:xfrm>
            <a:custGeom>
              <a:avLst/>
              <a:gdLst/>
              <a:ahLst/>
              <a:cxnLst/>
              <a:rect l="l" t="t" r="r" b="b"/>
              <a:pathLst>
                <a:path w="8339" h="6291" extrusionOk="0">
                  <a:moveTo>
                    <a:pt x="810" y="1"/>
                  </a:moveTo>
                  <a:cubicBezTo>
                    <a:pt x="468" y="15"/>
                    <a:pt x="232" y="179"/>
                    <a:pt x="136" y="483"/>
                  </a:cubicBezTo>
                  <a:cubicBezTo>
                    <a:pt x="1" y="892"/>
                    <a:pt x="227" y="1167"/>
                    <a:pt x="536" y="1389"/>
                  </a:cubicBezTo>
                  <a:cubicBezTo>
                    <a:pt x="2709" y="2955"/>
                    <a:pt x="4883" y="4517"/>
                    <a:pt x="7061" y="6078"/>
                  </a:cubicBezTo>
                  <a:cubicBezTo>
                    <a:pt x="7236" y="6206"/>
                    <a:pt x="7420" y="6290"/>
                    <a:pt x="7596" y="6290"/>
                  </a:cubicBezTo>
                  <a:cubicBezTo>
                    <a:pt x="7764" y="6290"/>
                    <a:pt x="7925" y="6214"/>
                    <a:pt x="8063" y="6025"/>
                  </a:cubicBezTo>
                  <a:cubicBezTo>
                    <a:pt x="8338" y="5649"/>
                    <a:pt x="8189" y="5312"/>
                    <a:pt x="7842" y="5047"/>
                  </a:cubicBezTo>
                  <a:cubicBezTo>
                    <a:pt x="5731" y="3471"/>
                    <a:pt x="3620" y="1890"/>
                    <a:pt x="1514" y="314"/>
                  </a:cubicBezTo>
                  <a:cubicBezTo>
                    <a:pt x="1297" y="155"/>
                    <a:pt x="1075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9;p30">
              <a:extLst>
                <a:ext uri="{FF2B5EF4-FFF2-40B4-BE49-F238E27FC236}">
                  <a16:creationId xmlns:a16="http://schemas.microsoft.com/office/drawing/2014/main" id="{F66DD11E-5F33-3D99-BA2E-432CF803221E}"/>
                </a:ext>
              </a:extLst>
            </p:cNvPr>
            <p:cNvSpPr/>
            <p:nvPr/>
          </p:nvSpPr>
          <p:spPr>
            <a:xfrm>
              <a:off x="5096039" y="1411210"/>
              <a:ext cx="201647" cy="280294"/>
            </a:xfrm>
            <a:custGeom>
              <a:avLst/>
              <a:gdLst/>
              <a:ahLst/>
              <a:cxnLst/>
              <a:rect l="l" t="t" r="r" b="b"/>
              <a:pathLst>
                <a:path w="5833" h="8108" extrusionOk="0">
                  <a:moveTo>
                    <a:pt x="627" y="0"/>
                  </a:moveTo>
                  <a:cubicBezTo>
                    <a:pt x="420" y="24"/>
                    <a:pt x="222" y="97"/>
                    <a:pt x="131" y="294"/>
                  </a:cubicBezTo>
                  <a:cubicBezTo>
                    <a:pt x="1" y="569"/>
                    <a:pt x="97" y="810"/>
                    <a:pt x="256" y="1051"/>
                  </a:cubicBezTo>
                  <a:cubicBezTo>
                    <a:pt x="1736" y="3287"/>
                    <a:pt x="3302" y="5470"/>
                    <a:pt x="4700" y="7764"/>
                  </a:cubicBezTo>
                  <a:cubicBezTo>
                    <a:pt x="4825" y="7972"/>
                    <a:pt x="4991" y="8108"/>
                    <a:pt x="5191" y="8108"/>
                  </a:cubicBezTo>
                  <a:cubicBezTo>
                    <a:pt x="5284" y="8108"/>
                    <a:pt x="5383" y="8079"/>
                    <a:pt x="5490" y="8015"/>
                  </a:cubicBezTo>
                  <a:cubicBezTo>
                    <a:pt x="5818" y="7817"/>
                    <a:pt x="5832" y="7523"/>
                    <a:pt x="5639" y="7205"/>
                  </a:cubicBezTo>
                  <a:cubicBezTo>
                    <a:pt x="4208" y="4858"/>
                    <a:pt x="2695" y="2559"/>
                    <a:pt x="1124" y="299"/>
                  </a:cubicBezTo>
                  <a:cubicBezTo>
                    <a:pt x="1003" y="121"/>
                    <a:pt x="844" y="2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0;p30">
              <a:extLst>
                <a:ext uri="{FF2B5EF4-FFF2-40B4-BE49-F238E27FC236}">
                  <a16:creationId xmlns:a16="http://schemas.microsoft.com/office/drawing/2014/main" id="{4843E215-BDD6-0883-AE1B-8C96E1CAA2FF}"/>
                </a:ext>
              </a:extLst>
            </p:cNvPr>
            <p:cNvSpPr/>
            <p:nvPr/>
          </p:nvSpPr>
          <p:spPr>
            <a:xfrm>
              <a:off x="5132371" y="1310820"/>
              <a:ext cx="2916463" cy="2926143"/>
            </a:xfrm>
            <a:custGeom>
              <a:avLst/>
              <a:gdLst/>
              <a:ahLst/>
              <a:cxnLst/>
              <a:rect l="l" t="t" r="r" b="b"/>
              <a:pathLst>
                <a:path w="84364" h="84644" extrusionOk="0">
                  <a:moveTo>
                    <a:pt x="37611" y="0"/>
                  </a:moveTo>
                  <a:cubicBezTo>
                    <a:pt x="36730" y="0"/>
                    <a:pt x="35933" y="497"/>
                    <a:pt x="35124" y="1502"/>
                  </a:cubicBezTo>
                  <a:cubicBezTo>
                    <a:pt x="33750" y="3208"/>
                    <a:pt x="32979" y="5218"/>
                    <a:pt x="32415" y="7295"/>
                  </a:cubicBezTo>
                  <a:cubicBezTo>
                    <a:pt x="31654" y="10119"/>
                    <a:pt x="30989" y="12972"/>
                    <a:pt x="30271" y="15810"/>
                  </a:cubicBezTo>
                  <a:cubicBezTo>
                    <a:pt x="30144" y="16301"/>
                    <a:pt x="29998" y="16529"/>
                    <a:pt x="29754" y="16529"/>
                  </a:cubicBezTo>
                  <a:cubicBezTo>
                    <a:pt x="29589" y="16529"/>
                    <a:pt x="29378" y="16424"/>
                    <a:pt x="29100" y="16225"/>
                  </a:cubicBezTo>
                  <a:cubicBezTo>
                    <a:pt x="26030" y="14056"/>
                    <a:pt x="22700" y="12394"/>
                    <a:pt x="19114" y="11261"/>
                  </a:cubicBezTo>
                  <a:cubicBezTo>
                    <a:pt x="17502" y="10753"/>
                    <a:pt x="15867" y="10369"/>
                    <a:pt x="14192" y="10369"/>
                  </a:cubicBezTo>
                  <a:cubicBezTo>
                    <a:pt x="13592" y="10369"/>
                    <a:pt x="12987" y="10418"/>
                    <a:pt x="12376" y="10528"/>
                  </a:cubicBezTo>
                  <a:cubicBezTo>
                    <a:pt x="10410" y="10880"/>
                    <a:pt x="9345" y="12013"/>
                    <a:pt x="9109" y="13984"/>
                  </a:cubicBezTo>
                  <a:cubicBezTo>
                    <a:pt x="8940" y="15435"/>
                    <a:pt x="9229" y="16837"/>
                    <a:pt x="9634" y="18215"/>
                  </a:cubicBezTo>
                  <a:cubicBezTo>
                    <a:pt x="10786" y="22158"/>
                    <a:pt x="12767" y="25709"/>
                    <a:pt x="14834" y="29218"/>
                  </a:cubicBezTo>
                  <a:cubicBezTo>
                    <a:pt x="15336" y="30066"/>
                    <a:pt x="15258" y="30297"/>
                    <a:pt x="14285" y="30577"/>
                  </a:cubicBezTo>
                  <a:cubicBezTo>
                    <a:pt x="12174" y="31179"/>
                    <a:pt x="9986" y="31430"/>
                    <a:pt x="7846" y="31902"/>
                  </a:cubicBezTo>
                  <a:cubicBezTo>
                    <a:pt x="6053" y="32297"/>
                    <a:pt x="4275" y="32731"/>
                    <a:pt x="2656" y="33642"/>
                  </a:cubicBezTo>
                  <a:cubicBezTo>
                    <a:pt x="1595" y="34240"/>
                    <a:pt x="680" y="34992"/>
                    <a:pt x="362" y="36230"/>
                  </a:cubicBezTo>
                  <a:cubicBezTo>
                    <a:pt x="145" y="37078"/>
                    <a:pt x="0" y="38008"/>
                    <a:pt x="612" y="38727"/>
                  </a:cubicBezTo>
                  <a:cubicBezTo>
                    <a:pt x="993" y="39170"/>
                    <a:pt x="1340" y="39599"/>
                    <a:pt x="1417" y="40148"/>
                  </a:cubicBezTo>
                  <a:cubicBezTo>
                    <a:pt x="1509" y="40770"/>
                    <a:pt x="1822" y="41223"/>
                    <a:pt x="2198" y="41676"/>
                  </a:cubicBezTo>
                  <a:cubicBezTo>
                    <a:pt x="2820" y="42413"/>
                    <a:pt x="3518" y="43078"/>
                    <a:pt x="4198" y="43758"/>
                  </a:cubicBezTo>
                  <a:cubicBezTo>
                    <a:pt x="5051" y="44606"/>
                    <a:pt x="5996" y="45127"/>
                    <a:pt x="7215" y="45315"/>
                  </a:cubicBezTo>
                  <a:cubicBezTo>
                    <a:pt x="9514" y="45671"/>
                    <a:pt x="11788" y="46177"/>
                    <a:pt x="14126" y="46274"/>
                  </a:cubicBezTo>
                  <a:cubicBezTo>
                    <a:pt x="14188" y="46276"/>
                    <a:pt x="14246" y="46280"/>
                    <a:pt x="14300" y="46280"/>
                  </a:cubicBezTo>
                  <a:cubicBezTo>
                    <a:pt x="14516" y="46280"/>
                    <a:pt x="14651" y="46224"/>
                    <a:pt x="14613" y="45845"/>
                  </a:cubicBezTo>
                  <a:cubicBezTo>
                    <a:pt x="14343" y="42987"/>
                    <a:pt x="14560" y="40167"/>
                    <a:pt x="15181" y="37367"/>
                  </a:cubicBezTo>
                  <a:cubicBezTo>
                    <a:pt x="17981" y="24789"/>
                    <a:pt x="29373" y="16050"/>
                    <a:pt x="41804" y="16050"/>
                  </a:cubicBezTo>
                  <a:cubicBezTo>
                    <a:pt x="43605" y="16050"/>
                    <a:pt x="45428" y="16234"/>
                    <a:pt x="47249" y="16615"/>
                  </a:cubicBezTo>
                  <a:cubicBezTo>
                    <a:pt x="62493" y="19811"/>
                    <a:pt x="72035" y="34948"/>
                    <a:pt x="68305" y="50018"/>
                  </a:cubicBezTo>
                  <a:cubicBezTo>
                    <a:pt x="65231" y="62421"/>
                    <a:pt x="54313" y="70877"/>
                    <a:pt x="41915" y="70877"/>
                  </a:cubicBezTo>
                  <a:cubicBezTo>
                    <a:pt x="40592" y="70877"/>
                    <a:pt x="39253" y="70780"/>
                    <a:pt x="37905" y="70582"/>
                  </a:cubicBezTo>
                  <a:cubicBezTo>
                    <a:pt x="28777" y="69243"/>
                    <a:pt x="22049" y="64269"/>
                    <a:pt x="17620" y="56192"/>
                  </a:cubicBezTo>
                  <a:cubicBezTo>
                    <a:pt x="16810" y="54717"/>
                    <a:pt x="16174" y="53165"/>
                    <a:pt x="15721" y="51546"/>
                  </a:cubicBezTo>
                  <a:cubicBezTo>
                    <a:pt x="15552" y="50958"/>
                    <a:pt x="15027" y="51083"/>
                    <a:pt x="14656" y="50900"/>
                  </a:cubicBezTo>
                  <a:cubicBezTo>
                    <a:pt x="14611" y="50877"/>
                    <a:pt x="14572" y="50866"/>
                    <a:pt x="14537" y="50866"/>
                  </a:cubicBezTo>
                  <a:cubicBezTo>
                    <a:pt x="14436" y="50866"/>
                    <a:pt x="14375" y="50957"/>
                    <a:pt x="14314" y="51083"/>
                  </a:cubicBezTo>
                  <a:cubicBezTo>
                    <a:pt x="13128" y="53522"/>
                    <a:pt x="11576" y="55748"/>
                    <a:pt x="10280" y="58124"/>
                  </a:cubicBezTo>
                  <a:cubicBezTo>
                    <a:pt x="9268" y="59970"/>
                    <a:pt x="8381" y="61874"/>
                    <a:pt x="7991" y="63965"/>
                  </a:cubicBezTo>
                  <a:cubicBezTo>
                    <a:pt x="7518" y="66486"/>
                    <a:pt x="8608" y="68072"/>
                    <a:pt x="11123" y="68496"/>
                  </a:cubicBezTo>
                  <a:cubicBezTo>
                    <a:pt x="11871" y="68621"/>
                    <a:pt x="12614" y="68675"/>
                    <a:pt x="13354" y="68675"/>
                  </a:cubicBezTo>
                  <a:cubicBezTo>
                    <a:pt x="15091" y="68675"/>
                    <a:pt x="16808" y="68376"/>
                    <a:pt x="18511" y="67994"/>
                  </a:cubicBezTo>
                  <a:cubicBezTo>
                    <a:pt x="20189" y="67619"/>
                    <a:pt x="21832" y="67098"/>
                    <a:pt x="23500" y="66669"/>
                  </a:cubicBezTo>
                  <a:cubicBezTo>
                    <a:pt x="23618" y="66637"/>
                    <a:pt x="23723" y="66621"/>
                    <a:pt x="23814" y="66621"/>
                  </a:cubicBezTo>
                  <a:cubicBezTo>
                    <a:pt x="24147" y="66621"/>
                    <a:pt x="24294" y="66835"/>
                    <a:pt x="24256" y="67247"/>
                  </a:cubicBezTo>
                  <a:cubicBezTo>
                    <a:pt x="24068" y="69315"/>
                    <a:pt x="24222" y="71363"/>
                    <a:pt x="24613" y="73397"/>
                  </a:cubicBezTo>
                  <a:cubicBezTo>
                    <a:pt x="25066" y="75758"/>
                    <a:pt x="25678" y="78072"/>
                    <a:pt x="27018" y="80106"/>
                  </a:cubicBezTo>
                  <a:cubicBezTo>
                    <a:pt x="27818" y="81323"/>
                    <a:pt x="28717" y="81921"/>
                    <a:pt x="29759" y="81921"/>
                  </a:cubicBezTo>
                  <a:cubicBezTo>
                    <a:pt x="30429" y="81921"/>
                    <a:pt x="31158" y="81674"/>
                    <a:pt x="31958" y="81185"/>
                  </a:cubicBezTo>
                  <a:cubicBezTo>
                    <a:pt x="33042" y="80525"/>
                    <a:pt x="33948" y="79662"/>
                    <a:pt x="34791" y="78727"/>
                  </a:cubicBezTo>
                  <a:cubicBezTo>
                    <a:pt x="36391" y="76963"/>
                    <a:pt x="37731" y="75007"/>
                    <a:pt x="38999" y="72997"/>
                  </a:cubicBezTo>
                  <a:cubicBezTo>
                    <a:pt x="39201" y="72679"/>
                    <a:pt x="39403" y="72346"/>
                    <a:pt x="39654" y="72067"/>
                  </a:cubicBezTo>
                  <a:cubicBezTo>
                    <a:pt x="39816" y="71884"/>
                    <a:pt x="39967" y="71794"/>
                    <a:pt x="40099" y="71794"/>
                  </a:cubicBezTo>
                  <a:cubicBezTo>
                    <a:pt x="40273" y="71794"/>
                    <a:pt x="40414" y="71949"/>
                    <a:pt x="40507" y="72250"/>
                  </a:cubicBezTo>
                  <a:cubicBezTo>
                    <a:pt x="41741" y="76231"/>
                    <a:pt x="44112" y="79465"/>
                    <a:pt x="47105" y="82284"/>
                  </a:cubicBezTo>
                  <a:cubicBezTo>
                    <a:pt x="48083" y="83209"/>
                    <a:pt x="49187" y="83975"/>
                    <a:pt x="50488" y="84409"/>
                  </a:cubicBezTo>
                  <a:cubicBezTo>
                    <a:pt x="50955" y="84566"/>
                    <a:pt x="51399" y="84644"/>
                    <a:pt x="51818" y="84644"/>
                  </a:cubicBezTo>
                  <a:cubicBezTo>
                    <a:pt x="52922" y="84644"/>
                    <a:pt x="53854" y="84103"/>
                    <a:pt x="54584" y="83031"/>
                  </a:cubicBezTo>
                  <a:cubicBezTo>
                    <a:pt x="55013" y="82395"/>
                    <a:pt x="55303" y="81696"/>
                    <a:pt x="55534" y="80968"/>
                  </a:cubicBezTo>
                  <a:cubicBezTo>
                    <a:pt x="56421" y="78178"/>
                    <a:pt x="56474" y="75281"/>
                    <a:pt x="56580" y="72467"/>
                  </a:cubicBezTo>
                  <a:cubicBezTo>
                    <a:pt x="56580" y="71276"/>
                    <a:pt x="56580" y="70154"/>
                    <a:pt x="56580" y="69035"/>
                  </a:cubicBezTo>
                  <a:cubicBezTo>
                    <a:pt x="56580" y="68785"/>
                    <a:pt x="56551" y="68515"/>
                    <a:pt x="56821" y="68390"/>
                  </a:cubicBezTo>
                  <a:cubicBezTo>
                    <a:pt x="56900" y="68352"/>
                    <a:pt x="56976" y="68336"/>
                    <a:pt x="57049" y="68336"/>
                  </a:cubicBezTo>
                  <a:cubicBezTo>
                    <a:pt x="57231" y="68336"/>
                    <a:pt x="57397" y="68435"/>
                    <a:pt x="57558" y="68558"/>
                  </a:cubicBezTo>
                  <a:cubicBezTo>
                    <a:pt x="59115" y="69744"/>
                    <a:pt x="60826" y="70669"/>
                    <a:pt x="62599" y="71474"/>
                  </a:cubicBezTo>
                  <a:cubicBezTo>
                    <a:pt x="64888" y="72520"/>
                    <a:pt x="67235" y="73358"/>
                    <a:pt x="69780" y="73527"/>
                  </a:cubicBezTo>
                  <a:cubicBezTo>
                    <a:pt x="69924" y="73537"/>
                    <a:pt x="70066" y="73541"/>
                    <a:pt x="70205" y="73541"/>
                  </a:cubicBezTo>
                  <a:cubicBezTo>
                    <a:pt x="72568" y="73541"/>
                    <a:pt x="74309" y="72205"/>
                    <a:pt x="74855" y="69903"/>
                  </a:cubicBezTo>
                  <a:cubicBezTo>
                    <a:pt x="75139" y="68703"/>
                    <a:pt x="75067" y="67498"/>
                    <a:pt x="74821" y="66303"/>
                  </a:cubicBezTo>
                  <a:cubicBezTo>
                    <a:pt x="74276" y="63643"/>
                    <a:pt x="73091" y="61238"/>
                    <a:pt x="71847" y="58857"/>
                  </a:cubicBezTo>
                  <a:cubicBezTo>
                    <a:pt x="70980" y="57194"/>
                    <a:pt x="70079" y="55546"/>
                    <a:pt x="69231" y="53874"/>
                  </a:cubicBezTo>
                  <a:cubicBezTo>
                    <a:pt x="68773" y="52977"/>
                    <a:pt x="68811" y="52958"/>
                    <a:pt x="69655" y="52462"/>
                  </a:cubicBezTo>
                  <a:cubicBezTo>
                    <a:pt x="72643" y="50707"/>
                    <a:pt x="75645" y="48972"/>
                    <a:pt x="78575" y="47127"/>
                  </a:cubicBezTo>
                  <a:cubicBezTo>
                    <a:pt x="79920" y="46274"/>
                    <a:pt x="81226" y="45363"/>
                    <a:pt x="82277" y="44148"/>
                  </a:cubicBezTo>
                  <a:cubicBezTo>
                    <a:pt x="84363" y="41743"/>
                    <a:pt x="84209" y="39714"/>
                    <a:pt x="81771" y="37690"/>
                  </a:cubicBezTo>
                  <a:cubicBezTo>
                    <a:pt x="79958" y="36187"/>
                    <a:pt x="77915" y="35107"/>
                    <a:pt x="75703" y="34322"/>
                  </a:cubicBezTo>
                  <a:cubicBezTo>
                    <a:pt x="73505" y="33551"/>
                    <a:pt x="71216" y="33107"/>
                    <a:pt x="69018" y="32355"/>
                  </a:cubicBezTo>
                  <a:cubicBezTo>
                    <a:pt x="67982" y="32004"/>
                    <a:pt x="67997" y="31999"/>
                    <a:pt x="68247" y="30948"/>
                  </a:cubicBezTo>
                  <a:cubicBezTo>
                    <a:pt x="69067" y="27555"/>
                    <a:pt x="70373" y="24307"/>
                    <a:pt x="71308" y="20948"/>
                  </a:cubicBezTo>
                  <a:cubicBezTo>
                    <a:pt x="71838" y="19030"/>
                    <a:pt x="72373" y="17102"/>
                    <a:pt x="72320" y="15088"/>
                  </a:cubicBezTo>
                  <a:cubicBezTo>
                    <a:pt x="72257" y="12779"/>
                    <a:pt x="71149" y="11406"/>
                    <a:pt x="69023" y="10981"/>
                  </a:cubicBezTo>
                  <a:cubicBezTo>
                    <a:pt x="68529" y="10883"/>
                    <a:pt x="68030" y="10835"/>
                    <a:pt x="67527" y="10835"/>
                  </a:cubicBezTo>
                  <a:cubicBezTo>
                    <a:pt x="67313" y="10835"/>
                    <a:pt x="67099" y="10844"/>
                    <a:pt x="66883" y="10861"/>
                  </a:cubicBezTo>
                  <a:cubicBezTo>
                    <a:pt x="64402" y="11054"/>
                    <a:pt x="62069" y="11820"/>
                    <a:pt x="59736" y="12601"/>
                  </a:cubicBezTo>
                  <a:cubicBezTo>
                    <a:pt x="56710" y="13618"/>
                    <a:pt x="53760" y="14871"/>
                    <a:pt x="50628" y="15560"/>
                  </a:cubicBezTo>
                  <a:cubicBezTo>
                    <a:pt x="50316" y="15629"/>
                    <a:pt x="50098" y="15674"/>
                    <a:pt x="49933" y="15674"/>
                  </a:cubicBezTo>
                  <a:cubicBezTo>
                    <a:pt x="49580" y="15674"/>
                    <a:pt x="49467" y="15470"/>
                    <a:pt x="49192" y="14866"/>
                  </a:cubicBezTo>
                  <a:cubicBezTo>
                    <a:pt x="47654" y="11507"/>
                    <a:pt x="45929" y="8249"/>
                    <a:pt x="43813" y="5218"/>
                  </a:cubicBezTo>
                  <a:cubicBezTo>
                    <a:pt x="42666" y="3579"/>
                    <a:pt x="41447" y="1998"/>
                    <a:pt x="39779" y="837"/>
                  </a:cubicBezTo>
                  <a:cubicBezTo>
                    <a:pt x="38981" y="281"/>
                    <a:pt x="38272" y="0"/>
                    <a:pt x="37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1;p30">
              <a:extLst>
                <a:ext uri="{FF2B5EF4-FFF2-40B4-BE49-F238E27FC236}">
                  <a16:creationId xmlns:a16="http://schemas.microsoft.com/office/drawing/2014/main" id="{1BD780AC-4294-D86D-B176-1A14C69D8858}"/>
                </a:ext>
              </a:extLst>
            </p:cNvPr>
            <p:cNvSpPr/>
            <p:nvPr/>
          </p:nvSpPr>
          <p:spPr>
            <a:xfrm>
              <a:off x="5630826" y="1896013"/>
              <a:ext cx="1989987" cy="1832971"/>
            </a:xfrm>
            <a:custGeom>
              <a:avLst/>
              <a:gdLst/>
              <a:ahLst/>
              <a:cxnLst/>
              <a:rect l="l" t="t" r="r" b="b"/>
              <a:pathLst>
                <a:path w="57564" h="53022" extrusionOk="0">
                  <a:moveTo>
                    <a:pt x="20276" y="7945"/>
                  </a:moveTo>
                  <a:cubicBezTo>
                    <a:pt x="20376" y="7945"/>
                    <a:pt x="20482" y="7964"/>
                    <a:pt x="20580" y="7986"/>
                  </a:cubicBezTo>
                  <a:cubicBezTo>
                    <a:pt x="22098" y="8343"/>
                    <a:pt x="23182" y="9225"/>
                    <a:pt x="23794" y="10671"/>
                  </a:cubicBezTo>
                  <a:cubicBezTo>
                    <a:pt x="23881" y="10873"/>
                    <a:pt x="23900" y="11051"/>
                    <a:pt x="23746" y="11225"/>
                  </a:cubicBezTo>
                  <a:cubicBezTo>
                    <a:pt x="23669" y="11312"/>
                    <a:pt x="23592" y="11344"/>
                    <a:pt x="23513" y="11344"/>
                  </a:cubicBezTo>
                  <a:cubicBezTo>
                    <a:pt x="23413" y="11344"/>
                    <a:pt x="23311" y="11293"/>
                    <a:pt x="23206" y="11239"/>
                  </a:cubicBezTo>
                  <a:cubicBezTo>
                    <a:pt x="22651" y="10955"/>
                    <a:pt x="22085" y="10781"/>
                    <a:pt x="21498" y="10781"/>
                  </a:cubicBezTo>
                  <a:cubicBezTo>
                    <a:pt x="21189" y="10781"/>
                    <a:pt x="20873" y="10829"/>
                    <a:pt x="20551" y="10936"/>
                  </a:cubicBezTo>
                  <a:cubicBezTo>
                    <a:pt x="20466" y="10964"/>
                    <a:pt x="20377" y="10983"/>
                    <a:pt x="20294" y="10983"/>
                  </a:cubicBezTo>
                  <a:cubicBezTo>
                    <a:pt x="20135" y="10983"/>
                    <a:pt x="19993" y="10916"/>
                    <a:pt x="19924" y="10724"/>
                  </a:cubicBezTo>
                  <a:cubicBezTo>
                    <a:pt x="19804" y="10396"/>
                    <a:pt x="20020" y="10227"/>
                    <a:pt x="20300" y="10121"/>
                  </a:cubicBezTo>
                  <a:cubicBezTo>
                    <a:pt x="20608" y="10004"/>
                    <a:pt x="20916" y="9958"/>
                    <a:pt x="21227" y="9958"/>
                  </a:cubicBezTo>
                  <a:cubicBezTo>
                    <a:pt x="21554" y="9958"/>
                    <a:pt x="21882" y="10009"/>
                    <a:pt x="22213" y="10078"/>
                  </a:cubicBezTo>
                  <a:cubicBezTo>
                    <a:pt x="22407" y="10118"/>
                    <a:pt x="22587" y="10243"/>
                    <a:pt x="22810" y="10243"/>
                  </a:cubicBezTo>
                  <a:cubicBezTo>
                    <a:pt x="22854" y="10243"/>
                    <a:pt x="22899" y="10238"/>
                    <a:pt x="22946" y="10227"/>
                  </a:cubicBezTo>
                  <a:cubicBezTo>
                    <a:pt x="22319" y="9355"/>
                    <a:pt x="21461" y="8940"/>
                    <a:pt x="20445" y="8815"/>
                  </a:cubicBezTo>
                  <a:cubicBezTo>
                    <a:pt x="20127" y="8777"/>
                    <a:pt x="19828" y="8733"/>
                    <a:pt x="19861" y="8338"/>
                  </a:cubicBezTo>
                  <a:cubicBezTo>
                    <a:pt x="19891" y="8027"/>
                    <a:pt x="20070" y="7945"/>
                    <a:pt x="20276" y="7945"/>
                  </a:cubicBezTo>
                  <a:close/>
                  <a:moveTo>
                    <a:pt x="32894" y="9163"/>
                  </a:moveTo>
                  <a:cubicBezTo>
                    <a:pt x="33241" y="9163"/>
                    <a:pt x="33588" y="9212"/>
                    <a:pt x="33924" y="9316"/>
                  </a:cubicBezTo>
                  <a:cubicBezTo>
                    <a:pt x="34199" y="9398"/>
                    <a:pt x="34551" y="9461"/>
                    <a:pt x="34435" y="9856"/>
                  </a:cubicBezTo>
                  <a:cubicBezTo>
                    <a:pt x="34381" y="10042"/>
                    <a:pt x="34274" y="10097"/>
                    <a:pt x="34147" y="10097"/>
                  </a:cubicBezTo>
                  <a:cubicBezTo>
                    <a:pt x="34027" y="10097"/>
                    <a:pt x="33889" y="10048"/>
                    <a:pt x="33761" y="10015"/>
                  </a:cubicBezTo>
                  <a:cubicBezTo>
                    <a:pt x="33497" y="9951"/>
                    <a:pt x="33241" y="9920"/>
                    <a:pt x="32995" y="9920"/>
                  </a:cubicBezTo>
                  <a:cubicBezTo>
                    <a:pt x="32032" y="9920"/>
                    <a:pt x="31228" y="10402"/>
                    <a:pt x="30748" y="11312"/>
                  </a:cubicBezTo>
                  <a:cubicBezTo>
                    <a:pt x="31529" y="11326"/>
                    <a:pt x="32262" y="11485"/>
                    <a:pt x="32936" y="11851"/>
                  </a:cubicBezTo>
                  <a:cubicBezTo>
                    <a:pt x="33182" y="11981"/>
                    <a:pt x="33462" y="12126"/>
                    <a:pt x="33274" y="12454"/>
                  </a:cubicBezTo>
                  <a:cubicBezTo>
                    <a:pt x="33207" y="12567"/>
                    <a:pt x="33126" y="12606"/>
                    <a:pt x="33040" y="12606"/>
                  </a:cubicBezTo>
                  <a:cubicBezTo>
                    <a:pt x="32908" y="12606"/>
                    <a:pt x="32762" y="12515"/>
                    <a:pt x="32628" y="12454"/>
                  </a:cubicBezTo>
                  <a:cubicBezTo>
                    <a:pt x="32142" y="12238"/>
                    <a:pt x="31652" y="12123"/>
                    <a:pt x="31158" y="12123"/>
                  </a:cubicBezTo>
                  <a:cubicBezTo>
                    <a:pt x="30759" y="12123"/>
                    <a:pt x="30358" y="12198"/>
                    <a:pt x="29953" y="12353"/>
                  </a:cubicBezTo>
                  <a:cubicBezTo>
                    <a:pt x="29835" y="12398"/>
                    <a:pt x="29717" y="12437"/>
                    <a:pt x="29603" y="12437"/>
                  </a:cubicBezTo>
                  <a:cubicBezTo>
                    <a:pt x="29488" y="12437"/>
                    <a:pt x="29377" y="12398"/>
                    <a:pt x="29274" y="12290"/>
                  </a:cubicBezTo>
                  <a:cubicBezTo>
                    <a:pt x="29062" y="12068"/>
                    <a:pt x="29172" y="11837"/>
                    <a:pt x="29259" y="11606"/>
                  </a:cubicBezTo>
                  <a:cubicBezTo>
                    <a:pt x="29795" y="10145"/>
                    <a:pt x="31344" y="9163"/>
                    <a:pt x="32894" y="9163"/>
                  </a:cubicBezTo>
                  <a:close/>
                  <a:moveTo>
                    <a:pt x="16212" y="13655"/>
                  </a:moveTo>
                  <a:cubicBezTo>
                    <a:pt x="17277" y="13655"/>
                    <a:pt x="18341" y="13672"/>
                    <a:pt x="19404" y="13692"/>
                  </a:cubicBezTo>
                  <a:cubicBezTo>
                    <a:pt x="23794" y="13760"/>
                    <a:pt x="28175" y="13977"/>
                    <a:pt x="32532" y="14574"/>
                  </a:cubicBezTo>
                  <a:cubicBezTo>
                    <a:pt x="34657" y="14868"/>
                    <a:pt x="36763" y="15283"/>
                    <a:pt x="38850" y="15789"/>
                  </a:cubicBezTo>
                  <a:cubicBezTo>
                    <a:pt x="39197" y="15871"/>
                    <a:pt x="39462" y="16010"/>
                    <a:pt x="39553" y="16406"/>
                  </a:cubicBezTo>
                  <a:cubicBezTo>
                    <a:pt x="40671" y="21047"/>
                    <a:pt x="40614" y="25615"/>
                    <a:pt x="38397" y="29948"/>
                  </a:cubicBezTo>
                  <a:cubicBezTo>
                    <a:pt x="36189" y="34261"/>
                    <a:pt x="32454" y="36392"/>
                    <a:pt x="27746" y="36878"/>
                  </a:cubicBezTo>
                  <a:cubicBezTo>
                    <a:pt x="27135" y="36941"/>
                    <a:pt x="26530" y="36972"/>
                    <a:pt x="25931" y="36972"/>
                  </a:cubicBezTo>
                  <a:cubicBezTo>
                    <a:pt x="22885" y="36972"/>
                    <a:pt x="20008" y="36155"/>
                    <a:pt x="17370" y="34435"/>
                  </a:cubicBezTo>
                  <a:cubicBezTo>
                    <a:pt x="14141" y="32324"/>
                    <a:pt x="12454" y="29187"/>
                    <a:pt x="11591" y="25543"/>
                  </a:cubicBezTo>
                  <a:cubicBezTo>
                    <a:pt x="10714" y="21837"/>
                    <a:pt x="10772" y="18136"/>
                    <a:pt x="11775" y="14449"/>
                  </a:cubicBezTo>
                  <a:cubicBezTo>
                    <a:pt x="11919" y="13914"/>
                    <a:pt x="12160" y="13755"/>
                    <a:pt x="12690" y="13731"/>
                  </a:cubicBezTo>
                  <a:cubicBezTo>
                    <a:pt x="13863" y="13675"/>
                    <a:pt x="15038" y="13655"/>
                    <a:pt x="16212" y="13655"/>
                  </a:cubicBezTo>
                  <a:close/>
                  <a:moveTo>
                    <a:pt x="27396" y="0"/>
                  </a:moveTo>
                  <a:cubicBezTo>
                    <a:pt x="18699" y="0"/>
                    <a:pt x="10168" y="4300"/>
                    <a:pt x="5109" y="12256"/>
                  </a:cubicBezTo>
                  <a:cubicBezTo>
                    <a:pt x="1042" y="18647"/>
                    <a:pt x="1" y="25601"/>
                    <a:pt x="1750" y="32946"/>
                  </a:cubicBezTo>
                  <a:cubicBezTo>
                    <a:pt x="2758" y="37182"/>
                    <a:pt x="4758" y="40917"/>
                    <a:pt x="7803" y="44286"/>
                  </a:cubicBezTo>
                  <a:cubicBezTo>
                    <a:pt x="7640" y="42339"/>
                    <a:pt x="8290" y="40984"/>
                    <a:pt x="9823" y="40093"/>
                  </a:cubicBezTo>
                  <a:cubicBezTo>
                    <a:pt x="10626" y="39621"/>
                    <a:pt x="11453" y="39417"/>
                    <a:pt x="12299" y="39417"/>
                  </a:cubicBezTo>
                  <a:cubicBezTo>
                    <a:pt x="13016" y="39417"/>
                    <a:pt x="13747" y="39564"/>
                    <a:pt x="14488" y="39818"/>
                  </a:cubicBezTo>
                  <a:cubicBezTo>
                    <a:pt x="14488" y="39216"/>
                    <a:pt x="14478" y="38676"/>
                    <a:pt x="14488" y="38141"/>
                  </a:cubicBezTo>
                  <a:cubicBezTo>
                    <a:pt x="14497" y="37645"/>
                    <a:pt x="14584" y="37153"/>
                    <a:pt x="14782" y="36700"/>
                  </a:cubicBezTo>
                  <a:cubicBezTo>
                    <a:pt x="15026" y="36150"/>
                    <a:pt x="15448" y="35867"/>
                    <a:pt x="15888" y="35867"/>
                  </a:cubicBezTo>
                  <a:cubicBezTo>
                    <a:pt x="16247" y="35867"/>
                    <a:pt x="16618" y="36055"/>
                    <a:pt x="16917" y="36440"/>
                  </a:cubicBezTo>
                  <a:cubicBezTo>
                    <a:pt x="17269" y="36888"/>
                    <a:pt x="17457" y="37423"/>
                    <a:pt x="17572" y="37972"/>
                  </a:cubicBezTo>
                  <a:cubicBezTo>
                    <a:pt x="17765" y="38888"/>
                    <a:pt x="17934" y="39813"/>
                    <a:pt x="18078" y="40743"/>
                  </a:cubicBezTo>
                  <a:cubicBezTo>
                    <a:pt x="18126" y="41081"/>
                    <a:pt x="18266" y="41168"/>
                    <a:pt x="18589" y="41201"/>
                  </a:cubicBezTo>
                  <a:cubicBezTo>
                    <a:pt x="21727" y="41548"/>
                    <a:pt x="24840" y="42069"/>
                    <a:pt x="27944" y="42633"/>
                  </a:cubicBezTo>
                  <a:cubicBezTo>
                    <a:pt x="30401" y="43081"/>
                    <a:pt x="32801" y="43881"/>
                    <a:pt x="35336" y="43915"/>
                  </a:cubicBezTo>
                  <a:cubicBezTo>
                    <a:pt x="35582" y="43919"/>
                    <a:pt x="35809" y="44001"/>
                    <a:pt x="35809" y="44276"/>
                  </a:cubicBezTo>
                  <a:cubicBezTo>
                    <a:pt x="35809" y="44578"/>
                    <a:pt x="35579" y="44639"/>
                    <a:pt x="35339" y="44639"/>
                  </a:cubicBezTo>
                  <a:cubicBezTo>
                    <a:pt x="35319" y="44639"/>
                    <a:pt x="35299" y="44638"/>
                    <a:pt x="35279" y="44637"/>
                  </a:cubicBezTo>
                  <a:cubicBezTo>
                    <a:pt x="34271" y="44594"/>
                    <a:pt x="33259" y="44551"/>
                    <a:pt x="32271" y="44348"/>
                  </a:cubicBezTo>
                  <a:cubicBezTo>
                    <a:pt x="27924" y="43466"/>
                    <a:pt x="23543" y="42830"/>
                    <a:pt x="19148" y="42257"/>
                  </a:cubicBezTo>
                  <a:cubicBezTo>
                    <a:pt x="17659" y="42059"/>
                    <a:pt x="17664" y="42054"/>
                    <a:pt x="17447" y="40589"/>
                  </a:cubicBezTo>
                  <a:cubicBezTo>
                    <a:pt x="17442" y="40541"/>
                    <a:pt x="17442" y="40498"/>
                    <a:pt x="17432" y="40454"/>
                  </a:cubicBezTo>
                  <a:cubicBezTo>
                    <a:pt x="17220" y="39355"/>
                    <a:pt x="17095" y="38237"/>
                    <a:pt x="16589" y="37220"/>
                  </a:cubicBezTo>
                  <a:cubicBezTo>
                    <a:pt x="16456" y="36954"/>
                    <a:pt x="16305" y="36640"/>
                    <a:pt x="15970" y="36640"/>
                  </a:cubicBezTo>
                  <a:cubicBezTo>
                    <a:pt x="15954" y="36640"/>
                    <a:pt x="15937" y="36641"/>
                    <a:pt x="15919" y="36642"/>
                  </a:cubicBezTo>
                  <a:cubicBezTo>
                    <a:pt x="15534" y="36676"/>
                    <a:pt x="15490" y="37047"/>
                    <a:pt x="15413" y="37346"/>
                  </a:cubicBezTo>
                  <a:cubicBezTo>
                    <a:pt x="15191" y="38204"/>
                    <a:pt x="15278" y="39081"/>
                    <a:pt x="15278" y="39953"/>
                  </a:cubicBezTo>
                  <a:cubicBezTo>
                    <a:pt x="15278" y="40490"/>
                    <a:pt x="15132" y="40752"/>
                    <a:pt x="14806" y="40752"/>
                  </a:cubicBezTo>
                  <a:cubicBezTo>
                    <a:pt x="14666" y="40752"/>
                    <a:pt x="14494" y="40704"/>
                    <a:pt x="14285" y="40608"/>
                  </a:cubicBezTo>
                  <a:cubicBezTo>
                    <a:pt x="13671" y="40325"/>
                    <a:pt x="13039" y="40187"/>
                    <a:pt x="12397" y="40187"/>
                  </a:cubicBezTo>
                  <a:cubicBezTo>
                    <a:pt x="12067" y="40187"/>
                    <a:pt x="11734" y="40223"/>
                    <a:pt x="11399" y="40295"/>
                  </a:cubicBezTo>
                  <a:cubicBezTo>
                    <a:pt x="8868" y="40830"/>
                    <a:pt x="7818" y="43269"/>
                    <a:pt x="9187" y="45466"/>
                  </a:cubicBezTo>
                  <a:cubicBezTo>
                    <a:pt x="10126" y="46980"/>
                    <a:pt x="11543" y="47818"/>
                    <a:pt x="13288" y="48112"/>
                  </a:cubicBezTo>
                  <a:cubicBezTo>
                    <a:pt x="13525" y="48153"/>
                    <a:pt x="13757" y="48173"/>
                    <a:pt x="13981" y="48173"/>
                  </a:cubicBezTo>
                  <a:cubicBezTo>
                    <a:pt x="15405" y="48173"/>
                    <a:pt x="16526" y="47365"/>
                    <a:pt x="17042" y="45924"/>
                  </a:cubicBezTo>
                  <a:cubicBezTo>
                    <a:pt x="17119" y="45717"/>
                    <a:pt x="17201" y="45500"/>
                    <a:pt x="17216" y="45278"/>
                  </a:cubicBezTo>
                  <a:cubicBezTo>
                    <a:pt x="17262" y="44726"/>
                    <a:pt x="17513" y="44520"/>
                    <a:pt x="17931" y="44520"/>
                  </a:cubicBezTo>
                  <a:cubicBezTo>
                    <a:pt x="18035" y="44520"/>
                    <a:pt x="18148" y="44533"/>
                    <a:pt x="18271" y="44556"/>
                  </a:cubicBezTo>
                  <a:cubicBezTo>
                    <a:pt x="19283" y="44734"/>
                    <a:pt x="20305" y="44864"/>
                    <a:pt x="21317" y="45037"/>
                  </a:cubicBezTo>
                  <a:cubicBezTo>
                    <a:pt x="25789" y="45813"/>
                    <a:pt x="30213" y="46898"/>
                    <a:pt x="34739" y="47346"/>
                  </a:cubicBezTo>
                  <a:cubicBezTo>
                    <a:pt x="35095" y="47380"/>
                    <a:pt x="35481" y="47409"/>
                    <a:pt x="35418" y="47876"/>
                  </a:cubicBezTo>
                  <a:cubicBezTo>
                    <a:pt x="35373" y="48184"/>
                    <a:pt x="35182" y="48250"/>
                    <a:pt x="34956" y="48250"/>
                  </a:cubicBezTo>
                  <a:cubicBezTo>
                    <a:pt x="34846" y="48250"/>
                    <a:pt x="34727" y="48234"/>
                    <a:pt x="34614" y="48223"/>
                  </a:cubicBezTo>
                  <a:cubicBezTo>
                    <a:pt x="31982" y="47948"/>
                    <a:pt x="29394" y="47423"/>
                    <a:pt x="26806" y="46917"/>
                  </a:cubicBezTo>
                  <a:cubicBezTo>
                    <a:pt x="24194" y="46406"/>
                    <a:pt x="21577" y="45915"/>
                    <a:pt x="18965" y="45404"/>
                  </a:cubicBezTo>
                  <a:cubicBezTo>
                    <a:pt x="18803" y="45372"/>
                    <a:pt x="18659" y="45349"/>
                    <a:pt x="18532" y="45349"/>
                  </a:cubicBezTo>
                  <a:cubicBezTo>
                    <a:pt x="18201" y="45349"/>
                    <a:pt x="17983" y="45503"/>
                    <a:pt x="17847" y="46050"/>
                  </a:cubicBezTo>
                  <a:cubicBezTo>
                    <a:pt x="17452" y="47635"/>
                    <a:pt x="16363" y="48613"/>
                    <a:pt x="14738" y="48941"/>
                  </a:cubicBezTo>
                  <a:cubicBezTo>
                    <a:pt x="14377" y="49013"/>
                    <a:pt x="14001" y="49004"/>
                    <a:pt x="13596" y="49038"/>
                  </a:cubicBezTo>
                  <a:cubicBezTo>
                    <a:pt x="17547" y="51619"/>
                    <a:pt x="22405" y="53021"/>
                    <a:pt x="27403" y="53021"/>
                  </a:cubicBezTo>
                  <a:cubicBezTo>
                    <a:pt x="35029" y="53021"/>
                    <a:pt x="42982" y="49755"/>
                    <a:pt x="48537" y="42430"/>
                  </a:cubicBezTo>
                  <a:cubicBezTo>
                    <a:pt x="57563" y="30526"/>
                    <a:pt x="54816" y="13369"/>
                    <a:pt x="42508" y="4777"/>
                  </a:cubicBezTo>
                  <a:cubicBezTo>
                    <a:pt x="37886" y="1546"/>
                    <a:pt x="32611" y="0"/>
                    <a:pt x="27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2;p30">
              <a:extLst>
                <a:ext uri="{FF2B5EF4-FFF2-40B4-BE49-F238E27FC236}">
                  <a16:creationId xmlns:a16="http://schemas.microsoft.com/office/drawing/2014/main" id="{AE5906B0-B038-1664-3CC9-4760C3FF0DF3}"/>
                </a:ext>
              </a:extLst>
            </p:cNvPr>
            <p:cNvSpPr/>
            <p:nvPr/>
          </p:nvSpPr>
          <p:spPr>
            <a:xfrm>
              <a:off x="4927790" y="2671719"/>
              <a:ext cx="733091" cy="421512"/>
            </a:xfrm>
            <a:custGeom>
              <a:avLst/>
              <a:gdLst/>
              <a:ahLst/>
              <a:cxnLst/>
              <a:rect l="l" t="t" r="r" b="b"/>
              <a:pathLst>
                <a:path w="21206" h="12193" extrusionOk="0">
                  <a:moveTo>
                    <a:pt x="5865" y="0"/>
                  </a:moveTo>
                  <a:cubicBezTo>
                    <a:pt x="5362" y="0"/>
                    <a:pt x="5247" y="501"/>
                    <a:pt x="5099" y="892"/>
                  </a:cubicBezTo>
                  <a:cubicBezTo>
                    <a:pt x="4819" y="1629"/>
                    <a:pt x="4757" y="2420"/>
                    <a:pt x="4559" y="3176"/>
                  </a:cubicBezTo>
                  <a:cubicBezTo>
                    <a:pt x="4439" y="3625"/>
                    <a:pt x="4468" y="3914"/>
                    <a:pt x="4901" y="4169"/>
                  </a:cubicBezTo>
                  <a:cubicBezTo>
                    <a:pt x="5268" y="4386"/>
                    <a:pt x="5509" y="4757"/>
                    <a:pt x="5711" y="5138"/>
                  </a:cubicBezTo>
                  <a:cubicBezTo>
                    <a:pt x="6342" y="6328"/>
                    <a:pt x="6024" y="7851"/>
                    <a:pt x="4959" y="8719"/>
                  </a:cubicBezTo>
                  <a:cubicBezTo>
                    <a:pt x="4474" y="9113"/>
                    <a:pt x="3932" y="9311"/>
                    <a:pt x="3389" y="9311"/>
                  </a:cubicBezTo>
                  <a:cubicBezTo>
                    <a:pt x="2810" y="9311"/>
                    <a:pt x="2230" y="9087"/>
                    <a:pt x="1716" y="8637"/>
                  </a:cubicBezTo>
                  <a:cubicBezTo>
                    <a:pt x="1533" y="8473"/>
                    <a:pt x="1176" y="8299"/>
                    <a:pt x="1422" y="7996"/>
                  </a:cubicBezTo>
                  <a:cubicBezTo>
                    <a:pt x="1500" y="7900"/>
                    <a:pt x="1572" y="7863"/>
                    <a:pt x="1639" y="7863"/>
                  </a:cubicBezTo>
                  <a:cubicBezTo>
                    <a:pt x="1805" y="7863"/>
                    <a:pt x="1942" y="8086"/>
                    <a:pt x="2072" y="8189"/>
                  </a:cubicBezTo>
                  <a:cubicBezTo>
                    <a:pt x="2504" y="8526"/>
                    <a:pt x="2952" y="8694"/>
                    <a:pt x="3383" y="8694"/>
                  </a:cubicBezTo>
                  <a:cubicBezTo>
                    <a:pt x="3901" y="8694"/>
                    <a:pt x="4395" y="8451"/>
                    <a:pt x="4805" y="7967"/>
                  </a:cubicBezTo>
                  <a:cubicBezTo>
                    <a:pt x="5528" y="7109"/>
                    <a:pt x="5542" y="5996"/>
                    <a:pt x="4839" y="5138"/>
                  </a:cubicBezTo>
                  <a:cubicBezTo>
                    <a:pt x="4352" y="4541"/>
                    <a:pt x="3691" y="4223"/>
                    <a:pt x="3011" y="4223"/>
                  </a:cubicBezTo>
                  <a:cubicBezTo>
                    <a:pt x="2614" y="4223"/>
                    <a:pt x="2211" y="4331"/>
                    <a:pt x="1831" y="4555"/>
                  </a:cubicBezTo>
                  <a:cubicBezTo>
                    <a:pt x="945" y="5075"/>
                    <a:pt x="419" y="5870"/>
                    <a:pt x="280" y="6878"/>
                  </a:cubicBezTo>
                  <a:cubicBezTo>
                    <a:pt x="0" y="8902"/>
                    <a:pt x="1451" y="11263"/>
                    <a:pt x="3369" y="11967"/>
                  </a:cubicBezTo>
                  <a:cubicBezTo>
                    <a:pt x="3787" y="12120"/>
                    <a:pt x="4192" y="12193"/>
                    <a:pt x="4574" y="12193"/>
                  </a:cubicBezTo>
                  <a:cubicBezTo>
                    <a:pt x="5936" y="12193"/>
                    <a:pt x="6990" y="11259"/>
                    <a:pt x="7220" y="9692"/>
                  </a:cubicBezTo>
                  <a:cubicBezTo>
                    <a:pt x="7253" y="9451"/>
                    <a:pt x="7239" y="9201"/>
                    <a:pt x="7253" y="8955"/>
                  </a:cubicBezTo>
                  <a:cubicBezTo>
                    <a:pt x="7279" y="8597"/>
                    <a:pt x="7408" y="8405"/>
                    <a:pt x="7616" y="8405"/>
                  </a:cubicBezTo>
                  <a:cubicBezTo>
                    <a:pt x="7719" y="8405"/>
                    <a:pt x="7842" y="8453"/>
                    <a:pt x="7981" y="8550"/>
                  </a:cubicBezTo>
                  <a:cubicBezTo>
                    <a:pt x="8193" y="8704"/>
                    <a:pt x="8415" y="8762"/>
                    <a:pt x="8656" y="8810"/>
                  </a:cubicBezTo>
                  <a:cubicBezTo>
                    <a:pt x="10656" y="9210"/>
                    <a:pt x="12680" y="9422"/>
                    <a:pt x="14699" y="9683"/>
                  </a:cubicBezTo>
                  <a:cubicBezTo>
                    <a:pt x="16868" y="9962"/>
                    <a:pt x="19037" y="10261"/>
                    <a:pt x="21205" y="10854"/>
                  </a:cubicBezTo>
                  <a:cubicBezTo>
                    <a:pt x="21027" y="9846"/>
                    <a:pt x="20844" y="8945"/>
                    <a:pt x="20714" y="8044"/>
                  </a:cubicBezTo>
                  <a:cubicBezTo>
                    <a:pt x="20663" y="7708"/>
                    <a:pt x="20538" y="7610"/>
                    <a:pt x="20238" y="7610"/>
                  </a:cubicBezTo>
                  <a:cubicBezTo>
                    <a:pt x="20223" y="7610"/>
                    <a:pt x="20209" y="7610"/>
                    <a:pt x="20193" y="7610"/>
                  </a:cubicBezTo>
                  <a:cubicBezTo>
                    <a:pt x="20058" y="7613"/>
                    <a:pt x="19924" y="7614"/>
                    <a:pt x="19789" y="7614"/>
                  </a:cubicBezTo>
                  <a:cubicBezTo>
                    <a:pt x="15620" y="7614"/>
                    <a:pt x="11598" y="6484"/>
                    <a:pt x="7504" y="5928"/>
                  </a:cubicBezTo>
                  <a:cubicBezTo>
                    <a:pt x="7036" y="5866"/>
                    <a:pt x="6906" y="5663"/>
                    <a:pt x="6945" y="5157"/>
                  </a:cubicBezTo>
                  <a:cubicBezTo>
                    <a:pt x="7056" y="3750"/>
                    <a:pt x="7070" y="2333"/>
                    <a:pt x="6675" y="955"/>
                  </a:cubicBezTo>
                  <a:cubicBezTo>
                    <a:pt x="6554" y="535"/>
                    <a:pt x="6429" y="5"/>
                    <a:pt x="5880" y="0"/>
                  </a:cubicBezTo>
                  <a:cubicBezTo>
                    <a:pt x="5875" y="0"/>
                    <a:pt x="5870" y="0"/>
                    <a:pt x="5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3;p30">
              <a:extLst>
                <a:ext uri="{FF2B5EF4-FFF2-40B4-BE49-F238E27FC236}">
                  <a16:creationId xmlns:a16="http://schemas.microsoft.com/office/drawing/2014/main" id="{9DCBFE72-2B84-D88F-3451-AF57DC2F98D2}"/>
                </a:ext>
              </a:extLst>
            </p:cNvPr>
            <p:cNvSpPr/>
            <p:nvPr/>
          </p:nvSpPr>
          <p:spPr>
            <a:xfrm>
              <a:off x="5687831" y="3841276"/>
              <a:ext cx="345216" cy="747473"/>
            </a:xfrm>
            <a:custGeom>
              <a:avLst/>
              <a:gdLst/>
              <a:ahLst/>
              <a:cxnLst/>
              <a:rect l="l" t="t" r="r" b="b"/>
              <a:pathLst>
                <a:path w="9986" h="21622" extrusionOk="0">
                  <a:moveTo>
                    <a:pt x="7672" y="0"/>
                  </a:moveTo>
                  <a:cubicBezTo>
                    <a:pt x="7166" y="617"/>
                    <a:pt x="6704" y="1215"/>
                    <a:pt x="6207" y="1784"/>
                  </a:cubicBezTo>
                  <a:cubicBezTo>
                    <a:pt x="5118" y="3032"/>
                    <a:pt x="3966" y="4222"/>
                    <a:pt x="2935" y="5523"/>
                  </a:cubicBezTo>
                  <a:cubicBezTo>
                    <a:pt x="1393" y="7466"/>
                    <a:pt x="1190" y="9480"/>
                    <a:pt x="2275" y="11716"/>
                  </a:cubicBezTo>
                  <a:cubicBezTo>
                    <a:pt x="3084" y="13384"/>
                    <a:pt x="3947" y="15022"/>
                    <a:pt x="4786" y="16675"/>
                  </a:cubicBezTo>
                  <a:cubicBezTo>
                    <a:pt x="4892" y="16883"/>
                    <a:pt x="5118" y="17080"/>
                    <a:pt x="4925" y="17345"/>
                  </a:cubicBezTo>
                  <a:cubicBezTo>
                    <a:pt x="4829" y="17479"/>
                    <a:pt x="4720" y="17522"/>
                    <a:pt x="4606" y="17522"/>
                  </a:cubicBezTo>
                  <a:cubicBezTo>
                    <a:pt x="4471" y="17522"/>
                    <a:pt x="4329" y="17462"/>
                    <a:pt x="4193" y="17422"/>
                  </a:cubicBezTo>
                  <a:cubicBezTo>
                    <a:pt x="3723" y="17294"/>
                    <a:pt x="3254" y="17227"/>
                    <a:pt x="2787" y="17227"/>
                  </a:cubicBezTo>
                  <a:cubicBezTo>
                    <a:pt x="2218" y="17227"/>
                    <a:pt x="1654" y="17326"/>
                    <a:pt x="1099" y="17538"/>
                  </a:cubicBezTo>
                  <a:cubicBezTo>
                    <a:pt x="588" y="17736"/>
                    <a:pt x="106" y="18010"/>
                    <a:pt x="53" y="18642"/>
                  </a:cubicBezTo>
                  <a:cubicBezTo>
                    <a:pt x="0" y="19292"/>
                    <a:pt x="260" y="19822"/>
                    <a:pt x="795" y="20203"/>
                  </a:cubicBezTo>
                  <a:cubicBezTo>
                    <a:pt x="1335" y="20589"/>
                    <a:pt x="1966" y="20748"/>
                    <a:pt x="2612" y="20830"/>
                  </a:cubicBezTo>
                  <a:cubicBezTo>
                    <a:pt x="4097" y="21018"/>
                    <a:pt x="5595" y="21104"/>
                    <a:pt x="7051" y="21485"/>
                  </a:cubicBezTo>
                  <a:cubicBezTo>
                    <a:pt x="7359" y="21564"/>
                    <a:pt x="7677" y="21621"/>
                    <a:pt x="8000" y="21621"/>
                  </a:cubicBezTo>
                  <a:cubicBezTo>
                    <a:pt x="8191" y="21621"/>
                    <a:pt x="8385" y="21601"/>
                    <a:pt x="8579" y="21553"/>
                  </a:cubicBezTo>
                  <a:cubicBezTo>
                    <a:pt x="9581" y="21297"/>
                    <a:pt x="9986" y="20492"/>
                    <a:pt x="9547" y="19557"/>
                  </a:cubicBezTo>
                  <a:cubicBezTo>
                    <a:pt x="9287" y="19003"/>
                    <a:pt x="8911" y="18521"/>
                    <a:pt x="8497" y="18087"/>
                  </a:cubicBezTo>
                  <a:cubicBezTo>
                    <a:pt x="7094" y="16622"/>
                    <a:pt x="6188" y="14854"/>
                    <a:pt x="5364" y="13037"/>
                  </a:cubicBezTo>
                  <a:cubicBezTo>
                    <a:pt x="4901" y="12015"/>
                    <a:pt x="4583" y="10940"/>
                    <a:pt x="4564" y="9803"/>
                  </a:cubicBezTo>
                  <a:cubicBezTo>
                    <a:pt x="4535" y="8401"/>
                    <a:pt x="5311" y="7360"/>
                    <a:pt x="6159" y="6357"/>
                  </a:cubicBezTo>
                  <a:cubicBezTo>
                    <a:pt x="6853" y="5538"/>
                    <a:pt x="7639" y="4796"/>
                    <a:pt x="8256" y="3914"/>
                  </a:cubicBezTo>
                  <a:cubicBezTo>
                    <a:pt x="8405" y="3702"/>
                    <a:pt x="8559" y="3514"/>
                    <a:pt x="8468" y="3186"/>
                  </a:cubicBezTo>
                  <a:cubicBezTo>
                    <a:pt x="8179" y="2155"/>
                    <a:pt x="7942" y="1109"/>
                    <a:pt x="7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4;p30">
              <a:extLst>
                <a:ext uri="{FF2B5EF4-FFF2-40B4-BE49-F238E27FC236}">
                  <a16:creationId xmlns:a16="http://schemas.microsoft.com/office/drawing/2014/main" id="{A2148803-D265-B6E8-D4E0-920BAF4BD896}"/>
                </a:ext>
              </a:extLst>
            </p:cNvPr>
            <p:cNvSpPr/>
            <p:nvPr/>
          </p:nvSpPr>
          <p:spPr>
            <a:xfrm>
              <a:off x="6875841" y="4160664"/>
              <a:ext cx="367237" cy="544339"/>
            </a:xfrm>
            <a:custGeom>
              <a:avLst/>
              <a:gdLst/>
              <a:ahLst/>
              <a:cxnLst/>
              <a:rect l="l" t="t" r="r" b="b"/>
              <a:pathLst>
                <a:path w="10623" h="15746" extrusionOk="0">
                  <a:moveTo>
                    <a:pt x="5717" y="0"/>
                  </a:moveTo>
                  <a:cubicBezTo>
                    <a:pt x="5220" y="945"/>
                    <a:pt x="4767" y="1793"/>
                    <a:pt x="3958" y="2318"/>
                  </a:cubicBezTo>
                  <a:cubicBezTo>
                    <a:pt x="3461" y="2641"/>
                    <a:pt x="3466" y="2925"/>
                    <a:pt x="3697" y="3403"/>
                  </a:cubicBezTo>
                  <a:cubicBezTo>
                    <a:pt x="4709" y="5470"/>
                    <a:pt x="5702" y="7547"/>
                    <a:pt x="6671" y="9634"/>
                  </a:cubicBezTo>
                  <a:cubicBezTo>
                    <a:pt x="6936" y="10207"/>
                    <a:pt x="7124" y="10786"/>
                    <a:pt x="7746" y="11099"/>
                  </a:cubicBezTo>
                  <a:cubicBezTo>
                    <a:pt x="8011" y="11234"/>
                    <a:pt x="8237" y="11494"/>
                    <a:pt x="8011" y="11812"/>
                  </a:cubicBezTo>
                  <a:cubicBezTo>
                    <a:pt x="7919" y="11940"/>
                    <a:pt x="7822" y="11987"/>
                    <a:pt x="7724" y="11987"/>
                  </a:cubicBezTo>
                  <a:cubicBezTo>
                    <a:pt x="7562" y="11987"/>
                    <a:pt x="7397" y="11863"/>
                    <a:pt x="7244" y="11774"/>
                  </a:cubicBezTo>
                  <a:cubicBezTo>
                    <a:pt x="6550" y="11354"/>
                    <a:pt x="5818" y="11032"/>
                    <a:pt x="5023" y="10853"/>
                  </a:cubicBezTo>
                  <a:cubicBezTo>
                    <a:pt x="4569" y="10753"/>
                    <a:pt x="4123" y="10692"/>
                    <a:pt x="3689" y="10692"/>
                  </a:cubicBezTo>
                  <a:cubicBezTo>
                    <a:pt x="2809" y="10692"/>
                    <a:pt x="1981" y="10945"/>
                    <a:pt x="1254" y="11639"/>
                  </a:cubicBezTo>
                  <a:cubicBezTo>
                    <a:pt x="1" y="12829"/>
                    <a:pt x="155" y="13798"/>
                    <a:pt x="1702" y="14545"/>
                  </a:cubicBezTo>
                  <a:cubicBezTo>
                    <a:pt x="2064" y="14718"/>
                    <a:pt x="2449" y="14844"/>
                    <a:pt x="2835" y="14964"/>
                  </a:cubicBezTo>
                  <a:cubicBezTo>
                    <a:pt x="4232" y="15412"/>
                    <a:pt x="5697" y="15432"/>
                    <a:pt x="7134" y="15639"/>
                  </a:cubicBezTo>
                  <a:cubicBezTo>
                    <a:pt x="7540" y="15697"/>
                    <a:pt x="7945" y="15746"/>
                    <a:pt x="8349" y="15746"/>
                  </a:cubicBezTo>
                  <a:cubicBezTo>
                    <a:pt x="8679" y="15746"/>
                    <a:pt x="9007" y="15714"/>
                    <a:pt x="9336" y="15629"/>
                  </a:cubicBezTo>
                  <a:cubicBezTo>
                    <a:pt x="10175" y="15412"/>
                    <a:pt x="10623" y="14810"/>
                    <a:pt x="10551" y="13947"/>
                  </a:cubicBezTo>
                  <a:cubicBezTo>
                    <a:pt x="10522" y="13639"/>
                    <a:pt x="10464" y="13326"/>
                    <a:pt x="10372" y="13027"/>
                  </a:cubicBezTo>
                  <a:cubicBezTo>
                    <a:pt x="9066" y="8627"/>
                    <a:pt x="7307" y="4395"/>
                    <a:pt x="5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5;p30">
              <a:extLst>
                <a:ext uri="{FF2B5EF4-FFF2-40B4-BE49-F238E27FC236}">
                  <a16:creationId xmlns:a16="http://schemas.microsoft.com/office/drawing/2014/main" id="{901EF323-043C-8CE7-4574-CCE88D3D6F02}"/>
                </a:ext>
              </a:extLst>
            </p:cNvPr>
            <p:cNvSpPr/>
            <p:nvPr/>
          </p:nvSpPr>
          <p:spPr>
            <a:xfrm>
              <a:off x="6001202" y="2368060"/>
              <a:ext cx="1035648" cy="806103"/>
            </a:xfrm>
            <a:custGeom>
              <a:avLst/>
              <a:gdLst/>
              <a:ahLst/>
              <a:cxnLst/>
              <a:rect l="l" t="t" r="r" b="b"/>
              <a:pathLst>
                <a:path w="29958" h="23318" extrusionOk="0">
                  <a:moveTo>
                    <a:pt x="2342" y="735"/>
                  </a:moveTo>
                  <a:cubicBezTo>
                    <a:pt x="2364" y="735"/>
                    <a:pt x="2387" y="736"/>
                    <a:pt x="2410" y="736"/>
                  </a:cubicBezTo>
                  <a:cubicBezTo>
                    <a:pt x="3286" y="758"/>
                    <a:pt x="4162" y="764"/>
                    <a:pt x="5039" y="764"/>
                  </a:cubicBezTo>
                  <a:cubicBezTo>
                    <a:pt x="6090" y="764"/>
                    <a:pt x="7142" y="755"/>
                    <a:pt x="8193" y="755"/>
                  </a:cubicBezTo>
                  <a:cubicBezTo>
                    <a:pt x="12805" y="890"/>
                    <a:pt x="17413" y="1021"/>
                    <a:pt x="21996" y="1604"/>
                  </a:cubicBezTo>
                  <a:cubicBezTo>
                    <a:pt x="23885" y="1845"/>
                    <a:pt x="25760" y="2168"/>
                    <a:pt x="27615" y="2577"/>
                  </a:cubicBezTo>
                  <a:cubicBezTo>
                    <a:pt x="27948" y="2649"/>
                    <a:pt x="28198" y="2736"/>
                    <a:pt x="28295" y="3170"/>
                  </a:cubicBezTo>
                  <a:cubicBezTo>
                    <a:pt x="29220" y="7180"/>
                    <a:pt x="29177" y="11132"/>
                    <a:pt x="27567" y="14963"/>
                  </a:cubicBezTo>
                  <a:cubicBezTo>
                    <a:pt x="25755" y="19267"/>
                    <a:pt x="22444" y="21700"/>
                    <a:pt x="17875" y="22433"/>
                  </a:cubicBezTo>
                  <a:cubicBezTo>
                    <a:pt x="17007" y="22571"/>
                    <a:pt x="16146" y="22641"/>
                    <a:pt x="15292" y="22641"/>
                  </a:cubicBezTo>
                  <a:cubicBezTo>
                    <a:pt x="13165" y="22641"/>
                    <a:pt x="11086" y="22208"/>
                    <a:pt x="9070" y="21324"/>
                  </a:cubicBezTo>
                  <a:cubicBezTo>
                    <a:pt x="4796" y="19450"/>
                    <a:pt x="2511" y="16014"/>
                    <a:pt x="1489" y="11604"/>
                  </a:cubicBezTo>
                  <a:cubicBezTo>
                    <a:pt x="699" y="8206"/>
                    <a:pt x="771" y="4813"/>
                    <a:pt x="1509" y="1416"/>
                  </a:cubicBezTo>
                  <a:cubicBezTo>
                    <a:pt x="1624" y="898"/>
                    <a:pt x="1833" y="735"/>
                    <a:pt x="2342" y="735"/>
                  </a:cubicBezTo>
                  <a:close/>
                  <a:moveTo>
                    <a:pt x="5498" y="0"/>
                  </a:moveTo>
                  <a:cubicBezTo>
                    <a:pt x="4324" y="0"/>
                    <a:pt x="3149" y="20"/>
                    <a:pt x="1976" y="76"/>
                  </a:cubicBezTo>
                  <a:cubicBezTo>
                    <a:pt x="1446" y="100"/>
                    <a:pt x="1205" y="259"/>
                    <a:pt x="1061" y="794"/>
                  </a:cubicBezTo>
                  <a:cubicBezTo>
                    <a:pt x="58" y="4481"/>
                    <a:pt x="0" y="8182"/>
                    <a:pt x="877" y="11888"/>
                  </a:cubicBezTo>
                  <a:cubicBezTo>
                    <a:pt x="1740" y="15532"/>
                    <a:pt x="3427" y="18669"/>
                    <a:pt x="6656" y="20780"/>
                  </a:cubicBezTo>
                  <a:cubicBezTo>
                    <a:pt x="9294" y="22500"/>
                    <a:pt x="12171" y="23317"/>
                    <a:pt x="15217" y="23317"/>
                  </a:cubicBezTo>
                  <a:cubicBezTo>
                    <a:pt x="15816" y="23317"/>
                    <a:pt x="16421" y="23286"/>
                    <a:pt x="17032" y="23223"/>
                  </a:cubicBezTo>
                  <a:cubicBezTo>
                    <a:pt x="21740" y="22737"/>
                    <a:pt x="25475" y="20606"/>
                    <a:pt x="27683" y="16293"/>
                  </a:cubicBezTo>
                  <a:cubicBezTo>
                    <a:pt x="29900" y="11960"/>
                    <a:pt x="29957" y="7392"/>
                    <a:pt x="28839" y="2751"/>
                  </a:cubicBezTo>
                  <a:cubicBezTo>
                    <a:pt x="28748" y="2355"/>
                    <a:pt x="28483" y="2216"/>
                    <a:pt x="28136" y="2134"/>
                  </a:cubicBezTo>
                  <a:cubicBezTo>
                    <a:pt x="26049" y="1628"/>
                    <a:pt x="23943" y="1213"/>
                    <a:pt x="21818" y="919"/>
                  </a:cubicBezTo>
                  <a:cubicBezTo>
                    <a:pt x="17461" y="322"/>
                    <a:pt x="13080" y="105"/>
                    <a:pt x="8690" y="37"/>
                  </a:cubicBezTo>
                  <a:cubicBezTo>
                    <a:pt x="7627" y="17"/>
                    <a:pt x="6563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6;p30">
              <a:extLst>
                <a:ext uri="{FF2B5EF4-FFF2-40B4-BE49-F238E27FC236}">
                  <a16:creationId xmlns:a16="http://schemas.microsoft.com/office/drawing/2014/main" id="{209E6B87-5E6A-0BCE-57C9-2DEF08F4C738}"/>
                </a:ext>
              </a:extLst>
            </p:cNvPr>
            <p:cNvSpPr/>
            <p:nvPr/>
          </p:nvSpPr>
          <p:spPr>
            <a:xfrm>
              <a:off x="6635446" y="2212774"/>
              <a:ext cx="189789" cy="119025"/>
            </a:xfrm>
            <a:custGeom>
              <a:avLst/>
              <a:gdLst/>
              <a:ahLst/>
              <a:cxnLst/>
              <a:rect l="l" t="t" r="r" b="b"/>
              <a:pathLst>
                <a:path w="5490" h="3443" extrusionOk="0">
                  <a:moveTo>
                    <a:pt x="3833" y="0"/>
                  </a:moveTo>
                  <a:cubicBezTo>
                    <a:pt x="2283" y="0"/>
                    <a:pt x="734" y="982"/>
                    <a:pt x="198" y="2443"/>
                  </a:cubicBezTo>
                  <a:cubicBezTo>
                    <a:pt x="111" y="2674"/>
                    <a:pt x="1" y="2905"/>
                    <a:pt x="213" y="3127"/>
                  </a:cubicBezTo>
                  <a:cubicBezTo>
                    <a:pt x="316" y="3235"/>
                    <a:pt x="427" y="3274"/>
                    <a:pt x="542" y="3274"/>
                  </a:cubicBezTo>
                  <a:cubicBezTo>
                    <a:pt x="656" y="3274"/>
                    <a:pt x="774" y="3235"/>
                    <a:pt x="892" y="3190"/>
                  </a:cubicBezTo>
                  <a:cubicBezTo>
                    <a:pt x="1298" y="3036"/>
                    <a:pt x="1700" y="2962"/>
                    <a:pt x="2100" y="2962"/>
                  </a:cubicBezTo>
                  <a:cubicBezTo>
                    <a:pt x="2593" y="2962"/>
                    <a:pt x="3082" y="3075"/>
                    <a:pt x="3567" y="3291"/>
                  </a:cubicBezTo>
                  <a:cubicBezTo>
                    <a:pt x="3701" y="3352"/>
                    <a:pt x="3847" y="3443"/>
                    <a:pt x="3979" y="3443"/>
                  </a:cubicBezTo>
                  <a:cubicBezTo>
                    <a:pt x="4065" y="3443"/>
                    <a:pt x="4146" y="3404"/>
                    <a:pt x="4213" y="3291"/>
                  </a:cubicBezTo>
                  <a:cubicBezTo>
                    <a:pt x="4401" y="2963"/>
                    <a:pt x="4121" y="2818"/>
                    <a:pt x="3875" y="2688"/>
                  </a:cubicBezTo>
                  <a:cubicBezTo>
                    <a:pt x="3201" y="2327"/>
                    <a:pt x="2468" y="2163"/>
                    <a:pt x="1687" y="2149"/>
                  </a:cubicBezTo>
                  <a:cubicBezTo>
                    <a:pt x="2166" y="1241"/>
                    <a:pt x="2967" y="759"/>
                    <a:pt x="3927" y="759"/>
                  </a:cubicBezTo>
                  <a:cubicBezTo>
                    <a:pt x="4175" y="759"/>
                    <a:pt x="4433" y="792"/>
                    <a:pt x="4700" y="857"/>
                  </a:cubicBezTo>
                  <a:cubicBezTo>
                    <a:pt x="4830" y="887"/>
                    <a:pt x="4967" y="934"/>
                    <a:pt x="5085" y="934"/>
                  </a:cubicBezTo>
                  <a:cubicBezTo>
                    <a:pt x="5213" y="934"/>
                    <a:pt x="5319" y="880"/>
                    <a:pt x="5374" y="693"/>
                  </a:cubicBezTo>
                  <a:cubicBezTo>
                    <a:pt x="5490" y="298"/>
                    <a:pt x="5138" y="235"/>
                    <a:pt x="4863" y="153"/>
                  </a:cubicBezTo>
                  <a:cubicBezTo>
                    <a:pt x="4527" y="49"/>
                    <a:pt x="4180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7;p30">
              <a:extLst>
                <a:ext uri="{FF2B5EF4-FFF2-40B4-BE49-F238E27FC236}">
                  <a16:creationId xmlns:a16="http://schemas.microsoft.com/office/drawing/2014/main" id="{E5E94B45-B2BD-0B54-3FE6-73A881A07D13}"/>
                </a:ext>
              </a:extLst>
            </p:cNvPr>
            <p:cNvSpPr/>
            <p:nvPr/>
          </p:nvSpPr>
          <p:spPr>
            <a:xfrm>
              <a:off x="6315403" y="2170633"/>
              <a:ext cx="141668" cy="117538"/>
            </a:xfrm>
            <a:custGeom>
              <a:avLst/>
              <a:gdLst/>
              <a:ahLst/>
              <a:cxnLst/>
              <a:rect l="l" t="t" r="r" b="b"/>
              <a:pathLst>
                <a:path w="4098" h="3400" extrusionOk="0">
                  <a:moveTo>
                    <a:pt x="473" y="1"/>
                  </a:moveTo>
                  <a:cubicBezTo>
                    <a:pt x="267" y="1"/>
                    <a:pt x="88" y="83"/>
                    <a:pt x="58" y="394"/>
                  </a:cubicBezTo>
                  <a:cubicBezTo>
                    <a:pt x="25" y="789"/>
                    <a:pt x="324" y="833"/>
                    <a:pt x="642" y="871"/>
                  </a:cubicBezTo>
                  <a:cubicBezTo>
                    <a:pt x="1658" y="996"/>
                    <a:pt x="2516" y="1411"/>
                    <a:pt x="3143" y="2283"/>
                  </a:cubicBezTo>
                  <a:cubicBezTo>
                    <a:pt x="3096" y="2294"/>
                    <a:pt x="3051" y="2299"/>
                    <a:pt x="3007" y="2299"/>
                  </a:cubicBezTo>
                  <a:cubicBezTo>
                    <a:pt x="2784" y="2299"/>
                    <a:pt x="2604" y="2174"/>
                    <a:pt x="2410" y="2134"/>
                  </a:cubicBezTo>
                  <a:cubicBezTo>
                    <a:pt x="2079" y="2065"/>
                    <a:pt x="1751" y="2014"/>
                    <a:pt x="1424" y="2014"/>
                  </a:cubicBezTo>
                  <a:cubicBezTo>
                    <a:pt x="1113" y="2014"/>
                    <a:pt x="805" y="2060"/>
                    <a:pt x="497" y="2177"/>
                  </a:cubicBezTo>
                  <a:cubicBezTo>
                    <a:pt x="217" y="2283"/>
                    <a:pt x="1" y="2452"/>
                    <a:pt x="121" y="2780"/>
                  </a:cubicBezTo>
                  <a:cubicBezTo>
                    <a:pt x="190" y="2972"/>
                    <a:pt x="332" y="3039"/>
                    <a:pt x="491" y="3039"/>
                  </a:cubicBezTo>
                  <a:cubicBezTo>
                    <a:pt x="574" y="3039"/>
                    <a:pt x="663" y="3020"/>
                    <a:pt x="748" y="2992"/>
                  </a:cubicBezTo>
                  <a:cubicBezTo>
                    <a:pt x="1070" y="2885"/>
                    <a:pt x="1386" y="2837"/>
                    <a:pt x="1695" y="2837"/>
                  </a:cubicBezTo>
                  <a:cubicBezTo>
                    <a:pt x="2282" y="2837"/>
                    <a:pt x="2848" y="3011"/>
                    <a:pt x="3403" y="3295"/>
                  </a:cubicBezTo>
                  <a:cubicBezTo>
                    <a:pt x="3508" y="3349"/>
                    <a:pt x="3610" y="3400"/>
                    <a:pt x="3710" y="3400"/>
                  </a:cubicBezTo>
                  <a:cubicBezTo>
                    <a:pt x="3789" y="3400"/>
                    <a:pt x="3866" y="3368"/>
                    <a:pt x="3943" y="3281"/>
                  </a:cubicBezTo>
                  <a:cubicBezTo>
                    <a:pt x="4097" y="3107"/>
                    <a:pt x="4078" y="2929"/>
                    <a:pt x="3991" y="2727"/>
                  </a:cubicBezTo>
                  <a:cubicBezTo>
                    <a:pt x="3379" y="1281"/>
                    <a:pt x="2295" y="399"/>
                    <a:pt x="777" y="42"/>
                  </a:cubicBezTo>
                  <a:cubicBezTo>
                    <a:pt x="679" y="20"/>
                    <a:pt x="57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8;p30">
              <a:extLst>
                <a:ext uri="{FF2B5EF4-FFF2-40B4-BE49-F238E27FC236}">
                  <a16:creationId xmlns:a16="http://schemas.microsoft.com/office/drawing/2014/main" id="{55601A82-DBE6-45D4-346B-6C6B833C4935}"/>
                </a:ext>
              </a:extLst>
            </p:cNvPr>
            <p:cNvSpPr/>
            <p:nvPr/>
          </p:nvSpPr>
          <p:spPr>
            <a:xfrm>
              <a:off x="6025366" y="2393469"/>
              <a:ext cx="986006" cy="757290"/>
            </a:xfrm>
            <a:custGeom>
              <a:avLst/>
              <a:gdLst/>
              <a:ahLst/>
              <a:cxnLst/>
              <a:rect l="l" t="t" r="r" b="b"/>
              <a:pathLst>
                <a:path w="28522" h="21906" extrusionOk="0">
                  <a:moveTo>
                    <a:pt x="3255" y="2202"/>
                  </a:moveTo>
                  <a:cubicBezTo>
                    <a:pt x="3304" y="2202"/>
                    <a:pt x="3354" y="2204"/>
                    <a:pt x="3407" y="2208"/>
                  </a:cubicBezTo>
                  <a:cubicBezTo>
                    <a:pt x="5436" y="2367"/>
                    <a:pt x="7470" y="2483"/>
                    <a:pt x="9499" y="2666"/>
                  </a:cubicBezTo>
                  <a:cubicBezTo>
                    <a:pt x="12526" y="2936"/>
                    <a:pt x="15552" y="3249"/>
                    <a:pt x="18584" y="3543"/>
                  </a:cubicBezTo>
                  <a:cubicBezTo>
                    <a:pt x="20988" y="3780"/>
                    <a:pt x="23393" y="4006"/>
                    <a:pt x="25798" y="4242"/>
                  </a:cubicBezTo>
                  <a:cubicBezTo>
                    <a:pt x="26131" y="4271"/>
                    <a:pt x="26396" y="4392"/>
                    <a:pt x="26463" y="4782"/>
                  </a:cubicBezTo>
                  <a:cubicBezTo>
                    <a:pt x="27230" y="9148"/>
                    <a:pt x="25634" y="14758"/>
                    <a:pt x="21369" y="17630"/>
                  </a:cubicBezTo>
                  <a:cubicBezTo>
                    <a:pt x="19528" y="18875"/>
                    <a:pt x="17503" y="19367"/>
                    <a:pt x="15353" y="19367"/>
                  </a:cubicBezTo>
                  <a:cubicBezTo>
                    <a:pt x="15038" y="19367"/>
                    <a:pt x="14720" y="19357"/>
                    <a:pt x="14400" y="19336"/>
                  </a:cubicBezTo>
                  <a:cubicBezTo>
                    <a:pt x="12159" y="19192"/>
                    <a:pt x="10034" y="18647"/>
                    <a:pt x="8034" y="17611"/>
                  </a:cubicBezTo>
                  <a:cubicBezTo>
                    <a:pt x="4699" y="15891"/>
                    <a:pt x="2844" y="13129"/>
                    <a:pt x="2270" y="9452"/>
                  </a:cubicBezTo>
                  <a:cubicBezTo>
                    <a:pt x="2106" y="8411"/>
                    <a:pt x="1957" y="7370"/>
                    <a:pt x="1995" y="6315"/>
                  </a:cubicBezTo>
                  <a:cubicBezTo>
                    <a:pt x="1947" y="5163"/>
                    <a:pt x="2116" y="4040"/>
                    <a:pt x="2400" y="2927"/>
                  </a:cubicBezTo>
                  <a:cubicBezTo>
                    <a:pt x="2531" y="2416"/>
                    <a:pt x="2789" y="2202"/>
                    <a:pt x="3255" y="2202"/>
                  </a:cubicBezTo>
                  <a:close/>
                  <a:moveTo>
                    <a:pt x="1643" y="0"/>
                  </a:moveTo>
                  <a:cubicBezTo>
                    <a:pt x="1134" y="0"/>
                    <a:pt x="925" y="163"/>
                    <a:pt x="810" y="681"/>
                  </a:cubicBezTo>
                  <a:cubicBezTo>
                    <a:pt x="72" y="4078"/>
                    <a:pt x="0" y="7471"/>
                    <a:pt x="790" y="10869"/>
                  </a:cubicBezTo>
                  <a:cubicBezTo>
                    <a:pt x="1812" y="15279"/>
                    <a:pt x="4097" y="18715"/>
                    <a:pt x="8371" y="20589"/>
                  </a:cubicBezTo>
                  <a:cubicBezTo>
                    <a:pt x="10387" y="21473"/>
                    <a:pt x="12466" y="21906"/>
                    <a:pt x="14593" y="21906"/>
                  </a:cubicBezTo>
                  <a:cubicBezTo>
                    <a:pt x="15447" y="21906"/>
                    <a:pt x="16308" y="21836"/>
                    <a:pt x="17176" y="21698"/>
                  </a:cubicBezTo>
                  <a:cubicBezTo>
                    <a:pt x="21745" y="20965"/>
                    <a:pt x="25056" y="18532"/>
                    <a:pt x="26868" y="14228"/>
                  </a:cubicBezTo>
                  <a:cubicBezTo>
                    <a:pt x="28478" y="10397"/>
                    <a:pt x="28521" y="6445"/>
                    <a:pt x="27596" y="2435"/>
                  </a:cubicBezTo>
                  <a:cubicBezTo>
                    <a:pt x="27499" y="2001"/>
                    <a:pt x="27249" y="1914"/>
                    <a:pt x="26916" y="1842"/>
                  </a:cubicBezTo>
                  <a:cubicBezTo>
                    <a:pt x="25061" y="1433"/>
                    <a:pt x="23186" y="1110"/>
                    <a:pt x="21297" y="869"/>
                  </a:cubicBezTo>
                  <a:cubicBezTo>
                    <a:pt x="16714" y="286"/>
                    <a:pt x="12106" y="155"/>
                    <a:pt x="7494" y="20"/>
                  </a:cubicBezTo>
                  <a:cubicBezTo>
                    <a:pt x="6443" y="20"/>
                    <a:pt x="5391" y="29"/>
                    <a:pt x="4340" y="29"/>
                  </a:cubicBezTo>
                  <a:cubicBezTo>
                    <a:pt x="3463" y="29"/>
                    <a:pt x="2587" y="23"/>
                    <a:pt x="1711" y="1"/>
                  </a:cubicBezTo>
                  <a:cubicBezTo>
                    <a:pt x="1688" y="1"/>
                    <a:pt x="1665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9;p30">
              <a:extLst>
                <a:ext uri="{FF2B5EF4-FFF2-40B4-BE49-F238E27FC236}">
                  <a16:creationId xmlns:a16="http://schemas.microsoft.com/office/drawing/2014/main" id="{DA89FA5D-839E-5DD0-68D6-BB8CB2F13568}"/>
                </a:ext>
              </a:extLst>
            </p:cNvPr>
            <p:cNvSpPr/>
            <p:nvPr/>
          </p:nvSpPr>
          <p:spPr>
            <a:xfrm>
              <a:off x="6092673" y="2469556"/>
              <a:ext cx="874033" cy="593463"/>
            </a:xfrm>
            <a:custGeom>
              <a:avLst/>
              <a:gdLst/>
              <a:ahLst/>
              <a:cxnLst/>
              <a:rect l="l" t="t" r="r" b="b"/>
              <a:pathLst>
                <a:path w="25283" h="17167" extrusionOk="0">
                  <a:moveTo>
                    <a:pt x="2503" y="792"/>
                  </a:moveTo>
                  <a:cubicBezTo>
                    <a:pt x="2586" y="792"/>
                    <a:pt x="2686" y="797"/>
                    <a:pt x="2805" y="803"/>
                  </a:cubicBezTo>
                  <a:cubicBezTo>
                    <a:pt x="3557" y="860"/>
                    <a:pt x="4203" y="928"/>
                    <a:pt x="4848" y="952"/>
                  </a:cubicBezTo>
                  <a:cubicBezTo>
                    <a:pt x="5215" y="966"/>
                    <a:pt x="5321" y="1121"/>
                    <a:pt x="5224" y="1458"/>
                  </a:cubicBezTo>
                  <a:cubicBezTo>
                    <a:pt x="5195" y="1564"/>
                    <a:pt x="5191" y="1675"/>
                    <a:pt x="5166" y="1786"/>
                  </a:cubicBezTo>
                  <a:cubicBezTo>
                    <a:pt x="5001" y="2658"/>
                    <a:pt x="4605" y="3092"/>
                    <a:pt x="3961" y="3092"/>
                  </a:cubicBezTo>
                  <a:cubicBezTo>
                    <a:pt x="3947" y="3092"/>
                    <a:pt x="3933" y="3092"/>
                    <a:pt x="3918" y="3092"/>
                  </a:cubicBezTo>
                  <a:cubicBezTo>
                    <a:pt x="2998" y="3068"/>
                    <a:pt x="2313" y="2485"/>
                    <a:pt x="2198" y="1632"/>
                  </a:cubicBezTo>
                  <a:cubicBezTo>
                    <a:pt x="2101" y="911"/>
                    <a:pt x="2085" y="792"/>
                    <a:pt x="2503" y="792"/>
                  </a:cubicBezTo>
                  <a:close/>
                  <a:moveTo>
                    <a:pt x="8697" y="1323"/>
                  </a:moveTo>
                  <a:cubicBezTo>
                    <a:pt x="8839" y="1323"/>
                    <a:pt x="9024" y="1336"/>
                    <a:pt x="9263" y="1352"/>
                  </a:cubicBezTo>
                  <a:cubicBezTo>
                    <a:pt x="9673" y="1386"/>
                    <a:pt x="10294" y="1453"/>
                    <a:pt x="10916" y="1487"/>
                  </a:cubicBezTo>
                  <a:cubicBezTo>
                    <a:pt x="11239" y="1501"/>
                    <a:pt x="11359" y="1622"/>
                    <a:pt x="11287" y="1940"/>
                  </a:cubicBezTo>
                  <a:cubicBezTo>
                    <a:pt x="11239" y="2162"/>
                    <a:pt x="11244" y="2388"/>
                    <a:pt x="11186" y="2605"/>
                  </a:cubicBezTo>
                  <a:cubicBezTo>
                    <a:pt x="11046" y="3106"/>
                    <a:pt x="10887" y="3627"/>
                    <a:pt x="10246" y="3675"/>
                  </a:cubicBezTo>
                  <a:cubicBezTo>
                    <a:pt x="10162" y="3682"/>
                    <a:pt x="10078" y="3686"/>
                    <a:pt x="9996" y="3686"/>
                  </a:cubicBezTo>
                  <a:cubicBezTo>
                    <a:pt x="9444" y="3686"/>
                    <a:pt x="8952" y="3515"/>
                    <a:pt x="8641" y="2962"/>
                  </a:cubicBezTo>
                  <a:cubicBezTo>
                    <a:pt x="8497" y="2706"/>
                    <a:pt x="8415" y="2432"/>
                    <a:pt x="8362" y="2142"/>
                  </a:cubicBezTo>
                  <a:cubicBezTo>
                    <a:pt x="8238" y="1473"/>
                    <a:pt x="8208" y="1323"/>
                    <a:pt x="8697" y="1323"/>
                  </a:cubicBezTo>
                  <a:close/>
                  <a:moveTo>
                    <a:pt x="14403" y="1829"/>
                  </a:moveTo>
                  <a:cubicBezTo>
                    <a:pt x="14514" y="1829"/>
                    <a:pt x="14643" y="1889"/>
                    <a:pt x="14754" y="1889"/>
                  </a:cubicBezTo>
                  <a:cubicBezTo>
                    <a:pt x="14789" y="1889"/>
                    <a:pt x="14823" y="1883"/>
                    <a:pt x="14853" y="1868"/>
                  </a:cubicBezTo>
                  <a:cubicBezTo>
                    <a:pt x="15268" y="1911"/>
                    <a:pt x="15668" y="1930"/>
                    <a:pt x="16058" y="2012"/>
                  </a:cubicBezTo>
                  <a:cubicBezTo>
                    <a:pt x="16097" y="2020"/>
                    <a:pt x="16139" y="2023"/>
                    <a:pt x="16183" y="2023"/>
                  </a:cubicBezTo>
                  <a:cubicBezTo>
                    <a:pt x="16294" y="2023"/>
                    <a:pt x="16416" y="2005"/>
                    <a:pt x="16529" y="2005"/>
                  </a:cubicBezTo>
                  <a:cubicBezTo>
                    <a:pt x="16762" y="2005"/>
                    <a:pt x="16955" y="2081"/>
                    <a:pt x="16926" y="2547"/>
                  </a:cubicBezTo>
                  <a:cubicBezTo>
                    <a:pt x="16853" y="3791"/>
                    <a:pt x="16564" y="4301"/>
                    <a:pt x="15846" y="4316"/>
                  </a:cubicBezTo>
                  <a:cubicBezTo>
                    <a:pt x="15838" y="4316"/>
                    <a:pt x="15829" y="4316"/>
                    <a:pt x="15821" y="4316"/>
                  </a:cubicBezTo>
                  <a:cubicBezTo>
                    <a:pt x="14724" y="4316"/>
                    <a:pt x="13820" y="3069"/>
                    <a:pt x="14184" y="2012"/>
                  </a:cubicBezTo>
                  <a:cubicBezTo>
                    <a:pt x="14233" y="1869"/>
                    <a:pt x="14312" y="1829"/>
                    <a:pt x="14403" y="1829"/>
                  </a:cubicBezTo>
                  <a:close/>
                  <a:moveTo>
                    <a:pt x="19764" y="2335"/>
                  </a:moveTo>
                  <a:cubicBezTo>
                    <a:pt x="19851" y="2335"/>
                    <a:pt x="19954" y="2346"/>
                    <a:pt x="20073" y="2369"/>
                  </a:cubicBezTo>
                  <a:cubicBezTo>
                    <a:pt x="20858" y="2518"/>
                    <a:pt x="21673" y="2538"/>
                    <a:pt x="22478" y="2581"/>
                  </a:cubicBezTo>
                  <a:cubicBezTo>
                    <a:pt x="22863" y="2605"/>
                    <a:pt x="22964" y="2754"/>
                    <a:pt x="22902" y="3130"/>
                  </a:cubicBezTo>
                  <a:cubicBezTo>
                    <a:pt x="22705" y="4324"/>
                    <a:pt x="22072" y="4983"/>
                    <a:pt x="21157" y="4983"/>
                  </a:cubicBezTo>
                  <a:cubicBezTo>
                    <a:pt x="20926" y="4983"/>
                    <a:pt x="20678" y="4941"/>
                    <a:pt x="20415" y="4856"/>
                  </a:cubicBezTo>
                  <a:cubicBezTo>
                    <a:pt x="19658" y="4605"/>
                    <a:pt x="19388" y="4147"/>
                    <a:pt x="19369" y="2957"/>
                  </a:cubicBezTo>
                  <a:cubicBezTo>
                    <a:pt x="19290" y="2562"/>
                    <a:pt x="19370" y="2335"/>
                    <a:pt x="19764" y="2335"/>
                  </a:cubicBezTo>
                  <a:close/>
                  <a:moveTo>
                    <a:pt x="1308" y="1"/>
                  </a:moveTo>
                  <a:cubicBezTo>
                    <a:pt x="842" y="1"/>
                    <a:pt x="584" y="215"/>
                    <a:pt x="453" y="726"/>
                  </a:cubicBezTo>
                  <a:cubicBezTo>
                    <a:pt x="169" y="1839"/>
                    <a:pt x="0" y="2962"/>
                    <a:pt x="48" y="4114"/>
                  </a:cubicBezTo>
                  <a:cubicBezTo>
                    <a:pt x="10" y="5169"/>
                    <a:pt x="159" y="6210"/>
                    <a:pt x="323" y="7251"/>
                  </a:cubicBezTo>
                  <a:cubicBezTo>
                    <a:pt x="897" y="10928"/>
                    <a:pt x="2752" y="13690"/>
                    <a:pt x="6087" y="15410"/>
                  </a:cubicBezTo>
                  <a:cubicBezTo>
                    <a:pt x="8087" y="16446"/>
                    <a:pt x="10212" y="16991"/>
                    <a:pt x="12453" y="17135"/>
                  </a:cubicBezTo>
                  <a:cubicBezTo>
                    <a:pt x="12773" y="17156"/>
                    <a:pt x="13091" y="17166"/>
                    <a:pt x="13406" y="17166"/>
                  </a:cubicBezTo>
                  <a:cubicBezTo>
                    <a:pt x="15556" y="17166"/>
                    <a:pt x="17581" y="16674"/>
                    <a:pt x="19422" y="15429"/>
                  </a:cubicBezTo>
                  <a:cubicBezTo>
                    <a:pt x="23687" y="12557"/>
                    <a:pt x="25283" y="6947"/>
                    <a:pt x="24516" y="2581"/>
                  </a:cubicBezTo>
                  <a:cubicBezTo>
                    <a:pt x="24449" y="2191"/>
                    <a:pt x="24184" y="2075"/>
                    <a:pt x="23851" y="2041"/>
                  </a:cubicBezTo>
                  <a:cubicBezTo>
                    <a:pt x="21446" y="1805"/>
                    <a:pt x="19041" y="1579"/>
                    <a:pt x="16637" y="1342"/>
                  </a:cubicBezTo>
                  <a:cubicBezTo>
                    <a:pt x="13605" y="1048"/>
                    <a:pt x="10579" y="735"/>
                    <a:pt x="7552" y="465"/>
                  </a:cubicBezTo>
                  <a:cubicBezTo>
                    <a:pt x="5523" y="282"/>
                    <a:pt x="3489" y="166"/>
                    <a:pt x="1460" y="7"/>
                  </a:cubicBezTo>
                  <a:cubicBezTo>
                    <a:pt x="1407" y="3"/>
                    <a:pt x="1357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0;p30">
              <a:extLst>
                <a:ext uri="{FF2B5EF4-FFF2-40B4-BE49-F238E27FC236}">
                  <a16:creationId xmlns:a16="http://schemas.microsoft.com/office/drawing/2014/main" id="{0D04996E-3E3A-AD01-C338-3E3E046B6AF9}"/>
                </a:ext>
              </a:extLst>
            </p:cNvPr>
            <p:cNvSpPr/>
            <p:nvPr/>
          </p:nvSpPr>
          <p:spPr>
            <a:xfrm>
              <a:off x="6759516" y="2550276"/>
              <a:ext cx="127045" cy="91541"/>
            </a:xfrm>
            <a:custGeom>
              <a:avLst/>
              <a:gdLst/>
              <a:ahLst/>
              <a:cxnLst/>
              <a:rect l="l" t="t" r="r" b="b"/>
              <a:pathLst>
                <a:path w="3675" h="2648" extrusionOk="0">
                  <a:moveTo>
                    <a:pt x="474" y="0"/>
                  </a:moveTo>
                  <a:cubicBezTo>
                    <a:pt x="80" y="0"/>
                    <a:pt x="0" y="227"/>
                    <a:pt x="79" y="622"/>
                  </a:cubicBezTo>
                  <a:cubicBezTo>
                    <a:pt x="98" y="1807"/>
                    <a:pt x="368" y="2270"/>
                    <a:pt x="1125" y="2521"/>
                  </a:cubicBezTo>
                  <a:cubicBezTo>
                    <a:pt x="1388" y="2606"/>
                    <a:pt x="1636" y="2648"/>
                    <a:pt x="1867" y="2648"/>
                  </a:cubicBezTo>
                  <a:cubicBezTo>
                    <a:pt x="2782" y="2648"/>
                    <a:pt x="3415" y="1989"/>
                    <a:pt x="3612" y="795"/>
                  </a:cubicBezTo>
                  <a:cubicBezTo>
                    <a:pt x="3674" y="419"/>
                    <a:pt x="3573" y="270"/>
                    <a:pt x="3188" y="246"/>
                  </a:cubicBezTo>
                  <a:cubicBezTo>
                    <a:pt x="2383" y="203"/>
                    <a:pt x="1568" y="183"/>
                    <a:pt x="783" y="34"/>
                  </a:cubicBezTo>
                  <a:cubicBezTo>
                    <a:pt x="664" y="11"/>
                    <a:pt x="561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1;p30">
              <a:extLst>
                <a:ext uri="{FF2B5EF4-FFF2-40B4-BE49-F238E27FC236}">
                  <a16:creationId xmlns:a16="http://schemas.microsoft.com/office/drawing/2014/main" id="{9A7835D6-EEAD-16E0-AD1B-02BCA53DED09}"/>
                </a:ext>
              </a:extLst>
            </p:cNvPr>
            <p:cNvSpPr/>
            <p:nvPr/>
          </p:nvSpPr>
          <p:spPr>
            <a:xfrm>
              <a:off x="6376383" y="2515292"/>
              <a:ext cx="108999" cy="81689"/>
            </a:xfrm>
            <a:custGeom>
              <a:avLst/>
              <a:gdLst/>
              <a:ahLst/>
              <a:cxnLst/>
              <a:rect l="l" t="t" r="r" b="b"/>
              <a:pathLst>
                <a:path w="3153" h="2363" extrusionOk="0">
                  <a:moveTo>
                    <a:pt x="490" y="0"/>
                  </a:moveTo>
                  <a:cubicBezTo>
                    <a:pt x="1" y="0"/>
                    <a:pt x="31" y="150"/>
                    <a:pt x="155" y="819"/>
                  </a:cubicBezTo>
                  <a:cubicBezTo>
                    <a:pt x="208" y="1109"/>
                    <a:pt x="290" y="1383"/>
                    <a:pt x="434" y="1639"/>
                  </a:cubicBezTo>
                  <a:cubicBezTo>
                    <a:pt x="745" y="2192"/>
                    <a:pt x="1237" y="2363"/>
                    <a:pt x="1789" y="2363"/>
                  </a:cubicBezTo>
                  <a:cubicBezTo>
                    <a:pt x="1871" y="2363"/>
                    <a:pt x="1955" y="2359"/>
                    <a:pt x="2039" y="2352"/>
                  </a:cubicBezTo>
                  <a:cubicBezTo>
                    <a:pt x="2680" y="2304"/>
                    <a:pt x="2839" y="1783"/>
                    <a:pt x="2979" y="1282"/>
                  </a:cubicBezTo>
                  <a:cubicBezTo>
                    <a:pt x="3037" y="1065"/>
                    <a:pt x="3032" y="839"/>
                    <a:pt x="3080" y="617"/>
                  </a:cubicBezTo>
                  <a:cubicBezTo>
                    <a:pt x="3152" y="299"/>
                    <a:pt x="3032" y="178"/>
                    <a:pt x="2709" y="164"/>
                  </a:cubicBezTo>
                  <a:cubicBezTo>
                    <a:pt x="2087" y="130"/>
                    <a:pt x="1466" y="63"/>
                    <a:pt x="1056" y="29"/>
                  </a:cubicBezTo>
                  <a:cubicBezTo>
                    <a:pt x="817" y="13"/>
                    <a:pt x="632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2;p30">
              <a:extLst>
                <a:ext uri="{FF2B5EF4-FFF2-40B4-BE49-F238E27FC236}">
                  <a16:creationId xmlns:a16="http://schemas.microsoft.com/office/drawing/2014/main" id="{B608126E-1B6D-3726-0D06-D3753A710E28}"/>
                </a:ext>
              </a:extLst>
            </p:cNvPr>
            <p:cNvSpPr/>
            <p:nvPr/>
          </p:nvSpPr>
          <p:spPr>
            <a:xfrm>
              <a:off x="6164750" y="2496935"/>
              <a:ext cx="111869" cy="79546"/>
            </a:xfrm>
            <a:custGeom>
              <a:avLst/>
              <a:gdLst/>
              <a:ahLst/>
              <a:cxnLst/>
              <a:rect l="l" t="t" r="r" b="b"/>
              <a:pathLst>
                <a:path w="3236" h="2301" extrusionOk="0">
                  <a:moveTo>
                    <a:pt x="418" y="0"/>
                  </a:moveTo>
                  <a:cubicBezTo>
                    <a:pt x="0" y="0"/>
                    <a:pt x="16" y="119"/>
                    <a:pt x="113" y="840"/>
                  </a:cubicBezTo>
                  <a:cubicBezTo>
                    <a:pt x="228" y="1693"/>
                    <a:pt x="913" y="2276"/>
                    <a:pt x="1833" y="2300"/>
                  </a:cubicBezTo>
                  <a:cubicBezTo>
                    <a:pt x="1848" y="2300"/>
                    <a:pt x="1862" y="2300"/>
                    <a:pt x="1876" y="2300"/>
                  </a:cubicBezTo>
                  <a:cubicBezTo>
                    <a:pt x="2520" y="2300"/>
                    <a:pt x="2916" y="1866"/>
                    <a:pt x="3081" y="994"/>
                  </a:cubicBezTo>
                  <a:cubicBezTo>
                    <a:pt x="3106" y="883"/>
                    <a:pt x="3110" y="772"/>
                    <a:pt x="3139" y="666"/>
                  </a:cubicBezTo>
                  <a:cubicBezTo>
                    <a:pt x="3236" y="329"/>
                    <a:pt x="3134" y="174"/>
                    <a:pt x="2763" y="160"/>
                  </a:cubicBezTo>
                  <a:cubicBezTo>
                    <a:pt x="2118" y="136"/>
                    <a:pt x="1472" y="68"/>
                    <a:pt x="720" y="11"/>
                  </a:cubicBezTo>
                  <a:cubicBezTo>
                    <a:pt x="601" y="5"/>
                    <a:pt x="501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3;p30">
              <a:extLst>
                <a:ext uri="{FF2B5EF4-FFF2-40B4-BE49-F238E27FC236}">
                  <a16:creationId xmlns:a16="http://schemas.microsoft.com/office/drawing/2014/main" id="{84E73291-7734-1FDC-76A1-47D4AD0F93FC}"/>
                </a:ext>
              </a:extLst>
            </p:cNvPr>
            <p:cNvSpPr/>
            <p:nvPr/>
          </p:nvSpPr>
          <p:spPr>
            <a:xfrm>
              <a:off x="6570421" y="2532784"/>
              <a:ext cx="108377" cy="86010"/>
            </a:xfrm>
            <a:custGeom>
              <a:avLst/>
              <a:gdLst/>
              <a:ahLst/>
              <a:cxnLst/>
              <a:rect l="l" t="t" r="r" b="b"/>
              <a:pathLst>
                <a:path w="3135" h="2488" extrusionOk="0">
                  <a:moveTo>
                    <a:pt x="583" y="0"/>
                  </a:moveTo>
                  <a:cubicBezTo>
                    <a:pt x="492" y="0"/>
                    <a:pt x="413" y="40"/>
                    <a:pt x="364" y="183"/>
                  </a:cubicBezTo>
                  <a:cubicBezTo>
                    <a:pt x="0" y="1240"/>
                    <a:pt x="904" y="2487"/>
                    <a:pt x="2001" y="2487"/>
                  </a:cubicBezTo>
                  <a:cubicBezTo>
                    <a:pt x="2009" y="2487"/>
                    <a:pt x="2018" y="2487"/>
                    <a:pt x="2026" y="2487"/>
                  </a:cubicBezTo>
                  <a:cubicBezTo>
                    <a:pt x="2744" y="2472"/>
                    <a:pt x="3033" y="1962"/>
                    <a:pt x="3106" y="718"/>
                  </a:cubicBezTo>
                  <a:cubicBezTo>
                    <a:pt x="3135" y="252"/>
                    <a:pt x="2942" y="176"/>
                    <a:pt x="2709" y="176"/>
                  </a:cubicBezTo>
                  <a:cubicBezTo>
                    <a:pt x="2596" y="176"/>
                    <a:pt x="2474" y="194"/>
                    <a:pt x="2363" y="194"/>
                  </a:cubicBezTo>
                  <a:cubicBezTo>
                    <a:pt x="2319" y="194"/>
                    <a:pt x="2277" y="191"/>
                    <a:pt x="2238" y="183"/>
                  </a:cubicBezTo>
                  <a:cubicBezTo>
                    <a:pt x="1848" y="101"/>
                    <a:pt x="1448" y="82"/>
                    <a:pt x="1033" y="39"/>
                  </a:cubicBezTo>
                  <a:cubicBezTo>
                    <a:pt x="1003" y="54"/>
                    <a:pt x="969" y="60"/>
                    <a:pt x="934" y="60"/>
                  </a:cubicBezTo>
                  <a:cubicBezTo>
                    <a:pt x="823" y="60"/>
                    <a:pt x="694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28"/>
          <p:cNvGrpSpPr/>
          <p:nvPr/>
        </p:nvGrpSpPr>
        <p:grpSpPr>
          <a:xfrm rot="900000">
            <a:off x="7079985" y="1372058"/>
            <a:ext cx="863907" cy="1078431"/>
            <a:chOff x="725425" y="1353875"/>
            <a:chExt cx="1022375" cy="1276250"/>
          </a:xfrm>
        </p:grpSpPr>
        <p:sp>
          <p:nvSpPr>
            <p:cNvPr id="476" name="Google Shape;476;p28"/>
            <p:cNvSpPr/>
            <p:nvPr/>
          </p:nvSpPr>
          <p:spPr>
            <a:xfrm>
              <a:off x="725425" y="1641900"/>
              <a:ext cx="924700" cy="988225"/>
            </a:xfrm>
            <a:custGeom>
              <a:avLst/>
              <a:gdLst/>
              <a:ahLst/>
              <a:cxnLst/>
              <a:rect l="l" t="t" r="r" b="b"/>
              <a:pathLst>
                <a:path w="36988" h="39529" extrusionOk="0">
                  <a:moveTo>
                    <a:pt x="17875" y="1288"/>
                  </a:moveTo>
                  <a:cubicBezTo>
                    <a:pt x="18452" y="1288"/>
                    <a:pt x="19008" y="1597"/>
                    <a:pt x="19546" y="2221"/>
                  </a:cubicBezTo>
                  <a:cubicBezTo>
                    <a:pt x="20840" y="3711"/>
                    <a:pt x="21465" y="5548"/>
                    <a:pt x="22125" y="7359"/>
                  </a:cubicBezTo>
                  <a:cubicBezTo>
                    <a:pt x="22571" y="8608"/>
                    <a:pt x="23026" y="9866"/>
                    <a:pt x="23374" y="11142"/>
                  </a:cubicBezTo>
                  <a:cubicBezTo>
                    <a:pt x="23632" y="12132"/>
                    <a:pt x="24275" y="12373"/>
                    <a:pt x="25149" y="12435"/>
                  </a:cubicBezTo>
                  <a:cubicBezTo>
                    <a:pt x="27245" y="12596"/>
                    <a:pt x="29342" y="12748"/>
                    <a:pt x="31429" y="12989"/>
                  </a:cubicBezTo>
                  <a:cubicBezTo>
                    <a:pt x="32964" y="13167"/>
                    <a:pt x="34668" y="13328"/>
                    <a:pt x="35230" y="15085"/>
                  </a:cubicBezTo>
                  <a:cubicBezTo>
                    <a:pt x="35783" y="16789"/>
                    <a:pt x="34525" y="17904"/>
                    <a:pt x="33445" y="18939"/>
                  </a:cubicBezTo>
                  <a:cubicBezTo>
                    <a:pt x="31759" y="20554"/>
                    <a:pt x="29770" y="21740"/>
                    <a:pt x="27736" y="22855"/>
                  </a:cubicBezTo>
                  <a:cubicBezTo>
                    <a:pt x="26425" y="23569"/>
                    <a:pt x="26425" y="23578"/>
                    <a:pt x="27442" y="24595"/>
                  </a:cubicBezTo>
                  <a:cubicBezTo>
                    <a:pt x="29440" y="26611"/>
                    <a:pt x="30885" y="28975"/>
                    <a:pt x="31875" y="31607"/>
                  </a:cubicBezTo>
                  <a:cubicBezTo>
                    <a:pt x="32609" y="33574"/>
                    <a:pt x="32066" y="34339"/>
                    <a:pt x="29819" y="34339"/>
                  </a:cubicBezTo>
                  <a:cubicBezTo>
                    <a:pt x="29742" y="34339"/>
                    <a:pt x="29663" y="34338"/>
                    <a:pt x="29583" y="34337"/>
                  </a:cubicBezTo>
                  <a:cubicBezTo>
                    <a:pt x="26576" y="34060"/>
                    <a:pt x="23365" y="33596"/>
                    <a:pt x="20519" y="31812"/>
                  </a:cubicBezTo>
                  <a:cubicBezTo>
                    <a:pt x="20323" y="31688"/>
                    <a:pt x="20165" y="31623"/>
                    <a:pt x="20013" y="31623"/>
                  </a:cubicBezTo>
                  <a:cubicBezTo>
                    <a:pt x="19827" y="31623"/>
                    <a:pt x="19652" y="31721"/>
                    <a:pt x="19431" y="31928"/>
                  </a:cubicBezTo>
                  <a:cubicBezTo>
                    <a:pt x="17245" y="33989"/>
                    <a:pt x="14711" y="35621"/>
                    <a:pt x="12356" y="37486"/>
                  </a:cubicBezTo>
                  <a:cubicBezTo>
                    <a:pt x="11796" y="37921"/>
                    <a:pt x="11155" y="38507"/>
                    <a:pt x="10450" y="38507"/>
                  </a:cubicBezTo>
                  <a:cubicBezTo>
                    <a:pt x="10246" y="38507"/>
                    <a:pt x="10037" y="38458"/>
                    <a:pt x="9823" y="38342"/>
                  </a:cubicBezTo>
                  <a:cubicBezTo>
                    <a:pt x="8770" y="37762"/>
                    <a:pt x="8993" y="36540"/>
                    <a:pt x="9091" y="35532"/>
                  </a:cubicBezTo>
                  <a:cubicBezTo>
                    <a:pt x="9359" y="32775"/>
                    <a:pt x="10242" y="30170"/>
                    <a:pt x="11152" y="27583"/>
                  </a:cubicBezTo>
                  <a:cubicBezTo>
                    <a:pt x="11500" y="26584"/>
                    <a:pt x="11330" y="26290"/>
                    <a:pt x="10260" y="26094"/>
                  </a:cubicBezTo>
                  <a:cubicBezTo>
                    <a:pt x="8163" y="25701"/>
                    <a:pt x="6049" y="25300"/>
                    <a:pt x="4113" y="24327"/>
                  </a:cubicBezTo>
                  <a:cubicBezTo>
                    <a:pt x="2784" y="23658"/>
                    <a:pt x="1392" y="22846"/>
                    <a:pt x="1374" y="21214"/>
                  </a:cubicBezTo>
                  <a:cubicBezTo>
                    <a:pt x="1356" y="19679"/>
                    <a:pt x="2820" y="19091"/>
                    <a:pt x="3979" y="18466"/>
                  </a:cubicBezTo>
                  <a:cubicBezTo>
                    <a:pt x="6129" y="17297"/>
                    <a:pt x="8502" y="16673"/>
                    <a:pt x="10813" y="15879"/>
                  </a:cubicBezTo>
                  <a:cubicBezTo>
                    <a:pt x="11625" y="15602"/>
                    <a:pt x="12080" y="15290"/>
                    <a:pt x="12204" y="14246"/>
                  </a:cubicBezTo>
                  <a:cubicBezTo>
                    <a:pt x="12588" y="11097"/>
                    <a:pt x="13418" y="8029"/>
                    <a:pt x="14453" y="5022"/>
                  </a:cubicBezTo>
                  <a:cubicBezTo>
                    <a:pt x="14845" y="3889"/>
                    <a:pt x="15380" y="2801"/>
                    <a:pt x="16317" y="1989"/>
                  </a:cubicBezTo>
                  <a:cubicBezTo>
                    <a:pt x="16853" y="1523"/>
                    <a:pt x="17372" y="1288"/>
                    <a:pt x="17875" y="1288"/>
                  </a:cubicBezTo>
                  <a:close/>
                  <a:moveTo>
                    <a:pt x="17977" y="1"/>
                  </a:moveTo>
                  <a:cubicBezTo>
                    <a:pt x="17038" y="1"/>
                    <a:pt x="16096" y="494"/>
                    <a:pt x="15247" y="1481"/>
                  </a:cubicBezTo>
                  <a:cubicBezTo>
                    <a:pt x="14479" y="2373"/>
                    <a:pt x="13989" y="3416"/>
                    <a:pt x="13632" y="4531"/>
                  </a:cubicBezTo>
                  <a:cubicBezTo>
                    <a:pt x="12793" y="7101"/>
                    <a:pt x="12320" y="9759"/>
                    <a:pt x="11839" y="12418"/>
                  </a:cubicBezTo>
                  <a:cubicBezTo>
                    <a:pt x="11455" y="14568"/>
                    <a:pt x="11509" y="14568"/>
                    <a:pt x="9421" y="15076"/>
                  </a:cubicBezTo>
                  <a:cubicBezTo>
                    <a:pt x="7717" y="15495"/>
                    <a:pt x="6040" y="16013"/>
                    <a:pt x="4425" y="16700"/>
                  </a:cubicBezTo>
                  <a:cubicBezTo>
                    <a:pt x="2632" y="17467"/>
                    <a:pt x="1044" y="18475"/>
                    <a:pt x="0" y="20197"/>
                  </a:cubicBezTo>
                  <a:lnTo>
                    <a:pt x="0" y="21999"/>
                  </a:lnTo>
                  <a:cubicBezTo>
                    <a:pt x="1214" y="24461"/>
                    <a:pt x="3471" y="25416"/>
                    <a:pt x="5915" y="26040"/>
                  </a:cubicBezTo>
                  <a:cubicBezTo>
                    <a:pt x="7039" y="26325"/>
                    <a:pt x="8181" y="26513"/>
                    <a:pt x="9323" y="26673"/>
                  </a:cubicBezTo>
                  <a:cubicBezTo>
                    <a:pt x="10072" y="26780"/>
                    <a:pt x="10331" y="26932"/>
                    <a:pt x="9965" y="27762"/>
                  </a:cubicBezTo>
                  <a:cubicBezTo>
                    <a:pt x="8877" y="30242"/>
                    <a:pt x="8119" y="32829"/>
                    <a:pt x="7851" y="35541"/>
                  </a:cubicBezTo>
                  <a:cubicBezTo>
                    <a:pt x="7690" y="37093"/>
                    <a:pt x="7913" y="38512"/>
                    <a:pt x="9269" y="39529"/>
                  </a:cubicBezTo>
                  <a:lnTo>
                    <a:pt x="11072" y="39529"/>
                  </a:lnTo>
                  <a:cubicBezTo>
                    <a:pt x="13819" y="37307"/>
                    <a:pt x="16585" y="35113"/>
                    <a:pt x="19306" y="32865"/>
                  </a:cubicBezTo>
                  <a:cubicBezTo>
                    <a:pt x="19564" y="32655"/>
                    <a:pt x="19772" y="32555"/>
                    <a:pt x="19993" y="32555"/>
                  </a:cubicBezTo>
                  <a:cubicBezTo>
                    <a:pt x="20176" y="32555"/>
                    <a:pt x="20369" y="32624"/>
                    <a:pt x="20608" y="32758"/>
                  </a:cubicBezTo>
                  <a:cubicBezTo>
                    <a:pt x="23561" y="34381"/>
                    <a:pt x="26781" y="35032"/>
                    <a:pt x="30109" y="35139"/>
                  </a:cubicBezTo>
                  <a:cubicBezTo>
                    <a:pt x="30183" y="35142"/>
                    <a:pt x="30256" y="35143"/>
                    <a:pt x="30327" y="35143"/>
                  </a:cubicBezTo>
                  <a:cubicBezTo>
                    <a:pt x="32739" y="35143"/>
                    <a:pt x="33581" y="33828"/>
                    <a:pt x="32732" y="31419"/>
                  </a:cubicBezTo>
                  <a:cubicBezTo>
                    <a:pt x="31884" y="29020"/>
                    <a:pt x="30698" y="26763"/>
                    <a:pt x="28985" y="24880"/>
                  </a:cubicBezTo>
                  <a:cubicBezTo>
                    <a:pt x="28066" y="23863"/>
                    <a:pt x="28414" y="23569"/>
                    <a:pt x="29377" y="23078"/>
                  </a:cubicBezTo>
                  <a:cubicBezTo>
                    <a:pt x="31099" y="22195"/>
                    <a:pt x="32696" y="21107"/>
                    <a:pt x="34123" y="19795"/>
                  </a:cubicBezTo>
                  <a:cubicBezTo>
                    <a:pt x="34819" y="19153"/>
                    <a:pt x="35453" y="18457"/>
                    <a:pt x="35908" y="17610"/>
                  </a:cubicBezTo>
                  <a:cubicBezTo>
                    <a:pt x="36987" y="15611"/>
                    <a:pt x="36318" y="13613"/>
                    <a:pt x="34239" y="12721"/>
                  </a:cubicBezTo>
                  <a:cubicBezTo>
                    <a:pt x="33624" y="12453"/>
                    <a:pt x="32937" y="12257"/>
                    <a:pt x="32268" y="12195"/>
                  </a:cubicBezTo>
                  <a:cubicBezTo>
                    <a:pt x="30100" y="11981"/>
                    <a:pt x="27914" y="11811"/>
                    <a:pt x="25738" y="11695"/>
                  </a:cubicBezTo>
                  <a:cubicBezTo>
                    <a:pt x="24953" y="11650"/>
                    <a:pt x="24551" y="11508"/>
                    <a:pt x="24373" y="10598"/>
                  </a:cubicBezTo>
                  <a:cubicBezTo>
                    <a:pt x="23998" y="8662"/>
                    <a:pt x="23418" y="6780"/>
                    <a:pt x="22660" y="4951"/>
                  </a:cubicBezTo>
                  <a:cubicBezTo>
                    <a:pt x="22151" y="3720"/>
                    <a:pt x="21580" y="2524"/>
                    <a:pt x="20706" y="1498"/>
                  </a:cubicBezTo>
                  <a:cubicBezTo>
                    <a:pt x="19865" y="500"/>
                    <a:pt x="18922" y="1"/>
                    <a:pt x="1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1452275" y="1353875"/>
              <a:ext cx="204750" cy="265425"/>
            </a:xfrm>
            <a:custGeom>
              <a:avLst/>
              <a:gdLst/>
              <a:ahLst/>
              <a:cxnLst/>
              <a:rect l="l" t="t" r="r" b="b"/>
              <a:pathLst>
                <a:path w="8190" h="10617" extrusionOk="0">
                  <a:moveTo>
                    <a:pt x="7349" y="0"/>
                  </a:moveTo>
                  <a:cubicBezTo>
                    <a:pt x="7023" y="0"/>
                    <a:pt x="6779" y="239"/>
                    <a:pt x="6530" y="468"/>
                  </a:cubicBezTo>
                  <a:cubicBezTo>
                    <a:pt x="3925" y="2903"/>
                    <a:pt x="1945" y="5767"/>
                    <a:pt x="464" y="8996"/>
                  </a:cubicBezTo>
                  <a:cubicBezTo>
                    <a:pt x="196" y="9594"/>
                    <a:pt x="0" y="10209"/>
                    <a:pt x="741" y="10530"/>
                  </a:cubicBezTo>
                  <a:cubicBezTo>
                    <a:pt x="881" y="10590"/>
                    <a:pt x="1007" y="10616"/>
                    <a:pt x="1120" y="10616"/>
                  </a:cubicBezTo>
                  <a:cubicBezTo>
                    <a:pt x="1601" y="10616"/>
                    <a:pt x="1851" y="10135"/>
                    <a:pt x="2061" y="9665"/>
                  </a:cubicBezTo>
                  <a:cubicBezTo>
                    <a:pt x="3390" y="6694"/>
                    <a:pt x="5273" y="4125"/>
                    <a:pt x="7547" y="1815"/>
                  </a:cubicBezTo>
                  <a:cubicBezTo>
                    <a:pt x="7824" y="1547"/>
                    <a:pt x="8118" y="1288"/>
                    <a:pt x="8190" y="878"/>
                  </a:cubicBezTo>
                  <a:cubicBezTo>
                    <a:pt x="8145" y="521"/>
                    <a:pt x="8002" y="209"/>
                    <a:pt x="7654" y="66"/>
                  </a:cubicBezTo>
                  <a:cubicBezTo>
                    <a:pt x="7544" y="20"/>
                    <a:pt x="7443" y="0"/>
                    <a:pt x="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1553075" y="1510375"/>
              <a:ext cx="194725" cy="186425"/>
            </a:xfrm>
            <a:custGeom>
              <a:avLst/>
              <a:gdLst/>
              <a:ahLst/>
              <a:cxnLst/>
              <a:rect l="l" t="t" r="r" b="b"/>
              <a:pathLst>
                <a:path w="7789" h="7457" extrusionOk="0">
                  <a:moveTo>
                    <a:pt x="6799" y="1"/>
                  </a:moveTo>
                  <a:cubicBezTo>
                    <a:pt x="6571" y="1"/>
                    <a:pt x="6331" y="117"/>
                    <a:pt x="6094" y="309"/>
                  </a:cubicBezTo>
                  <a:cubicBezTo>
                    <a:pt x="5799" y="550"/>
                    <a:pt x="5496" y="791"/>
                    <a:pt x="5201" y="1041"/>
                  </a:cubicBezTo>
                  <a:cubicBezTo>
                    <a:pt x="3453" y="2504"/>
                    <a:pt x="1883" y="4145"/>
                    <a:pt x="482" y="5956"/>
                  </a:cubicBezTo>
                  <a:cubicBezTo>
                    <a:pt x="250" y="6260"/>
                    <a:pt x="0" y="6581"/>
                    <a:pt x="197" y="7000"/>
                  </a:cubicBezTo>
                  <a:cubicBezTo>
                    <a:pt x="336" y="7287"/>
                    <a:pt x="560" y="7456"/>
                    <a:pt x="885" y="7456"/>
                  </a:cubicBezTo>
                  <a:cubicBezTo>
                    <a:pt x="893" y="7456"/>
                    <a:pt x="902" y="7455"/>
                    <a:pt x="910" y="7455"/>
                  </a:cubicBezTo>
                  <a:cubicBezTo>
                    <a:pt x="930" y="7456"/>
                    <a:pt x="949" y="7457"/>
                    <a:pt x="967" y="7457"/>
                  </a:cubicBezTo>
                  <a:cubicBezTo>
                    <a:pt x="1225" y="7457"/>
                    <a:pt x="1421" y="7343"/>
                    <a:pt x="1580" y="7143"/>
                  </a:cubicBezTo>
                  <a:cubicBezTo>
                    <a:pt x="1936" y="6715"/>
                    <a:pt x="2284" y="6278"/>
                    <a:pt x="2641" y="5849"/>
                  </a:cubicBezTo>
                  <a:cubicBezTo>
                    <a:pt x="3979" y="4279"/>
                    <a:pt x="5478" y="2861"/>
                    <a:pt x="7102" y="1585"/>
                  </a:cubicBezTo>
                  <a:cubicBezTo>
                    <a:pt x="7503" y="1264"/>
                    <a:pt x="7789" y="871"/>
                    <a:pt x="7432" y="381"/>
                  </a:cubicBezTo>
                  <a:cubicBezTo>
                    <a:pt x="7241" y="114"/>
                    <a:pt x="702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759325" y="1674100"/>
              <a:ext cx="860675" cy="930500"/>
            </a:xfrm>
            <a:custGeom>
              <a:avLst/>
              <a:gdLst/>
              <a:ahLst/>
              <a:cxnLst/>
              <a:rect l="l" t="t" r="r" b="b"/>
              <a:pathLst>
                <a:path w="34427" h="37220" extrusionOk="0">
                  <a:moveTo>
                    <a:pt x="19715" y="15786"/>
                  </a:moveTo>
                  <a:cubicBezTo>
                    <a:pt x="20309" y="15786"/>
                    <a:pt x="20398" y="16321"/>
                    <a:pt x="20448" y="16794"/>
                  </a:cubicBezTo>
                  <a:cubicBezTo>
                    <a:pt x="20572" y="17758"/>
                    <a:pt x="20644" y="18739"/>
                    <a:pt x="20724" y="19712"/>
                  </a:cubicBezTo>
                  <a:cubicBezTo>
                    <a:pt x="20769" y="20309"/>
                    <a:pt x="20679" y="20916"/>
                    <a:pt x="19957" y="20943"/>
                  </a:cubicBezTo>
                  <a:cubicBezTo>
                    <a:pt x="19935" y="20944"/>
                    <a:pt x="19914" y="20944"/>
                    <a:pt x="19893" y="20944"/>
                  </a:cubicBezTo>
                  <a:cubicBezTo>
                    <a:pt x="19116" y="20944"/>
                    <a:pt x="19075" y="20302"/>
                    <a:pt x="19109" y="19685"/>
                  </a:cubicBezTo>
                  <a:cubicBezTo>
                    <a:pt x="19118" y="19515"/>
                    <a:pt x="19136" y="19346"/>
                    <a:pt x="19145" y="19123"/>
                  </a:cubicBezTo>
                  <a:cubicBezTo>
                    <a:pt x="19092" y="18409"/>
                    <a:pt x="19029" y="17642"/>
                    <a:pt x="18993" y="16875"/>
                  </a:cubicBezTo>
                  <a:cubicBezTo>
                    <a:pt x="18967" y="16402"/>
                    <a:pt x="18922" y="15876"/>
                    <a:pt x="19573" y="15795"/>
                  </a:cubicBezTo>
                  <a:cubicBezTo>
                    <a:pt x="19623" y="15789"/>
                    <a:pt x="19670" y="15786"/>
                    <a:pt x="19715" y="15786"/>
                  </a:cubicBezTo>
                  <a:close/>
                  <a:moveTo>
                    <a:pt x="15161" y="16845"/>
                  </a:moveTo>
                  <a:cubicBezTo>
                    <a:pt x="15842" y="16845"/>
                    <a:pt x="15939" y="17446"/>
                    <a:pt x="16005" y="18017"/>
                  </a:cubicBezTo>
                  <a:cubicBezTo>
                    <a:pt x="16085" y="18614"/>
                    <a:pt x="16130" y="19203"/>
                    <a:pt x="16192" y="19801"/>
                  </a:cubicBezTo>
                  <a:cubicBezTo>
                    <a:pt x="15969" y="20497"/>
                    <a:pt x="16656" y="21692"/>
                    <a:pt x="15389" y="21746"/>
                  </a:cubicBezTo>
                  <a:cubicBezTo>
                    <a:pt x="15362" y="21747"/>
                    <a:pt x="15335" y="21747"/>
                    <a:pt x="15309" y="21747"/>
                  </a:cubicBezTo>
                  <a:cubicBezTo>
                    <a:pt x="14104" y="21747"/>
                    <a:pt x="14495" y="20552"/>
                    <a:pt x="14390" y="19801"/>
                  </a:cubicBezTo>
                  <a:cubicBezTo>
                    <a:pt x="14310" y="19257"/>
                    <a:pt x="14346" y="18695"/>
                    <a:pt x="14319" y="18142"/>
                  </a:cubicBezTo>
                  <a:cubicBezTo>
                    <a:pt x="14283" y="17571"/>
                    <a:pt x="14238" y="16955"/>
                    <a:pt x="14988" y="16857"/>
                  </a:cubicBezTo>
                  <a:cubicBezTo>
                    <a:pt x="15049" y="16849"/>
                    <a:pt x="15107" y="16845"/>
                    <a:pt x="15161" y="16845"/>
                  </a:cubicBezTo>
                  <a:close/>
                  <a:moveTo>
                    <a:pt x="16519" y="0"/>
                  </a:moveTo>
                  <a:cubicBezTo>
                    <a:pt x="16016" y="0"/>
                    <a:pt x="15497" y="235"/>
                    <a:pt x="14961" y="701"/>
                  </a:cubicBezTo>
                  <a:cubicBezTo>
                    <a:pt x="14024" y="1513"/>
                    <a:pt x="13489" y="2601"/>
                    <a:pt x="13097" y="3734"/>
                  </a:cubicBezTo>
                  <a:cubicBezTo>
                    <a:pt x="12062" y="6741"/>
                    <a:pt x="11232" y="9809"/>
                    <a:pt x="10848" y="12958"/>
                  </a:cubicBezTo>
                  <a:cubicBezTo>
                    <a:pt x="10724" y="14002"/>
                    <a:pt x="10269" y="14314"/>
                    <a:pt x="9457" y="14591"/>
                  </a:cubicBezTo>
                  <a:cubicBezTo>
                    <a:pt x="7146" y="15385"/>
                    <a:pt x="4773" y="16009"/>
                    <a:pt x="2623" y="17178"/>
                  </a:cubicBezTo>
                  <a:cubicBezTo>
                    <a:pt x="1464" y="17803"/>
                    <a:pt x="0" y="18391"/>
                    <a:pt x="18" y="19926"/>
                  </a:cubicBezTo>
                  <a:cubicBezTo>
                    <a:pt x="36" y="21558"/>
                    <a:pt x="1428" y="22370"/>
                    <a:pt x="2757" y="23039"/>
                  </a:cubicBezTo>
                  <a:cubicBezTo>
                    <a:pt x="4693" y="24012"/>
                    <a:pt x="6807" y="24413"/>
                    <a:pt x="8904" y="24806"/>
                  </a:cubicBezTo>
                  <a:cubicBezTo>
                    <a:pt x="9974" y="25002"/>
                    <a:pt x="10144" y="25296"/>
                    <a:pt x="9796" y="26295"/>
                  </a:cubicBezTo>
                  <a:cubicBezTo>
                    <a:pt x="8886" y="28882"/>
                    <a:pt x="8003" y="31487"/>
                    <a:pt x="7735" y="34244"/>
                  </a:cubicBezTo>
                  <a:cubicBezTo>
                    <a:pt x="7637" y="35243"/>
                    <a:pt x="7414" y="36474"/>
                    <a:pt x="8467" y="37054"/>
                  </a:cubicBezTo>
                  <a:cubicBezTo>
                    <a:pt x="8681" y="37170"/>
                    <a:pt x="8890" y="37219"/>
                    <a:pt x="9094" y="37219"/>
                  </a:cubicBezTo>
                  <a:cubicBezTo>
                    <a:pt x="9799" y="37219"/>
                    <a:pt x="10440" y="36633"/>
                    <a:pt x="11000" y="36198"/>
                  </a:cubicBezTo>
                  <a:cubicBezTo>
                    <a:pt x="13355" y="34333"/>
                    <a:pt x="15889" y="32701"/>
                    <a:pt x="18075" y="30640"/>
                  </a:cubicBezTo>
                  <a:cubicBezTo>
                    <a:pt x="18296" y="30433"/>
                    <a:pt x="18471" y="30335"/>
                    <a:pt x="18657" y="30335"/>
                  </a:cubicBezTo>
                  <a:cubicBezTo>
                    <a:pt x="18809" y="30335"/>
                    <a:pt x="18967" y="30400"/>
                    <a:pt x="19163" y="30524"/>
                  </a:cubicBezTo>
                  <a:cubicBezTo>
                    <a:pt x="22009" y="32308"/>
                    <a:pt x="25220" y="32772"/>
                    <a:pt x="28227" y="33049"/>
                  </a:cubicBezTo>
                  <a:cubicBezTo>
                    <a:pt x="28307" y="33050"/>
                    <a:pt x="28386" y="33051"/>
                    <a:pt x="28463" y="33051"/>
                  </a:cubicBezTo>
                  <a:cubicBezTo>
                    <a:pt x="30710" y="33051"/>
                    <a:pt x="31253" y="32286"/>
                    <a:pt x="30519" y="30319"/>
                  </a:cubicBezTo>
                  <a:cubicBezTo>
                    <a:pt x="29529" y="27687"/>
                    <a:pt x="28084" y="25323"/>
                    <a:pt x="26086" y="23307"/>
                  </a:cubicBezTo>
                  <a:cubicBezTo>
                    <a:pt x="25069" y="22290"/>
                    <a:pt x="25069" y="22281"/>
                    <a:pt x="26380" y="21567"/>
                  </a:cubicBezTo>
                  <a:cubicBezTo>
                    <a:pt x="28414" y="20452"/>
                    <a:pt x="30403" y="19266"/>
                    <a:pt x="32089" y="17651"/>
                  </a:cubicBezTo>
                  <a:cubicBezTo>
                    <a:pt x="33169" y="16616"/>
                    <a:pt x="34427" y="15501"/>
                    <a:pt x="33874" y="13797"/>
                  </a:cubicBezTo>
                  <a:cubicBezTo>
                    <a:pt x="33312" y="12040"/>
                    <a:pt x="31608" y="11879"/>
                    <a:pt x="30073" y="11701"/>
                  </a:cubicBezTo>
                  <a:cubicBezTo>
                    <a:pt x="27986" y="11460"/>
                    <a:pt x="25889" y="11308"/>
                    <a:pt x="23793" y="11147"/>
                  </a:cubicBezTo>
                  <a:cubicBezTo>
                    <a:pt x="22919" y="11085"/>
                    <a:pt x="22276" y="10844"/>
                    <a:pt x="22018" y="9854"/>
                  </a:cubicBezTo>
                  <a:cubicBezTo>
                    <a:pt x="21670" y="8578"/>
                    <a:pt x="21215" y="7320"/>
                    <a:pt x="20769" y="6071"/>
                  </a:cubicBezTo>
                  <a:cubicBezTo>
                    <a:pt x="20109" y="4260"/>
                    <a:pt x="19484" y="2423"/>
                    <a:pt x="18190" y="933"/>
                  </a:cubicBezTo>
                  <a:cubicBezTo>
                    <a:pt x="17652" y="309"/>
                    <a:pt x="17096" y="0"/>
                    <a:pt x="16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1111900" y="2095225"/>
              <a:ext cx="63850" cy="122575"/>
            </a:xfrm>
            <a:custGeom>
              <a:avLst/>
              <a:gdLst/>
              <a:ahLst/>
              <a:cxnLst/>
              <a:rect l="l" t="t" r="r" b="b"/>
              <a:pathLst>
                <a:path w="2554" h="4903" extrusionOk="0">
                  <a:moveTo>
                    <a:pt x="1058" y="0"/>
                  </a:moveTo>
                  <a:cubicBezTo>
                    <a:pt x="1004" y="0"/>
                    <a:pt x="946" y="4"/>
                    <a:pt x="885" y="12"/>
                  </a:cubicBezTo>
                  <a:cubicBezTo>
                    <a:pt x="135" y="110"/>
                    <a:pt x="180" y="726"/>
                    <a:pt x="216" y="1297"/>
                  </a:cubicBezTo>
                  <a:cubicBezTo>
                    <a:pt x="243" y="1850"/>
                    <a:pt x="207" y="2412"/>
                    <a:pt x="287" y="2956"/>
                  </a:cubicBezTo>
                  <a:cubicBezTo>
                    <a:pt x="392" y="3707"/>
                    <a:pt x="1" y="4902"/>
                    <a:pt x="1206" y="4902"/>
                  </a:cubicBezTo>
                  <a:cubicBezTo>
                    <a:pt x="1232" y="4902"/>
                    <a:pt x="1259" y="4902"/>
                    <a:pt x="1286" y="4901"/>
                  </a:cubicBezTo>
                  <a:cubicBezTo>
                    <a:pt x="2553" y="4847"/>
                    <a:pt x="1866" y="3652"/>
                    <a:pt x="2089" y="2956"/>
                  </a:cubicBezTo>
                  <a:cubicBezTo>
                    <a:pt x="2027" y="2358"/>
                    <a:pt x="1982" y="1769"/>
                    <a:pt x="1902" y="1172"/>
                  </a:cubicBezTo>
                  <a:cubicBezTo>
                    <a:pt x="1836" y="601"/>
                    <a:pt x="173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1232375" y="2068750"/>
              <a:ext cx="46175" cy="128975"/>
            </a:xfrm>
            <a:custGeom>
              <a:avLst/>
              <a:gdLst/>
              <a:ahLst/>
              <a:cxnLst/>
              <a:rect l="l" t="t" r="r" b="b"/>
              <a:pathLst>
                <a:path w="1847" h="5159" extrusionOk="0">
                  <a:moveTo>
                    <a:pt x="793" y="0"/>
                  </a:moveTo>
                  <a:cubicBezTo>
                    <a:pt x="748" y="0"/>
                    <a:pt x="701" y="3"/>
                    <a:pt x="651" y="9"/>
                  </a:cubicBezTo>
                  <a:cubicBezTo>
                    <a:pt x="0" y="90"/>
                    <a:pt x="45" y="616"/>
                    <a:pt x="71" y="1089"/>
                  </a:cubicBezTo>
                  <a:cubicBezTo>
                    <a:pt x="107" y="1856"/>
                    <a:pt x="170" y="2623"/>
                    <a:pt x="223" y="3337"/>
                  </a:cubicBezTo>
                  <a:cubicBezTo>
                    <a:pt x="214" y="3560"/>
                    <a:pt x="196" y="3729"/>
                    <a:pt x="187" y="3899"/>
                  </a:cubicBezTo>
                  <a:cubicBezTo>
                    <a:pt x="153" y="4516"/>
                    <a:pt x="194" y="5158"/>
                    <a:pt x="971" y="5158"/>
                  </a:cubicBezTo>
                  <a:cubicBezTo>
                    <a:pt x="992" y="5158"/>
                    <a:pt x="1013" y="5158"/>
                    <a:pt x="1035" y="5157"/>
                  </a:cubicBezTo>
                  <a:cubicBezTo>
                    <a:pt x="1757" y="5130"/>
                    <a:pt x="1847" y="4523"/>
                    <a:pt x="1802" y="3926"/>
                  </a:cubicBezTo>
                  <a:cubicBezTo>
                    <a:pt x="1722" y="2953"/>
                    <a:pt x="1650" y="1972"/>
                    <a:pt x="1526" y="1008"/>
                  </a:cubicBezTo>
                  <a:cubicBezTo>
                    <a:pt x="1476" y="535"/>
                    <a:pt x="1387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28"/>
          <p:cNvGrpSpPr/>
          <p:nvPr/>
        </p:nvGrpSpPr>
        <p:grpSpPr>
          <a:xfrm rot="860596">
            <a:off x="1772821" y="2174970"/>
            <a:ext cx="1010635" cy="968693"/>
            <a:chOff x="6122650" y="2385900"/>
            <a:chExt cx="988025" cy="947200"/>
          </a:xfrm>
        </p:grpSpPr>
        <p:sp>
          <p:nvSpPr>
            <p:cNvPr id="483" name="Google Shape;483;p28"/>
            <p:cNvSpPr/>
            <p:nvPr/>
          </p:nvSpPr>
          <p:spPr>
            <a:xfrm>
              <a:off x="6122650" y="2765300"/>
              <a:ext cx="507425" cy="567800"/>
            </a:xfrm>
            <a:custGeom>
              <a:avLst/>
              <a:gdLst/>
              <a:ahLst/>
              <a:cxnLst/>
              <a:rect l="l" t="t" r="r" b="b"/>
              <a:pathLst>
                <a:path w="20297" h="22712" extrusionOk="0">
                  <a:moveTo>
                    <a:pt x="15692" y="1047"/>
                  </a:moveTo>
                  <a:cubicBezTo>
                    <a:pt x="16699" y="1047"/>
                    <a:pt x="17535" y="1567"/>
                    <a:pt x="18111" y="2541"/>
                  </a:cubicBezTo>
                  <a:cubicBezTo>
                    <a:pt x="19279" y="4531"/>
                    <a:pt x="19252" y="6636"/>
                    <a:pt x="18637" y="8786"/>
                  </a:cubicBezTo>
                  <a:cubicBezTo>
                    <a:pt x="18173" y="10409"/>
                    <a:pt x="17397" y="11899"/>
                    <a:pt x="16585" y="13380"/>
                  </a:cubicBezTo>
                  <a:cubicBezTo>
                    <a:pt x="15167" y="15958"/>
                    <a:pt x="13739" y="18528"/>
                    <a:pt x="12874" y="21480"/>
                  </a:cubicBezTo>
                  <a:cubicBezTo>
                    <a:pt x="12669" y="21302"/>
                    <a:pt x="12544" y="21222"/>
                    <a:pt x="12446" y="21115"/>
                  </a:cubicBezTo>
                  <a:cubicBezTo>
                    <a:pt x="9805" y="18438"/>
                    <a:pt x="7093" y="15833"/>
                    <a:pt x="4363" y="13246"/>
                  </a:cubicBezTo>
                  <a:cubicBezTo>
                    <a:pt x="3266" y="12203"/>
                    <a:pt x="2320" y="11025"/>
                    <a:pt x="1669" y="9633"/>
                  </a:cubicBezTo>
                  <a:cubicBezTo>
                    <a:pt x="991" y="8152"/>
                    <a:pt x="875" y="6645"/>
                    <a:pt x="1419" y="5093"/>
                  </a:cubicBezTo>
                  <a:cubicBezTo>
                    <a:pt x="1947" y="3562"/>
                    <a:pt x="3093" y="2711"/>
                    <a:pt x="4465" y="2711"/>
                  </a:cubicBezTo>
                  <a:cubicBezTo>
                    <a:pt x="4972" y="2711"/>
                    <a:pt x="5510" y="2827"/>
                    <a:pt x="6058" y="3067"/>
                  </a:cubicBezTo>
                  <a:cubicBezTo>
                    <a:pt x="7459" y="3683"/>
                    <a:pt x="8351" y="4762"/>
                    <a:pt x="8868" y="6172"/>
                  </a:cubicBezTo>
                  <a:cubicBezTo>
                    <a:pt x="8993" y="6520"/>
                    <a:pt x="9056" y="6939"/>
                    <a:pt x="9537" y="6939"/>
                  </a:cubicBezTo>
                  <a:cubicBezTo>
                    <a:pt x="10073" y="6930"/>
                    <a:pt x="10073" y="6457"/>
                    <a:pt x="10180" y="6083"/>
                  </a:cubicBezTo>
                  <a:cubicBezTo>
                    <a:pt x="10876" y="3603"/>
                    <a:pt x="12285" y="1783"/>
                    <a:pt x="14890" y="1149"/>
                  </a:cubicBezTo>
                  <a:cubicBezTo>
                    <a:pt x="15167" y="1081"/>
                    <a:pt x="15435" y="1047"/>
                    <a:pt x="15692" y="1047"/>
                  </a:cubicBezTo>
                  <a:close/>
                  <a:moveTo>
                    <a:pt x="15543" y="1"/>
                  </a:moveTo>
                  <a:cubicBezTo>
                    <a:pt x="14862" y="1"/>
                    <a:pt x="14139" y="163"/>
                    <a:pt x="13400" y="498"/>
                  </a:cubicBezTo>
                  <a:cubicBezTo>
                    <a:pt x="11946" y="1167"/>
                    <a:pt x="10831" y="2229"/>
                    <a:pt x="9992" y="3585"/>
                  </a:cubicBezTo>
                  <a:cubicBezTo>
                    <a:pt x="9805" y="3897"/>
                    <a:pt x="9644" y="4218"/>
                    <a:pt x="9448" y="4575"/>
                  </a:cubicBezTo>
                  <a:cubicBezTo>
                    <a:pt x="8726" y="3415"/>
                    <a:pt x="7816" y="2541"/>
                    <a:pt x="6593" y="2006"/>
                  </a:cubicBezTo>
                  <a:cubicBezTo>
                    <a:pt x="5882" y="1698"/>
                    <a:pt x="5178" y="1550"/>
                    <a:pt x="4509" y="1550"/>
                  </a:cubicBezTo>
                  <a:cubicBezTo>
                    <a:pt x="2584" y="1550"/>
                    <a:pt x="953" y="2771"/>
                    <a:pt x="304" y="4896"/>
                  </a:cubicBezTo>
                  <a:cubicBezTo>
                    <a:pt x="215" y="5191"/>
                    <a:pt x="242" y="5530"/>
                    <a:pt x="1" y="5771"/>
                  </a:cubicBezTo>
                  <a:lnTo>
                    <a:pt x="1" y="8295"/>
                  </a:lnTo>
                  <a:cubicBezTo>
                    <a:pt x="402" y="9018"/>
                    <a:pt x="545" y="9847"/>
                    <a:pt x="955" y="10570"/>
                  </a:cubicBezTo>
                  <a:cubicBezTo>
                    <a:pt x="1946" y="12319"/>
                    <a:pt x="3293" y="13755"/>
                    <a:pt x="4782" y="15057"/>
                  </a:cubicBezTo>
                  <a:cubicBezTo>
                    <a:pt x="7557" y="17493"/>
                    <a:pt x="10082" y="20187"/>
                    <a:pt x="12776" y="22712"/>
                  </a:cubicBezTo>
                  <a:lnTo>
                    <a:pt x="13373" y="22712"/>
                  </a:lnTo>
                  <a:cubicBezTo>
                    <a:pt x="14239" y="19759"/>
                    <a:pt x="15684" y="17065"/>
                    <a:pt x="17165" y="14388"/>
                  </a:cubicBezTo>
                  <a:cubicBezTo>
                    <a:pt x="18075" y="12756"/>
                    <a:pt x="18967" y="11105"/>
                    <a:pt x="19538" y="9303"/>
                  </a:cubicBezTo>
                  <a:cubicBezTo>
                    <a:pt x="20207" y="7162"/>
                    <a:pt x="20296" y="5030"/>
                    <a:pt x="19458" y="2916"/>
                  </a:cubicBezTo>
                  <a:cubicBezTo>
                    <a:pt x="18698" y="1027"/>
                    <a:pt x="17254" y="1"/>
                    <a:pt x="15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6144525" y="2791450"/>
              <a:ext cx="460125" cy="510875"/>
            </a:xfrm>
            <a:custGeom>
              <a:avLst/>
              <a:gdLst/>
              <a:ahLst/>
              <a:cxnLst/>
              <a:rect l="l" t="t" r="r" b="b"/>
              <a:pathLst>
                <a:path w="18405" h="20435" extrusionOk="0">
                  <a:moveTo>
                    <a:pt x="14817" y="1"/>
                  </a:moveTo>
                  <a:cubicBezTo>
                    <a:pt x="14560" y="1"/>
                    <a:pt x="14292" y="35"/>
                    <a:pt x="14015" y="103"/>
                  </a:cubicBezTo>
                  <a:cubicBezTo>
                    <a:pt x="11410" y="737"/>
                    <a:pt x="10001" y="2557"/>
                    <a:pt x="9305" y="5037"/>
                  </a:cubicBezTo>
                  <a:cubicBezTo>
                    <a:pt x="9198" y="5411"/>
                    <a:pt x="9198" y="5884"/>
                    <a:pt x="8662" y="5893"/>
                  </a:cubicBezTo>
                  <a:cubicBezTo>
                    <a:pt x="8181" y="5893"/>
                    <a:pt x="8118" y="5474"/>
                    <a:pt x="7993" y="5126"/>
                  </a:cubicBezTo>
                  <a:cubicBezTo>
                    <a:pt x="7476" y="3716"/>
                    <a:pt x="6584" y="2637"/>
                    <a:pt x="5183" y="2021"/>
                  </a:cubicBezTo>
                  <a:cubicBezTo>
                    <a:pt x="4635" y="1781"/>
                    <a:pt x="4097" y="1665"/>
                    <a:pt x="3590" y="1665"/>
                  </a:cubicBezTo>
                  <a:cubicBezTo>
                    <a:pt x="2218" y="1665"/>
                    <a:pt x="1072" y="2516"/>
                    <a:pt x="544" y="4047"/>
                  </a:cubicBezTo>
                  <a:cubicBezTo>
                    <a:pt x="0" y="5599"/>
                    <a:pt x="116" y="7106"/>
                    <a:pt x="794" y="8587"/>
                  </a:cubicBezTo>
                  <a:cubicBezTo>
                    <a:pt x="1445" y="9979"/>
                    <a:pt x="2391" y="11157"/>
                    <a:pt x="3488" y="12200"/>
                  </a:cubicBezTo>
                  <a:cubicBezTo>
                    <a:pt x="6218" y="14787"/>
                    <a:pt x="8930" y="17392"/>
                    <a:pt x="11571" y="20069"/>
                  </a:cubicBezTo>
                  <a:cubicBezTo>
                    <a:pt x="11669" y="20176"/>
                    <a:pt x="11794" y="20256"/>
                    <a:pt x="11999" y="20434"/>
                  </a:cubicBezTo>
                  <a:cubicBezTo>
                    <a:pt x="12864" y="17482"/>
                    <a:pt x="14292" y="14912"/>
                    <a:pt x="15710" y="12334"/>
                  </a:cubicBezTo>
                  <a:cubicBezTo>
                    <a:pt x="16522" y="10853"/>
                    <a:pt x="17298" y="9363"/>
                    <a:pt x="17762" y="7740"/>
                  </a:cubicBezTo>
                  <a:cubicBezTo>
                    <a:pt x="18377" y="5590"/>
                    <a:pt x="18404" y="3485"/>
                    <a:pt x="17236" y="1495"/>
                  </a:cubicBezTo>
                  <a:cubicBezTo>
                    <a:pt x="16660" y="521"/>
                    <a:pt x="15824" y="1"/>
                    <a:pt x="14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8"/>
          <p:cNvGrpSpPr/>
          <p:nvPr/>
        </p:nvGrpSpPr>
        <p:grpSpPr>
          <a:xfrm flipH="1">
            <a:off x="7451262" y="542516"/>
            <a:ext cx="973127" cy="741725"/>
            <a:chOff x="2502275" y="1683575"/>
            <a:chExt cx="1249200" cy="952150"/>
          </a:xfrm>
        </p:grpSpPr>
        <p:sp>
          <p:nvSpPr>
            <p:cNvPr id="490" name="Google Shape;490;p28"/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28"/>
          <p:cNvGrpSpPr/>
          <p:nvPr/>
        </p:nvGrpSpPr>
        <p:grpSpPr>
          <a:xfrm flipH="1">
            <a:off x="1186655" y="640028"/>
            <a:ext cx="608216" cy="734631"/>
            <a:chOff x="6516075" y="2385900"/>
            <a:chExt cx="594600" cy="718325"/>
          </a:xfrm>
        </p:grpSpPr>
        <p:sp>
          <p:nvSpPr>
            <p:cNvPr id="496" name="Google Shape;496;p28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8"/>
          <p:cNvGrpSpPr/>
          <p:nvPr/>
        </p:nvGrpSpPr>
        <p:grpSpPr>
          <a:xfrm rot="524784">
            <a:off x="-8525" y="1993657"/>
            <a:ext cx="2003677" cy="3051862"/>
            <a:chOff x="4699750" y="1500675"/>
            <a:chExt cx="744700" cy="1134275"/>
          </a:xfrm>
        </p:grpSpPr>
        <p:sp>
          <p:nvSpPr>
            <p:cNvPr id="501" name="Google Shape;501;p28"/>
            <p:cNvSpPr/>
            <p:nvPr/>
          </p:nvSpPr>
          <p:spPr>
            <a:xfrm>
              <a:off x="4699750" y="1500675"/>
              <a:ext cx="744700" cy="1134275"/>
            </a:xfrm>
            <a:custGeom>
              <a:avLst/>
              <a:gdLst/>
              <a:ahLst/>
              <a:cxnLst/>
              <a:rect l="l" t="t" r="r" b="b"/>
              <a:pathLst>
                <a:path w="29788" h="45371" extrusionOk="0">
                  <a:moveTo>
                    <a:pt x="9067" y="1868"/>
                  </a:moveTo>
                  <a:cubicBezTo>
                    <a:pt x="9683" y="1868"/>
                    <a:pt x="10271" y="2119"/>
                    <a:pt x="10670" y="2615"/>
                  </a:cubicBezTo>
                  <a:cubicBezTo>
                    <a:pt x="9118" y="2981"/>
                    <a:pt x="8556" y="3490"/>
                    <a:pt x="8591" y="4498"/>
                  </a:cubicBezTo>
                  <a:cubicBezTo>
                    <a:pt x="8627" y="5488"/>
                    <a:pt x="9243" y="5988"/>
                    <a:pt x="10634" y="6184"/>
                  </a:cubicBezTo>
                  <a:cubicBezTo>
                    <a:pt x="10184" y="6643"/>
                    <a:pt x="9620" y="6871"/>
                    <a:pt x="9049" y="6871"/>
                  </a:cubicBezTo>
                  <a:cubicBezTo>
                    <a:pt x="8432" y="6871"/>
                    <a:pt x="7807" y="6605"/>
                    <a:pt x="7307" y="6077"/>
                  </a:cubicBezTo>
                  <a:cubicBezTo>
                    <a:pt x="6299" y="5024"/>
                    <a:pt x="6352" y="3445"/>
                    <a:pt x="7423" y="2508"/>
                  </a:cubicBezTo>
                  <a:cubicBezTo>
                    <a:pt x="7910" y="2081"/>
                    <a:pt x="8501" y="1868"/>
                    <a:pt x="9067" y="1868"/>
                  </a:cubicBezTo>
                  <a:close/>
                  <a:moveTo>
                    <a:pt x="21512" y="3534"/>
                  </a:moveTo>
                  <a:cubicBezTo>
                    <a:pt x="21575" y="3534"/>
                    <a:pt x="21642" y="3537"/>
                    <a:pt x="21714" y="3543"/>
                  </a:cubicBezTo>
                  <a:cubicBezTo>
                    <a:pt x="26576" y="4025"/>
                    <a:pt x="28789" y="7665"/>
                    <a:pt x="27210" y="12661"/>
                  </a:cubicBezTo>
                  <a:cubicBezTo>
                    <a:pt x="26460" y="15042"/>
                    <a:pt x="24953" y="16916"/>
                    <a:pt x="23133" y="18557"/>
                  </a:cubicBezTo>
                  <a:cubicBezTo>
                    <a:pt x="21001" y="20484"/>
                    <a:pt x="18556" y="21992"/>
                    <a:pt x="16174" y="23580"/>
                  </a:cubicBezTo>
                  <a:cubicBezTo>
                    <a:pt x="15985" y="23706"/>
                    <a:pt x="15802" y="23810"/>
                    <a:pt x="15576" y="23810"/>
                  </a:cubicBezTo>
                  <a:cubicBezTo>
                    <a:pt x="15514" y="23810"/>
                    <a:pt x="15449" y="23802"/>
                    <a:pt x="15380" y="23785"/>
                  </a:cubicBezTo>
                  <a:cubicBezTo>
                    <a:pt x="12436" y="23027"/>
                    <a:pt x="9385" y="22634"/>
                    <a:pt x="6763" y="20912"/>
                  </a:cubicBezTo>
                  <a:cubicBezTo>
                    <a:pt x="4220" y="19235"/>
                    <a:pt x="2133" y="17219"/>
                    <a:pt x="1464" y="14088"/>
                  </a:cubicBezTo>
                  <a:cubicBezTo>
                    <a:pt x="1419" y="13909"/>
                    <a:pt x="1374" y="13722"/>
                    <a:pt x="1357" y="13526"/>
                  </a:cubicBezTo>
                  <a:cubicBezTo>
                    <a:pt x="1339" y="13240"/>
                    <a:pt x="1357" y="12955"/>
                    <a:pt x="1357" y="12669"/>
                  </a:cubicBezTo>
                  <a:cubicBezTo>
                    <a:pt x="1348" y="9645"/>
                    <a:pt x="3096" y="7254"/>
                    <a:pt x="5871" y="6425"/>
                  </a:cubicBezTo>
                  <a:cubicBezTo>
                    <a:pt x="6052" y="6370"/>
                    <a:pt x="6216" y="6338"/>
                    <a:pt x="6373" y="6338"/>
                  </a:cubicBezTo>
                  <a:cubicBezTo>
                    <a:pt x="6649" y="6338"/>
                    <a:pt x="6900" y="6436"/>
                    <a:pt x="7173" y="6675"/>
                  </a:cubicBezTo>
                  <a:cubicBezTo>
                    <a:pt x="7729" y="7155"/>
                    <a:pt x="8382" y="7447"/>
                    <a:pt x="9050" y="7447"/>
                  </a:cubicBezTo>
                  <a:cubicBezTo>
                    <a:pt x="9399" y="7447"/>
                    <a:pt x="9753" y="7367"/>
                    <a:pt x="10099" y="7192"/>
                  </a:cubicBezTo>
                  <a:cubicBezTo>
                    <a:pt x="10400" y="7039"/>
                    <a:pt x="10664" y="6973"/>
                    <a:pt x="10908" y="6973"/>
                  </a:cubicBezTo>
                  <a:cubicBezTo>
                    <a:pt x="11360" y="6973"/>
                    <a:pt x="11743" y="7197"/>
                    <a:pt x="12160" y="7504"/>
                  </a:cubicBezTo>
                  <a:cubicBezTo>
                    <a:pt x="12634" y="7857"/>
                    <a:pt x="12893" y="8047"/>
                    <a:pt x="13110" y="8047"/>
                  </a:cubicBezTo>
                  <a:cubicBezTo>
                    <a:pt x="13369" y="8047"/>
                    <a:pt x="13569" y="7773"/>
                    <a:pt x="14007" y="7174"/>
                  </a:cubicBezTo>
                  <a:cubicBezTo>
                    <a:pt x="14265" y="6817"/>
                    <a:pt x="14578" y="6496"/>
                    <a:pt x="14881" y="6166"/>
                  </a:cubicBezTo>
                  <a:cubicBezTo>
                    <a:pt x="15277" y="5728"/>
                    <a:pt x="15633" y="5391"/>
                    <a:pt x="16141" y="5391"/>
                  </a:cubicBezTo>
                  <a:cubicBezTo>
                    <a:pt x="16388" y="5391"/>
                    <a:pt x="16671" y="5471"/>
                    <a:pt x="17013" y="5658"/>
                  </a:cubicBezTo>
                  <a:cubicBezTo>
                    <a:pt x="17375" y="5855"/>
                    <a:pt x="17757" y="5947"/>
                    <a:pt x="18136" y="5947"/>
                  </a:cubicBezTo>
                  <a:cubicBezTo>
                    <a:pt x="19192" y="5947"/>
                    <a:pt x="20220" y="5233"/>
                    <a:pt x="20706" y="4123"/>
                  </a:cubicBezTo>
                  <a:cubicBezTo>
                    <a:pt x="20906" y="3669"/>
                    <a:pt x="21120" y="3534"/>
                    <a:pt x="21512" y="3534"/>
                  </a:cubicBezTo>
                  <a:close/>
                  <a:moveTo>
                    <a:pt x="27882" y="21462"/>
                  </a:moveTo>
                  <a:cubicBezTo>
                    <a:pt x="28098" y="21462"/>
                    <a:pt x="28325" y="21477"/>
                    <a:pt x="28566" y="21510"/>
                  </a:cubicBezTo>
                  <a:cubicBezTo>
                    <a:pt x="24685" y="23928"/>
                    <a:pt x="21001" y="26185"/>
                    <a:pt x="17807" y="29414"/>
                  </a:cubicBezTo>
                  <a:cubicBezTo>
                    <a:pt x="17753" y="28138"/>
                    <a:pt x="18146" y="27193"/>
                    <a:pt x="18726" y="26336"/>
                  </a:cubicBezTo>
                  <a:cubicBezTo>
                    <a:pt x="20421" y="23856"/>
                    <a:pt x="22937" y="22634"/>
                    <a:pt x="25720" y="21858"/>
                  </a:cubicBezTo>
                  <a:cubicBezTo>
                    <a:pt x="26385" y="21674"/>
                    <a:pt x="27055" y="21462"/>
                    <a:pt x="27882" y="21462"/>
                  </a:cubicBezTo>
                  <a:close/>
                  <a:moveTo>
                    <a:pt x="10511" y="26212"/>
                  </a:moveTo>
                  <a:cubicBezTo>
                    <a:pt x="11316" y="26212"/>
                    <a:pt x="12132" y="26293"/>
                    <a:pt x="12963" y="26470"/>
                  </a:cubicBezTo>
                  <a:cubicBezTo>
                    <a:pt x="14497" y="26800"/>
                    <a:pt x="15791" y="27603"/>
                    <a:pt x="16585" y="29039"/>
                  </a:cubicBezTo>
                  <a:cubicBezTo>
                    <a:pt x="16745" y="29343"/>
                    <a:pt x="17004" y="29682"/>
                    <a:pt x="16344" y="29735"/>
                  </a:cubicBezTo>
                  <a:cubicBezTo>
                    <a:pt x="15286" y="29822"/>
                    <a:pt x="14233" y="29870"/>
                    <a:pt x="13186" y="29870"/>
                  </a:cubicBezTo>
                  <a:cubicBezTo>
                    <a:pt x="9932" y="29870"/>
                    <a:pt x="6734" y="29409"/>
                    <a:pt x="3622" y="28228"/>
                  </a:cubicBezTo>
                  <a:cubicBezTo>
                    <a:pt x="3569" y="28210"/>
                    <a:pt x="3551" y="28130"/>
                    <a:pt x="3471" y="28014"/>
                  </a:cubicBezTo>
                  <a:cubicBezTo>
                    <a:pt x="5751" y="26954"/>
                    <a:pt x="8076" y="26212"/>
                    <a:pt x="10511" y="26212"/>
                  </a:cubicBezTo>
                  <a:close/>
                  <a:moveTo>
                    <a:pt x="29065" y="21885"/>
                  </a:moveTo>
                  <a:cubicBezTo>
                    <a:pt x="29520" y="25829"/>
                    <a:pt x="24503" y="30221"/>
                    <a:pt x="19853" y="30221"/>
                  </a:cubicBezTo>
                  <a:cubicBezTo>
                    <a:pt x="19212" y="30221"/>
                    <a:pt x="18579" y="30138"/>
                    <a:pt x="17968" y="29958"/>
                  </a:cubicBezTo>
                  <a:cubicBezTo>
                    <a:pt x="21233" y="26515"/>
                    <a:pt x="25185" y="24276"/>
                    <a:pt x="29065" y="21885"/>
                  </a:cubicBezTo>
                  <a:close/>
                  <a:moveTo>
                    <a:pt x="3398" y="28753"/>
                  </a:moveTo>
                  <a:cubicBezTo>
                    <a:pt x="3440" y="28753"/>
                    <a:pt x="3484" y="28785"/>
                    <a:pt x="3524" y="28825"/>
                  </a:cubicBezTo>
                  <a:cubicBezTo>
                    <a:pt x="6584" y="29816"/>
                    <a:pt x="9724" y="30387"/>
                    <a:pt x="12945" y="30547"/>
                  </a:cubicBezTo>
                  <a:cubicBezTo>
                    <a:pt x="13135" y="30558"/>
                    <a:pt x="13325" y="30562"/>
                    <a:pt x="13515" y="30562"/>
                  </a:cubicBezTo>
                  <a:cubicBezTo>
                    <a:pt x="14455" y="30562"/>
                    <a:pt x="15394" y="30455"/>
                    <a:pt x="16368" y="30455"/>
                  </a:cubicBezTo>
                  <a:cubicBezTo>
                    <a:pt x="16543" y="30455"/>
                    <a:pt x="16719" y="30459"/>
                    <a:pt x="16897" y="30467"/>
                  </a:cubicBezTo>
                  <a:cubicBezTo>
                    <a:pt x="16745" y="30931"/>
                    <a:pt x="16406" y="31154"/>
                    <a:pt x="16076" y="31395"/>
                  </a:cubicBezTo>
                  <a:cubicBezTo>
                    <a:pt x="14668" y="32414"/>
                    <a:pt x="12847" y="32905"/>
                    <a:pt x="11002" y="32905"/>
                  </a:cubicBezTo>
                  <a:cubicBezTo>
                    <a:pt x="8488" y="32905"/>
                    <a:pt x="5930" y="31994"/>
                    <a:pt x="4309" y="30271"/>
                  </a:cubicBezTo>
                  <a:cubicBezTo>
                    <a:pt x="3944" y="29878"/>
                    <a:pt x="3578" y="29477"/>
                    <a:pt x="3408" y="28941"/>
                  </a:cubicBezTo>
                  <a:cubicBezTo>
                    <a:pt x="3373" y="28897"/>
                    <a:pt x="3301" y="28834"/>
                    <a:pt x="3310" y="28816"/>
                  </a:cubicBezTo>
                  <a:cubicBezTo>
                    <a:pt x="3337" y="28771"/>
                    <a:pt x="3367" y="28753"/>
                    <a:pt x="3398" y="28753"/>
                  </a:cubicBezTo>
                  <a:close/>
                  <a:moveTo>
                    <a:pt x="24289" y="33299"/>
                  </a:moveTo>
                  <a:cubicBezTo>
                    <a:pt x="24607" y="33299"/>
                    <a:pt x="24611" y="33559"/>
                    <a:pt x="24623" y="34312"/>
                  </a:cubicBezTo>
                  <a:cubicBezTo>
                    <a:pt x="24632" y="35552"/>
                    <a:pt x="24623" y="36801"/>
                    <a:pt x="24623" y="38041"/>
                  </a:cubicBezTo>
                  <a:lnTo>
                    <a:pt x="24703" y="38041"/>
                  </a:lnTo>
                  <a:cubicBezTo>
                    <a:pt x="24765" y="39343"/>
                    <a:pt x="24819" y="40646"/>
                    <a:pt x="24908" y="41957"/>
                  </a:cubicBezTo>
                  <a:cubicBezTo>
                    <a:pt x="24926" y="42225"/>
                    <a:pt x="24953" y="42448"/>
                    <a:pt x="24676" y="42599"/>
                  </a:cubicBezTo>
                  <a:cubicBezTo>
                    <a:pt x="22584" y="43758"/>
                    <a:pt x="20475" y="44824"/>
                    <a:pt x="18017" y="44824"/>
                  </a:cubicBezTo>
                  <a:cubicBezTo>
                    <a:pt x="17938" y="44824"/>
                    <a:pt x="17859" y="44823"/>
                    <a:pt x="17780" y="44821"/>
                  </a:cubicBezTo>
                  <a:cubicBezTo>
                    <a:pt x="17397" y="44812"/>
                    <a:pt x="17138" y="44696"/>
                    <a:pt x="16924" y="44357"/>
                  </a:cubicBezTo>
                  <a:cubicBezTo>
                    <a:pt x="15514" y="42153"/>
                    <a:pt x="14096" y="39968"/>
                    <a:pt x="13070" y="37550"/>
                  </a:cubicBezTo>
                  <a:cubicBezTo>
                    <a:pt x="12811" y="36935"/>
                    <a:pt x="12740" y="36596"/>
                    <a:pt x="13587" y="36417"/>
                  </a:cubicBezTo>
                  <a:cubicBezTo>
                    <a:pt x="16951" y="35703"/>
                    <a:pt x="20144" y="34419"/>
                    <a:pt x="23445" y="33491"/>
                  </a:cubicBezTo>
                  <a:cubicBezTo>
                    <a:pt x="23852" y="33375"/>
                    <a:pt x="24117" y="33299"/>
                    <a:pt x="24289" y="33299"/>
                  </a:cubicBezTo>
                  <a:close/>
                  <a:moveTo>
                    <a:pt x="18003" y="0"/>
                  </a:moveTo>
                  <a:cubicBezTo>
                    <a:pt x="17432" y="0"/>
                    <a:pt x="16873" y="199"/>
                    <a:pt x="16335" y="581"/>
                  </a:cubicBezTo>
                  <a:cubicBezTo>
                    <a:pt x="15407" y="1251"/>
                    <a:pt x="14783" y="2294"/>
                    <a:pt x="15175" y="3311"/>
                  </a:cubicBezTo>
                  <a:cubicBezTo>
                    <a:pt x="15684" y="4605"/>
                    <a:pt x="15184" y="5247"/>
                    <a:pt x="14292" y="5916"/>
                  </a:cubicBezTo>
                  <a:cubicBezTo>
                    <a:pt x="14114" y="6050"/>
                    <a:pt x="13953" y="6228"/>
                    <a:pt x="13864" y="6425"/>
                  </a:cubicBezTo>
                  <a:cubicBezTo>
                    <a:pt x="13633" y="6905"/>
                    <a:pt x="13377" y="7127"/>
                    <a:pt x="13098" y="7127"/>
                  </a:cubicBezTo>
                  <a:cubicBezTo>
                    <a:pt x="12849" y="7127"/>
                    <a:pt x="12580" y="6950"/>
                    <a:pt x="12294" y="6621"/>
                  </a:cubicBezTo>
                  <a:cubicBezTo>
                    <a:pt x="12071" y="6362"/>
                    <a:pt x="11437" y="6425"/>
                    <a:pt x="11758" y="5738"/>
                  </a:cubicBezTo>
                  <a:cubicBezTo>
                    <a:pt x="12356" y="4507"/>
                    <a:pt x="12205" y="3293"/>
                    <a:pt x="11205" y="2312"/>
                  </a:cubicBezTo>
                  <a:cubicBezTo>
                    <a:pt x="10591" y="1708"/>
                    <a:pt x="9905" y="1417"/>
                    <a:pt x="9176" y="1417"/>
                  </a:cubicBezTo>
                  <a:cubicBezTo>
                    <a:pt x="8699" y="1417"/>
                    <a:pt x="8204" y="1542"/>
                    <a:pt x="7699" y="1786"/>
                  </a:cubicBezTo>
                  <a:cubicBezTo>
                    <a:pt x="7558" y="1852"/>
                    <a:pt x="7440" y="1907"/>
                    <a:pt x="7336" y="1907"/>
                  </a:cubicBezTo>
                  <a:cubicBezTo>
                    <a:pt x="7217" y="1907"/>
                    <a:pt x="7117" y="1835"/>
                    <a:pt x="7021" y="1625"/>
                  </a:cubicBezTo>
                  <a:cubicBezTo>
                    <a:pt x="6946" y="1467"/>
                    <a:pt x="6947" y="1132"/>
                    <a:pt x="6725" y="1132"/>
                  </a:cubicBezTo>
                  <a:cubicBezTo>
                    <a:pt x="6683" y="1132"/>
                    <a:pt x="6634" y="1144"/>
                    <a:pt x="6575" y="1170"/>
                  </a:cubicBezTo>
                  <a:cubicBezTo>
                    <a:pt x="6218" y="1331"/>
                    <a:pt x="6459" y="1670"/>
                    <a:pt x="6522" y="1929"/>
                  </a:cubicBezTo>
                  <a:cubicBezTo>
                    <a:pt x="6584" y="2187"/>
                    <a:pt x="7048" y="2375"/>
                    <a:pt x="6665" y="2723"/>
                  </a:cubicBezTo>
                  <a:cubicBezTo>
                    <a:pt x="6550" y="2825"/>
                    <a:pt x="6451" y="2864"/>
                    <a:pt x="6363" y="2864"/>
                  </a:cubicBezTo>
                  <a:cubicBezTo>
                    <a:pt x="6136" y="2864"/>
                    <a:pt x="5979" y="2601"/>
                    <a:pt x="5799" y="2473"/>
                  </a:cubicBezTo>
                  <a:cubicBezTo>
                    <a:pt x="5703" y="2402"/>
                    <a:pt x="5611" y="2308"/>
                    <a:pt x="5510" y="2308"/>
                  </a:cubicBezTo>
                  <a:cubicBezTo>
                    <a:pt x="5471" y="2308"/>
                    <a:pt x="5431" y="2322"/>
                    <a:pt x="5389" y="2357"/>
                  </a:cubicBezTo>
                  <a:cubicBezTo>
                    <a:pt x="5201" y="2508"/>
                    <a:pt x="5291" y="2723"/>
                    <a:pt x="5407" y="2865"/>
                  </a:cubicBezTo>
                  <a:cubicBezTo>
                    <a:pt x="5523" y="3008"/>
                    <a:pt x="5683" y="3151"/>
                    <a:pt x="5853" y="3222"/>
                  </a:cubicBezTo>
                  <a:cubicBezTo>
                    <a:pt x="6076" y="3320"/>
                    <a:pt x="6397" y="3320"/>
                    <a:pt x="6236" y="3704"/>
                  </a:cubicBezTo>
                  <a:cubicBezTo>
                    <a:pt x="6149" y="3919"/>
                    <a:pt x="5995" y="3992"/>
                    <a:pt x="5803" y="3992"/>
                  </a:cubicBezTo>
                  <a:cubicBezTo>
                    <a:pt x="5740" y="3992"/>
                    <a:pt x="5673" y="3985"/>
                    <a:pt x="5603" y="3971"/>
                  </a:cubicBezTo>
                  <a:cubicBezTo>
                    <a:pt x="5462" y="3949"/>
                    <a:pt x="5279" y="3763"/>
                    <a:pt x="5138" y="3763"/>
                  </a:cubicBezTo>
                  <a:cubicBezTo>
                    <a:pt x="5056" y="3763"/>
                    <a:pt x="4988" y="3827"/>
                    <a:pt x="4952" y="4025"/>
                  </a:cubicBezTo>
                  <a:cubicBezTo>
                    <a:pt x="4896" y="4318"/>
                    <a:pt x="5219" y="4498"/>
                    <a:pt x="5467" y="4498"/>
                  </a:cubicBezTo>
                  <a:cubicBezTo>
                    <a:pt x="5499" y="4498"/>
                    <a:pt x="5530" y="4495"/>
                    <a:pt x="5558" y="4489"/>
                  </a:cubicBezTo>
                  <a:cubicBezTo>
                    <a:pt x="5639" y="4471"/>
                    <a:pt x="5709" y="4463"/>
                    <a:pt x="5770" y="4463"/>
                  </a:cubicBezTo>
                  <a:cubicBezTo>
                    <a:pt x="6130" y="4463"/>
                    <a:pt x="6161" y="4758"/>
                    <a:pt x="6245" y="5087"/>
                  </a:cubicBezTo>
                  <a:cubicBezTo>
                    <a:pt x="6415" y="5702"/>
                    <a:pt x="5879" y="5586"/>
                    <a:pt x="5621" y="5666"/>
                  </a:cubicBezTo>
                  <a:cubicBezTo>
                    <a:pt x="3890" y="6237"/>
                    <a:pt x="2472" y="7237"/>
                    <a:pt x="1597" y="8842"/>
                  </a:cubicBezTo>
                  <a:cubicBezTo>
                    <a:pt x="1" y="11777"/>
                    <a:pt x="232" y="14686"/>
                    <a:pt x="2043" y="17424"/>
                  </a:cubicBezTo>
                  <a:cubicBezTo>
                    <a:pt x="3970" y="20333"/>
                    <a:pt x="6727" y="22152"/>
                    <a:pt x="10028" y="23143"/>
                  </a:cubicBezTo>
                  <a:cubicBezTo>
                    <a:pt x="11660" y="23642"/>
                    <a:pt x="13355" y="23937"/>
                    <a:pt x="15024" y="24356"/>
                  </a:cubicBezTo>
                  <a:cubicBezTo>
                    <a:pt x="15300" y="24427"/>
                    <a:pt x="15710" y="24392"/>
                    <a:pt x="15809" y="24784"/>
                  </a:cubicBezTo>
                  <a:cubicBezTo>
                    <a:pt x="16041" y="25739"/>
                    <a:pt x="16237" y="26702"/>
                    <a:pt x="16504" y="27898"/>
                  </a:cubicBezTo>
                  <a:cubicBezTo>
                    <a:pt x="15425" y="26666"/>
                    <a:pt x="14274" y="26096"/>
                    <a:pt x="12972" y="25855"/>
                  </a:cubicBezTo>
                  <a:cubicBezTo>
                    <a:pt x="12137" y="25701"/>
                    <a:pt x="11317" y="25629"/>
                    <a:pt x="10510" y="25629"/>
                  </a:cubicBezTo>
                  <a:cubicBezTo>
                    <a:pt x="7840" y="25629"/>
                    <a:pt x="5312" y="26422"/>
                    <a:pt x="2873" y="27710"/>
                  </a:cubicBezTo>
                  <a:cubicBezTo>
                    <a:pt x="2427" y="27942"/>
                    <a:pt x="2365" y="28219"/>
                    <a:pt x="2498" y="28638"/>
                  </a:cubicBezTo>
                  <a:cubicBezTo>
                    <a:pt x="2900" y="29816"/>
                    <a:pt x="3605" y="30779"/>
                    <a:pt x="4559" y="31564"/>
                  </a:cubicBezTo>
                  <a:cubicBezTo>
                    <a:pt x="6220" y="32927"/>
                    <a:pt x="8360" y="33600"/>
                    <a:pt x="10516" y="33600"/>
                  </a:cubicBezTo>
                  <a:cubicBezTo>
                    <a:pt x="13016" y="33600"/>
                    <a:pt x="15536" y="32695"/>
                    <a:pt x="17352" y="30913"/>
                  </a:cubicBezTo>
                  <a:cubicBezTo>
                    <a:pt x="17620" y="31814"/>
                    <a:pt x="17834" y="32715"/>
                    <a:pt x="18155" y="33562"/>
                  </a:cubicBezTo>
                  <a:cubicBezTo>
                    <a:pt x="18378" y="34151"/>
                    <a:pt x="18155" y="34303"/>
                    <a:pt x="17655" y="34463"/>
                  </a:cubicBezTo>
                  <a:cubicBezTo>
                    <a:pt x="16049" y="34963"/>
                    <a:pt x="14462" y="35525"/>
                    <a:pt x="12811" y="35846"/>
                  </a:cubicBezTo>
                  <a:cubicBezTo>
                    <a:pt x="12044" y="35998"/>
                    <a:pt x="11928" y="36301"/>
                    <a:pt x="12196" y="37033"/>
                  </a:cubicBezTo>
                  <a:cubicBezTo>
                    <a:pt x="13266" y="39887"/>
                    <a:pt x="14854" y="42448"/>
                    <a:pt x="16567" y="44946"/>
                  </a:cubicBezTo>
                  <a:cubicBezTo>
                    <a:pt x="16799" y="45294"/>
                    <a:pt x="17093" y="45338"/>
                    <a:pt x="17459" y="45356"/>
                  </a:cubicBezTo>
                  <a:cubicBezTo>
                    <a:pt x="17652" y="45366"/>
                    <a:pt x="17843" y="45371"/>
                    <a:pt x="18032" y="45371"/>
                  </a:cubicBezTo>
                  <a:cubicBezTo>
                    <a:pt x="20540" y="45371"/>
                    <a:pt x="22796" y="44511"/>
                    <a:pt x="24953" y="43242"/>
                  </a:cubicBezTo>
                  <a:cubicBezTo>
                    <a:pt x="25461" y="42947"/>
                    <a:pt x="25604" y="42555"/>
                    <a:pt x="25568" y="41975"/>
                  </a:cubicBezTo>
                  <a:cubicBezTo>
                    <a:pt x="25390" y="39076"/>
                    <a:pt x="25220" y="36176"/>
                    <a:pt x="25095" y="33277"/>
                  </a:cubicBezTo>
                  <a:cubicBezTo>
                    <a:pt x="25067" y="32704"/>
                    <a:pt x="24943" y="32450"/>
                    <a:pt x="24519" y="32450"/>
                  </a:cubicBezTo>
                  <a:cubicBezTo>
                    <a:pt x="24409" y="32450"/>
                    <a:pt x="24278" y="32468"/>
                    <a:pt x="24123" y="32501"/>
                  </a:cubicBezTo>
                  <a:cubicBezTo>
                    <a:pt x="22598" y="32831"/>
                    <a:pt x="21117" y="33304"/>
                    <a:pt x="19636" y="33777"/>
                  </a:cubicBezTo>
                  <a:cubicBezTo>
                    <a:pt x="19492" y="33824"/>
                    <a:pt x="19333" y="33926"/>
                    <a:pt x="19193" y="33926"/>
                  </a:cubicBezTo>
                  <a:cubicBezTo>
                    <a:pt x="19072" y="33926"/>
                    <a:pt x="18966" y="33850"/>
                    <a:pt x="18895" y="33598"/>
                  </a:cubicBezTo>
                  <a:cubicBezTo>
                    <a:pt x="18637" y="32635"/>
                    <a:pt x="18351" y="31671"/>
                    <a:pt x="18066" y="30663"/>
                  </a:cubicBezTo>
                  <a:lnTo>
                    <a:pt x="18066" y="30663"/>
                  </a:lnTo>
                  <a:cubicBezTo>
                    <a:pt x="18696" y="30771"/>
                    <a:pt x="19304" y="30823"/>
                    <a:pt x="19892" y="30823"/>
                  </a:cubicBezTo>
                  <a:cubicBezTo>
                    <a:pt x="22717" y="30823"/>
                    <a:pt x="25077" y="29622"/>
                    <a:pt x="27174" y="27621"/>
                  </a:cubicBezTo>
                  <a:cubicBezTo>
                    <a:pt x="28476" y="26381"/>
                    <a:pt x="29181" y="24811"/>
                    <a:pt x="29788" y="23169"/>
                  </a:cubicBezTo>
                  <a:lnTo>
                    <a:pt x="29788" y="20877"/>
                  </a:lnTo>
                  <a:cubicBezTo>
                    <a:pt x="29376" y="20713"/>
                    <a:pt x="28962" y="20655"/>
                    <a:pt x="28547" y="20655"/>
                  </a:cubicBezTo>
                  <a:cubicBezTo>
                    <a:pt x="27992" y="20655"/>
                    <a:pt x="27436" y="20758"/>
                    <a:pt x="26880" y="20850"/>
                  </a:cubicBezTo>
                  <a:cubicBezTo>
                    <a:pt x="24257" y="21305"/>
                    <a:pt x="21920" y="22393"/>
                    <a:pt x="19921" y="24169"/>
                  </a:cubicBezTo>
                  <a:cubicBezTo>
                    <a:pt x="18699" y="25257"/>
                    <a:pt x="17825" y="26586"/>
                    <a:pt x="17441" y="28415"/>
                  </a:cubicBezTo>
                  <a:cubicBezTo>
                    <a:pt x="16933" y="27077"/>
                    <a:pt x="16674" y="25873"/>
                    <a:pt x="16397" y="24677"/>
                  </a:cubicBezTo>
                  <a:cubicBezTo>
                    <a:pt x="16281" y="24186"/>
                    <a:pt x="16656" y="24079"/>
                    <a:pt x="16933" y="23901"/>
                  </a:cubicBezTo>
                  <a:cubicBezTo>
                    <a:pt x="18654" y="22768"/>
                    <a:pt x="20430" y="21697"/>
                    <a:pt x="22071" y="20431"/>
                  </a:cubicBezTo>
                  <a:cubicBezTo>
                    <a:pt x="24203" y="18789"/>
                    <a:pt x="26121" y="16952"/>
                    <a:pt x="27352" y="14498"/>
                  </a:cubicBezTo>
                  <a:cubicBezTo>
                    <a:pt x="28298" y="12625"/>
                    <a:pt x="28655" y="10644"/>
                    <a:pt x="28450" y="8566"/>
                  </a:cubicBezTo>
                  <a:cubicBezTo>
                    <a:pt x="28137" y="5452"/>
                    <a:pt x="25524" y="3053"/>
                    <a:pt x="22259" y="2874"/>
                  </a:cubicBezTo>
                  <a:cubicBezTo>
                    <a:pt x="22128" y="2868"/>
                    <a:pt x="21996" y="2866"/>
                    <a:pt x="21860" y="2866"/>
                  </a:cubicBezTo>
                  <a:cubicBezTo>
                    <a:pt x="21588" y="2866"/>
                    <a:pt x="21301" y="2874"/>
                    <a:pt x="20974" y="2874"/>
                  </a:cubicBezTo>
                  <a:cubicBezTo>
                    <a:pt x="21188" y="2384"/>
                    <a:pt x="21937" y="2455"/>
                    <a:pt x="21723" y="1759"/>
                  </a:cubicBezTo>
                  <a:cubicBezTo>
                    <a:pt x="21493" y="1759"/>
                    <a:pt x="21224" y="2091"/>
                    <a:pt x="20980" y="2091"/>
                  </a:cubicBezTo>
                  <a:cubicBezTo>
                    <a:pt x="20856" y="2091"/>
                    <a:pt x="20738" y="2004"/>
                    <a:pt x="20635" y="1741"/>
                  </a:cubicBezTo>
                  <a:cubicBezTo>
                    <a:pt x="20439" y="1706"/>
                    <a:pt x="20251" y="1679"/>
                    <a:pt x="20055" y="1643"/>
                  </a:cubicBezTo>
                  <a:cubicBezTo>
                    <a:pt x="19714" y="1537"/>
                    <a:pt x="19398" y="1485"/>
                    <a:pt x="19113" y="1485"/>
                  </a:cubicBezTo>
                  <a:cubicBezTo>
                    <a:pt x="18369" y="1485"/>
                    <a:pt x="17831" y="1840"/>
                    <a:pt x="17593" y="2517"/>
                  </a:cubicBezTo>
                  <a:cubicBezTo>
                    <a:pt x="17290" y="3356"/>
                    <a:pt x="17709" y="4275"/>
                    <a:pt x="18521" y="4676"/>
                  </a:cubicBezTo>
                  <a:cubicBezTo>
                    <a:pt x="18877" y="4846"/>
                    <a:pt x="19252" y="4703"/>
                    <a:pt x="19609" y="4855"/>
                  </a:cubicBezTo>
                  <a:cubicBezTo>
                    <a:pt x="19081" y="5297"/>
                    <a:pt x="18533" y="5516"/>
                    <a:pt x="17987" y="5516"/>
                  </a:cubicBezTo>
                  <a:cubicBezTo>
                    <a:pt x="17509" y="5516"/>
                    <a:pt x="17034" y="5348"/>
                    <a:pt x="16576" y="5015"/>
                  </a:cubicBezTo>
                  <a:cubicBezTo>
                    <a:pt x="15621" y="4328"/>
                    <a:pt x="15247" y="3115"/>
                    <a:pt x="15657" y="2053"/>
                  </a:cubicBezTo>
                  <a:cubicBezTo>
                    <a:pt x="16042" y="1059"/>
                    <a:pt x="17019" y="396"/>
                    <a:pt x="18049" y="396"/>
                  </a:cubicBezTo>
                  <a:cubicBezTo>
                    <a:pt x="18164" y="396"/>
                    <a:pt x="18280" y="404"/>
                    <a:pt x="18396" y="421"/>
                  </a:cubicBezTo>
                  <a:cubicBezTo>
                    <a:pt x="18681" y="457"/>
                    <a:pt x="18958" y="546"/>
                    <a:pt x="19234" y="608"/>
                  </a:cubicBezTo>
                  <a:lnTo>
                    <a:pt x="19466" y="430"/>
                  </a:lnTo>
                  <a:cubicBezTo>
                    <a:pt x="18973" y="141"/>
                    <a:pt x="18484" y="0"/>
                    <a:pt x="18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5180600" y="1508725"/>
              <a:ext cx="52875" cy="35500"/>
            </a:xfrm>
            <a:custGeom>
              <a:avLst/>
              <a:gdLst/>
              <a:ahLst/>
              <a:cxnLst/>
              <a:rect l="l" t="t" r="r" b="b"/>
              <a:pathLst>
                <a:path w="2115" h="1420" extrusionOk="0">
                  <a:moveTo>
                    <a:pt x="625" y="1"/>
                  </a:moveTo>
                  <a:lnTo>
                    <a:pt x="232" y="108"/>
                  </a:lnTo>
                  <a:lnTo>
                    <a:pt x="0" y="286"/>
                  </a:lnTo>
                  <a:cubicBezTo>
                    <a:pt x="259" y="643"/>
                    <a:pt x="892" y="706"/>
                    <a:pt x="821" y="1321"/>
                  </a:cubicBezTo>
                  <a:cubicBezTo>
                    <a:pt x="1017" y="1357"/>
                    <a:pt x="1205" y="1384"/>
                    <a:pt x="1401" y="1419"/>
                  </a:cubicBezTo>
                  <a:cubicBezTo>
                    <a:pt x="1356" y="982"/>
                    <a:pt x="1892" y="982"/>
                    <a:pt x="1981" y="643"/>
                  </a:cubicBezTo>
                  <a:cubicBezTo>
                    <a:pt x="2016" y="491"/>
                    <a:pt x="2115" y="349"/>
                    <a:pt x="1972" y="215"/>
                  </a:cubicBezTo>
                  <a:cubicBezTo>
                    <a:pt x="1920" y="167"/>
                    <a:pt x="1869" y="146"/>
                    <a:pt x="1821" y="146"/>
                  </a:cubicBezTo>
                  <a:cubicBezTo>
                    <a:pt x="1753" y="146"/>
                    <a:pt x="1693" y="188"/>
                    <a:pt x="1651" y="251"/>
                  </a:cubicBezTo>
                  <a:cubicBezTo>
                    <a:pt x="1434" y="572"/>
                    <a:pt x="1267" y="697"/>
                    <a:pt x="1130" y="697"/>
                  </a:cubicBezTo>
                  <a:cubicBezTo>
                    <a:pt x="905" y="697"/>
                    <a:pt x="763" y="36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4733200" y="1589000"/>
              <a:ext cx="686275" cy="506950"/>
            </a:xfrm>
            <a:custGeom>
              <a:avLst/>
              <a:gdLst/>
              <a:ahLst/>
              <a:cxnLst/>
              <a:rect l="l" t="t" r="r" b="b"/>
              <a:pathLst>
                <a:path w="27451" h="20278" extrusionOk="0">
                  <a:moveTo>
                    <a:pt x="13498" y="5541"/>
                  </a:moveTo>
                  <a:cubicBezTo>
                    <a:pt x="13909" y="6291"/>
                    <a:pt x="13739" y="6763"/>
                    <a:pt x="13320" y="7156"/>
                  </a:cubicBezTo>
                  <a:cubicBezTo>
                    <a:pt x="13040" y="7407"/>
                    <a:pt x="12726" y="7555"/>
                    <a:pt x="12384" y="7555"/>
                  </a:cubicBezTo>
                  <a:cubicBezTo>
                    <a:pt x="12204" y="7555"/>
                    <a:pt x="12016" y="7513"/>
                    <a:pt x="11821" y="7424"/>
                  </a:cubicBezTo>
                  <a:cubicBezTo>
                    <a:pt x="11268" y="7165"/>
                    <a:pt x="11063" y="6728"/>
                    <a:pt x="11098" y="5925"/>
                  </a:cubicBezTo>
                  <a:lnTo>
                    <a:pt x="11098" y="5925"/>
                  </a:lnTo>
                  <a:cubicBezTo>
                    <a:pt x="11513" y="6457"/>
                    <a:pt x="11687" y="7098"/>
                    <a:pt x="12301" y="7098"/>
                  </a:cubicBezTo>
                  <a:cubicBezTo>
                    <a:pt x="12387" y="7098"/>
                    <a:pt x="12483" y="7085"/>
                    <a:pt x="12588" y="7058"/>
                  </a:cubicBezTo>
                  <a:cubicBezTo>
                    <a:pt x="13329" y="6871"/>
                    <a:pt x="13257" y="6228"/>
                    <a:pt x="13498" y="5541"/>
                  </a:cubicBezTo>
                  <a:close/>
                  <a:moveTo>
                    <a:pt x="20174" y="1"/>
                  </a:moveTo>
                  <a:cubicBezTo>
                    <a:pt x="19782" y="1"/>
                    <a:pt x="19568" y="136"/>
                    <a:pt x="19368" y="590"/>
                  </a:cubicBezTo>
                  <a:cubicBezTo>
                    <a:pt x="18882" y="1700"/>
                    <a:pt x="17854" y="2414"/>
                    <a:pt x="16798" y="2414"/>
                  </a:cubicBezTo>
                  <a:cubicBezTo>
                    <a:pt x="16419" y="2414"/>
                    <a:pt x="16037" y="2322"/>
                    <a:pt x="15675" y="2125"/>
                  </a:cubicBezTo>
                  <a:cubicBezTo>
                    <a:pt x="15333" y="1938"/>
                    <a:pt x="15050" y="1858"/>
                    <a:pt x="14803" y="1858"/>
                  </a:cubicBezTo>
                  <a:cubicBezTo>
                    <a:pt x="14295" y="1858"/>
                    <a:pt x="13939" y="2195"/>
                    <a:pt x="13543" y="2633"/>
                  </a:cubicBezTo>
                  <a:cubicBezTo>
                    <a:pt x="13240" y="2963"/>
                    <a:pt x="12927" y="3284"/>
                    <a:pt x="12669" y="3641"/>
                  </a:cubicBezTo>
                  <a:cubicBezTo>
                    <a:pt x="12231" y="4240"/>
                    <a:pt x="12031" y="4514"/>
                    <a:pt x="11772" y="4514"/>
                  </a:cubicBezTo>
                  <a:cubicBezTo>
                    <a:pt x="11555" y="4514"/>
                    <a:pt x="11296" y="4324"/>
                    <a:pt x="10822" y="3971"/>
                  </a:cubicBezTo>
                  <a:cubicBezTo>
                    <a:pt x="10405" y="3664"/>
                    <a:pt x="10022" y="3440"/>
                    <a:pt x="9570" y="3440"/>
                  </a:cubicBezTo>
                  <a:cubicBezTo>
                    <a:pt x="9326" y="3440"/>
                    <a:pt x="9062" y="3506"/>
                    <a:pt x="8761" y="3659"/>
                  </a:cubicBezTo>
                  <a:cubicBezTo>
                    <a:pt x="8415" y="3834"/>
                    <a:pt x="8061" y="3914"/>
                    <a:pt x="7712" y="3914"/>
                  </a:cubicBezTo>
                  <a:cubicBezTo>
                    <a:pt x="7044" y="3914"/>
                    <a:pt x="6391" y="3622"/>
                    <a:pt x="5835" y="3142"/>
                  </a:cubicBezTo>
                  <a:cubicBezTo>
                    <a:pt x="5562" y="2903"/>
                    <a:pt x="5311" y="2805"/>
                    <a:pt x="5035" y="2805"/>
                  </a:cubicBezTo>
                  <a:cubicBezTo>
                    <a:pt x="4878" y="2805"/>
                    <a:pt x="4714" y="2837"/>
                    <a:pt x="4533" y="2892"/>
                  </a:cubicBezTo>
                  <a:cubicBezTo>
                    <a:pt x="1758" y="3721"/>
                    <a:pt x="10" y="6112"/>
                    <a:pt x="19" y="9136"/>
                  </a:cubicBezTo>
                  <a:cubicBezTo>
                    <a:pt x="19" y="9422"/>
                    <a:pt x="1" y="9707"/>
                    <a:pt x="19" y="9993"/>
                  </a:cubicBezTo>
                  <a:cubicBezTo>
                    <a:pt x="36" y="10189"/>
                    <a:pt x="81" y="10376"/>
                    <a:pt x="126" y="10555"/>
                  </a:cubicBezTo>
                  <a:cubicBezTo>
                    <a:pt x="795" y="13686"/>
                    <a:pt x="2882" y="15702"/>
                    <a:pt x="5425" y="17379"/>
                  </a:cubicBezTo>
                  <a:cubicBezTo>
                    <a:pt x="8047" y="19101"/>
                    <a:pt x="11098" y="19494"/>
                    <a:pt x="14042" y="20252"/>
                  </a:cubicBezTo>
                  <a:cubicBezTo>
                    <a:pt x="14111" y="20269"/>
                    <a:pt x="14176" y="20277"/>
                    <a:pt x="14238" y="20277"/>
                  </a:cubicBezTo>
                  <a:cubicBezTo>
                    <a:pt x="14464" y="20277"/>
                    <a:pt x="14647" y="20173"/>
                    <a:pt x="14836" y="20047"/>
                  </a:cubicBezTo>
                  <a:cubicBezTo>
                    <a:pt x="17218" y="18459"/>
                    <a:pt x="19663" y="16951"/>
                    <a:pt x="21795" y="15024"/>
                  </a:cubicBezTo>
                  <a:cubicBezTo>
                    <a:pt x="23615" y="13383"/>
                    <a:pt x="25122" y="11509"/>
                    <a:pt x="25872" y="9128"/>
                  </a:cubicBezTo>
                  <a:cubicBezTo>
                    <a:pt x="27451" y="4132"/>
                    <a:pt x="25238" y="492"/>
                    <a:pt x="20376" y="10"/>
                  </a:cubicBezTo>
                  <a:cubicBezTo>
                    <a:pt x="20304" y="4"/>
                    <a:pt x="20237" y="1"/>
                    <a:pt x="20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5018225" y="2333125"/>
              <a:ext cx="305350" cy="288175"/>
            </a:xfrm>
            <a:custGeom>
              <a:avLst/>
              <a:gdLst/>
              <a:ahLst/>
              <a:cxnLst/>
              <a:rect l="l" t="t" r="r" b="b"/>
              <a:pathLst>
                <a:path w="12214" h="11527" extrusionOk="0">
                  <a:moveTo>
                    <a:pt x="11550" y="1"/>
                  </a:moveTo>
                  <a:cubicBezTo>
                    <a:pt x="11378" y="1"/>
                    <a:pt x="11113" y="77"/>
                    <a:pt x="10706" y="193"/>
                  </a:cubicBezTo>
                  <a:cubicBezTo>
                    <a:pt x="7405" y="1121"/>
                    <a:pt x="4212" y="2405"/>
                    <a:pt x="848" y="3119"/>
                  </a:cubicBezTo>
                  <a:cubicBezTo>
                    <a:pt x="1" y="3298"/>
                    <a:pt x="72" y="3637"/>
                    <a:pt x="340" y="4252"/>
                  </a:cubicBezTo>
                  <a:cubicBezTo>
                    <a:pt x="1357" y="6670"/>
                    <a:pt x="2775" y="8855"/>
                    <a:pt x="4185" y="11059"/>
                  </a:cubicBezTo>
                  <a:cubicBezTo>
                    <a:pt x="4399" y="11398"/>
                    <a:pt x="4658" y="11514"/>
                    <a:pt x="5041" y="11523"/>
                  </a:cubicBezTo>
                  <a:cubicBezTo>
                    <a:pt x="5120" y="11525"/>
                    <a:pt x="5199" y="11526"/>
                    <a:pt x="5278" y="11526"/>
                  </a:cubicBezTo>
                  <a:cubicBezTo>
                    <a:pt x="7736" y="11526"/>
                    <a:pt x="9845" y="10460"/>
                    <a:pt x="11937" y="9301"/>
                  </a:cubicBezTo>
                  <a:cubicBezTo>
                    <a:pt x="12214" y="9150"/>
                    <a:pt x="12187" y="8927"/>
                    <a:pt x="12169" y="8659"/>
                  </a:cubicBezTo>
                  <a:cubicBezTo>
                    <a:pt x="12089" y="7348"/>
                    <a:pt x="12026" y="6045"/>
                    <a:pt x="11964" y="4743"/>
                  </a:cubicBezTo>
                  <a:lnTo>
                    <a:pt x="11884" y="4743"/>
                  </a:lnTo>
                  <a:cubicBezTo>
                    <a:pt x="11884" y="3503"/>
                    <a:pt x="11893" y="2254"/>
                    <a:pt x="11884" y="1014"/>
                  </a:cubicBezTo>
                  <a:cubicBezTo>
                    <a:pt x="11872" y="261"/>
                    <a:pt x="11868" y="1"/>
                    <a:pt x="1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5148925" y="2047775"/>
              <a:ext cx="288850" cy="208425"/>
            </a:xfrm>
            <a:custGeom>
              <a:avLst/>
              <a:gdLst/>
              <a:ahLst/>
              <a:cxnLst/>
              <a:rect l="l" t="t" r="r" b="b"/>
              <a:pathLst>
                <a:path w="11554" h="8337" extrusionOk="0">
                  <a:moveTo>
                    <a:pt x="11098" y="1"/>
                  </a:moveTo>
                  <a:lnTo>
                    <a:pt x="11098" y="1"/>
                  </a:lnTo>
                  <a:cubicBezTo>
                    <a:pt x="7218" y="2392"/>
                    <a:pt x="3266" y="4631"/>
                    <a:pt x="1" y="8074"/>
                  </a:cubicBezTo>
                  <a:cubicBezTo>
                    <a:pt x="612" y="8254"/>
                    <a:pt x="1245" y="8337"/>
                    <a:pt x="1886" y="8337"/>
                  </a:cubicBezTo>
                  <a:cubicBezTo>
                    <a:pt x="6536" y="8337"/>
                    <a:pt x="11553" y="3945"/>
                    <a:pt x="1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4786500" y="2155975"/>
              <a:ext cx="338375" cy="91450"/>
            </a:xfrm>
            <a:custGeom>
              <a:avLst/>
              <a:gdLst/>
              <a:ahLst/>
              <a:cxnLst/>
              <a:rect l="l" t="t" r="r" b="b"/>
              <a:pathLst>
                <a:path w="13535" h="3658" extrusionOk="0">
                  <a:moveTo>
                    <a:pt x="7041" y="0"/>
                  </a:moveTo>
                  <a:cubicBezTo>
                    <a:pt x="4606" y="0"/>
                    <a:pt x="2281" y="742"/>
                    <a:pt x="1" y="1802"/>
                  </a:cubicBezTo>
                  <a:cubicBezTo>
                    <a:pt x="81" y="1918"/>
                    <a:pt x="99" y="1998"/>
                    <a:pt x="152" y="2016"/>
                  </a:cubicBezTo>
                  <a:cubicBezTo>
                    <a:pt x="3264" y="3197"/>
                    <a:pt x="6462" y="3658"/>
                    <a:pt x="9716" y="3658"/>
                  </a:cubicBezTo>
                  <a:cubicBezTo>
                    <a:pt x="10763" y="3658"/>
                    <a:pt x="11816" y="3610"/>
                    <a:pt x="12874" y="3523"/>
                  </a:cubicBezTo>
                  <a:cubicBezTo>
                    <a:pt x="13534" y="3470"/>
                    <a:pt x="13275" y="3131"/>
                    <a:pt x="13115" y="2827"/>
                  </a:cubicBezTo>
                  <a:cubicBezTo>
                    <a:pt x="12321" y="1391"/>
                    <a:pt x="11027" y="588"/>
                    <a:pt x="9493" y="258"/>
                  </a:cubicBezTo>
                  <a:cubicBezTo>
                    <a:pt x="8662" y="81"/>
                    <a:pt x="7846" y="0"/>
                    <a:pt x="70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4784950" y="2221075"/>
              <a:ext cx="337225" cy="102225"/>
            </a:xfrm>
            <a:custGeom>
              <a:avLst/>
              <a:gdLst/>
              <a:ahLst/>
              <a:cxnLst/>
              <a:rect l="l" t="t" r="r" b="b"/>
              <a:pathLst>
                <a:path w="13489" h="4089" extrusionOk="0">
                  <a:moveTo>
                    <a:pt x="116" y="0"/>
                  </a:moveTo>
                  <a:cubicBezTo>
                    <a:pt x="81" y="45"/>
                    <a:pt x="45" y="90"/>
                    <a:pt x="0" y="125"/>
                  </a:cubicBezTo>
                  <a:cubicBezTo>
                    <a:pt x="170" y="661"/>
                    <a:pt x="536" y="1062"/>
                    <a:pt x="901" y="1455"/>
                  </a:cubicBezTo>
                  <a:cubicBezTo>
                    <a:pt x="2522" y="3178"/>
                    <a:pt x="5080" y="4089"/>
                    <a:pt x="7594" y="4089"/>
                  </a:cubicBezTo>
                  <a:cubicBezTo>
                    <a:pt x="9439" y="4089"/>
                    <a:pt x="11260" y="3598"/>
                    <a:pt x="12668" y="2579"/>
                  </a:cubicBezTo>
                  <a:cubicBezTo>
                    <a:pt x="12998" y="2338"/>
                    <a:pt x="13337" y="2115"/>
                    <a:pt x="13489" y="1651"/>
                  </a:cubicBezTo>
                  <a:cubicBezTo>
                    <a:pt x="13311" y="1643"/>
                    <a:pt x="13135" y="1639"/>
                    <a:pt x="12960" y="1639"/>
                  </a:cubicBezTo>
                  <a:cubicBezTo>
                    <a:pt x="11986" y="1639"/>
                    <a:pt x="11047" y="1746"/>
                    <a:pt x="10107" y="1746"/>
                  </a:cubicBezTo>
                  <a:cubicBezTo>
                    <a:pt x="9917" y="1746"/>
                    <a:pt x="9727" y="1742"/>
                    <a:pt x="9537" y="1731"/>
                  </a:cubicBezTo>
                  <a:cubicBezTo>
                    <a:pt x="6316" y="1571"/>
                    <a:pt x="3176" y="1000"/>
                    <a:pt x="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143575" y="2037225"/>
              <a:ext cx="270325" cy="198825"/>
            </a:xfrm>
            <a:custGeom>
              <a:avLst/>
              <a:gdLst/>
              <a:ahLst/>
              <a:cxnLst/>
              <a:rect l="l" t="t" r="r" b="b"/>
              <a:pathLst>
                <a:path w="10813" h="7953" extrusionOk="0">
                  <a:moveTo>
                    <a:pt x="10129" y="0"/>
                  </a:moveTo>
                  <a:cubicBezTo>
                    <a:pt x="9302" y="0"/>
                    <a:pt x="8632" y="212"/>
                    <a:pt x="7967" y="396"/>
                  </a:cubicBezTo>
                  <a:cubicBezTo>
                    <a:pt x="5184" y="1172"/>
                    <a:pt x="2668" y="2394"/>
                    <a:pt x="973" y="4874"/>
                  </a:cubicBezTo>
                  <a:cubicBezTo>
                    <a:pt x="393" y="5731"/>
                    <a:pt x="0" y="6676"/>
                    <a:pt x="54" y="7952"/>
                  </a:cubicBezTo>
                  <a:cubicBezTo>
                    <a:pt x="3248" y="4723"/>
                    <a:pt x="6932" y="2466"/>
                    <a:pt x="10813" y="48"/>
                  </a:cubicBezTo>
                  <a:cubicBezTo>
                    <a:pt x="10572" y="15"/>
                    <a:pt x="10345" y="0"/>
                    <a:pt x="10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5080900" y="1510550"/>
              <a:ext cx="122025" cy="128050"/>
            </a:xfrm>
            <a:custGeom>
              <a:avLst/>
              <a:gdLst/>
              <a:ahLst/>
              <a:cxnLst/>
              <a:rect l="l" t="t" r="r" b="b"/>
              <a:pathLst>
                <a:path w="4881" h="5122" extrusionOk="0">
                  <a:moveTo>
                    <a:pt x="2803" y="1"/>
                  </a:moveTo>
                  <a:cubicBezTo>
                    <a:pt x="1773" y="1"/>
                    <a:pt x="796" y="664"/>
                    <a:pt x="411" y="1658"/>
                  </a:cubicBezTo>
                  <a:cubicBezTo>
                    <a:pt x="1" y="2720"/>
                    <a:pt x="375" y="3933"/>
                    <a:pt x="1330" y="4620"/>
                  </a:cubicBezTo>
                  <a:cubicBezTo>
                    <a:pt x="1788" y="4953"/>
                    <a:pt x="2263" y="5121"/>
                    <a:pt x="2741" y="5121"/>
                  </a:cubicBezTo>
                  <a:cubicBezTo>
                    <a:pt x="3287" y="5121"/>
                    <a:pt x="3835" y="4902"/>
                    <a:pt x="4363" y="4460"/>
                  </a:cubicBezTo>
                  <a:cubicBezTo>
                    <a:pt x="4006" y="4308"/>
                    <a:pt x="3631" y="4451"/>
                    <a:pt x="3275" y="4281"/>
                  </a:cubicBezTo>
                  <a:cubicBezTo>
                    <a:pt x="2463" y="3880"/>
                    <a:pt x="2044" y="2961"/>
                    <a:pt x="2347" y="2122"/>
                  </a:cubicBezTo>
                  <a:cubicBezTo>
                    <a:pt x="2585" y="1445"/>
                    <a:pt x="3123" y="1090"/>
                    <a:pt x="3867" y="1090"/>
                  </a:cubicBezTo>
                  <a:cubicBezTo>
                    <a:pt x="4152" y="1090"/>
                    <a:pt x="4468" y="1142"/>
                    <a:pt x="4809" y="1248"/>
                  </a:cubicBezTo>
                  <a:cubicBezTo>
                    <a:pt x="4880" y="633"/>
                    <a:pt x="4247" y="570"/>
                    <a:pt x="3988" y="213"/>
                  </a:cubicBezTo>
                  <a:cubicBezTo>
                    <a:pt x="3712" y="151"/>
                    <a:pt x="3435" y="62"/>
                    <a:pt x="3150" y="26"/>
                  </a:cubicBezTo>
                  <a:cubicBezTo>
                    <a:pt x="3034" y="9"/>
                    <a:pt x="2918" y="1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4857200" y="1547375"/>
              <a:ext cx="109325" cy="125075"/>
            </a:xfrm>
            <a:custGeom>
              <a:avLst/>
              <a:gdLst/>
              <a:ahLst/>
              <a:cxnLst/>
              <a:rect l="l" t="t" r="r" b="b"/>
              <a:pathLst>
                <a:path w="4373" h="5003" extrusionOk="0">
                  <a:moveTo>
                    <a:pt x="2769" y="0"/>
                  </a:moveTo>
                  <a:cubicBezTo>
                    <a:pt x="2203" y="0"/>
                    <a:pt x="1612" y="213"/>
                    <a:pt x="1125" y="640"/>
                  </a:cubicBezTo>
                  <a:cubicBezTo>
                    <a:pt x="54" y="1577"/>
                    <a:pt x="1" y="3156"/>
                    <a:pt x="1009" y="4209"/>
                  </a:cubicBezTo>
                  <a:cubicBezTo>
                    <a:pt x="1509" y="4737"/>
                    <a:pt x="2134" y="5003"/>
                    <a:pt x="2751" y="5003"/>
                  </a:cubicBezTo>
                  <a:cubicBezTo>
                    <a:pt x="3322" y="5003"/>
                    <a:pt x="3886" y="4775"/>
                    <a:pt x="4336" y="4316"/>
                  </a:cubicBezTo>
                  <a:cubicBezTo>
                    <a:pt x="2945" y="4120"/>
                    <a:pt x="2329" y="3620"/>
                    <a:pt x="2293" y="2630"/>
                  </a:cubicBezTo>
                  <a:cubicBezTo>
                    <a:pt x="2258" y="1622"/>
                    <a:pt x="2820" y="1113"/>
                    <a:pt x="4372" y="747"/>
                  </a:cubicBezTo>
                  <a:cubicBezTo>
                    <a:pt x="3973" y="251"/>
                    <a:pt x="3385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4782275" y="2219450"/>
              <a:ext cx="5600" cy="4775"/>
            </a:xfrm>
            <a:custGeom>
              <a:avLst/>
              <a:gdLst/>
              <a:ahLst/>
              <a:cxnLst/>
              <a:rect l="l" t="t" r="r" b="b"/>
              <a:pathLst>
                <a:path w="224" h="191" extrusionOk="0">
                  <a:moveTo>
                    <a:pt x="99" y="1"/>
                  </a:moveTo>
                  <a:cubicBezTo>
                    <a:pt x="67" y="1"/>
                    <a:pt x="37" y="19"/>
                    <a:pt x="9" y="65"/>
                  </a:cubicBezTo>
                  <a:cubicBezTo>
                    <a:pt x="0" y="83"/>
                    <a:pt x="72" y="146"/>
                    <a:pt x="107" y="190"/>
                  </a:cubicBezTo>
                  <a:cubicBezTo>
                    <a:pt x="152" y="155"/>
                    <a:pt x="188" y="110"/>
                    <a:pt x="223" y="65"/>
                  </a:cubicBezTo>
                  <a:cubicBezTo>
                    <a:pt x="183" y="30"/>
                    <a:pt x="14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5009750" y="1727525"/>
              <a:ext cx="71175" cy="50350"/>
            </a:xfrm>
            <a:custGeom>
              <a:avLst/>
              <a:gdLst/>
              <a:ahLst/>
              <a:cxnLst/>
              <a:rect l="l" t="t" r="r" b="b"/>
              <a:pathLst>
                <a:path w="2847" h="2014" extrusionOk="0">
                  <a:moveTo>
                    <a:pt x="2436" y="0"/>
                  </a:moveTo>
                  <a:lnTo>
                    <a:pt x="2436" y="0"/>
                  </a:lnTo>
                  <a:cubicBezTo>
                    <a:pt x="2195" y="687"/>
                    <a:pt x="2267" y="1330"/>
                    <a:pt x="1526" y="1517"/>
                  </a:cubicBezTo>
                  <a:cubicBezTo>
                    <a:pt x="1421" y="1544"/>
                    <a:pt x="1325" y="1557"/>
                    <a:pt x="1239" y="1557"/>
                  </a:cubicBezTo>
                  <a:cubicBezTo>
                    <a:pt x="625" y="1557"/>
                    <a:pt x="451" y="916"/>
                    <a:pt x="36" y="384"/>
                  </a:cubicBezTo>
                  <a:lnTo>
                    <a:pt x="36" y="384"/>
                  </a:lnTo>
                  <a:cubicBezTo>
                    <a:pt x="1" y="1187"/>
                    <a:pt x="206" y="1624"/>
                    <a:pt x="759" y="1883"/>
                  </a:cubicBezTo>
                  <a:cubicBezTo>
                    <a:pt x="954" y="1972"/>
                    <a:pt x="1142" y="2014"/>
                    <a:pt x="1322" y="2014"/>
                  </a:cubicBezTo>
                  <a:cubicBezTo>
                    <a:pt x="1664" y="2014"/>
                    <a:pt x="1978" y="1866"/>
                    <a:pt x="2258" y="1615"/>
                  </a:cubicBezTo>
                  <a:cubicBezTo>
                    <a:pt x="2677" y="1222"/>
                    <a:pt x="2847" y="75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8"/>
          <p:cNvGrpSpPr/>
          <p:nvPr/>
        </p:nvGrpSpPr>
        <p:grpSpPr>
          <a:xfrm>
            <a:off x="710216" y="1524956"/>
            <a:ext cx="393207" cy="391119"/>
            <a:chOff x="4349275" y="3635725"/>
            <a:chExt cx="469725" cy="467175"/>
          </a:xfrm>
        </p:grpSpPr>
        <p:sp>
          <p:nvSpPr>
            <p:cNvPr id="558" name="Google Shape;558;p28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28"/>
          <p:cNvGrpSpPr/>
          <p:nvPr/>
        </p:nvGrpSpPr>
        <p:grpSpPr>
          <a:xfrm>
            <a:off x="8281148" y="4425503"/>
            <a:ext cx="661144" cy="621372"/>
            <a:chOff x="4349275" y="3635725"/>
            <a:chExt cx="469725" cy="467175"/>
          </a:xfrm>
        </p:grpSpPr>
        <p:sp>
          <p:nvSpPr>
            <p:cNvPr id="567" name="Google Shape;567;p28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8"/>
          <p:cNvGrpSpPr/>
          <p:nvPr/>
        </p:nvGrpSpPr>
        <p:grpSpPr>
          <a:xfrm>
            <a:off x="8478137" y="2157918"/>
            <a:ext cx="393207" cy="391119"/>
            <a:chOff x="4349275" y="3635725"/>
            <a:chExt cx="469725" cy="467175"/>
          </a:xfrm>
        </p:grpSpPr>
        <p:sp>
          <p:nvSpPr>
            <p:cNvPr id="576" name="Google Shape;576;p28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副標題 3">
            <a:extLst>
              <a:ext uri="{FF2B5EF4-FFF2-40B4-BE49-F238E27FC236}">
                <a16:creationId xmlns:a16="http://schemas.microsoft.com/office/drawing/2014/main" id="{594C1440-F315-9867-A166-35770DD750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0750" y="3640831"/>
            <a:ext cx="4410075" cy="73863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第三組 </a:t>
            </a:r>
            <a:r>
              <a:rPr lang="en-US" altLang="zh-TW" sz="18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:</a:t>
            </a:r>
            <a:r>
              <a:rPr lang="zh-TW" altLang="en-US" sz="18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 </a:t>
            </a:r>
            <a:r>
              <a:rPr lang="en-US" altLang="zh-TW" sz="18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N3.11 </a:t>
            </a:r>
            <a:r>
              <a:rPr lang="zh-TW" altLang="en-US" sz="18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許芳瑜、</a:t>
            </a:r>
            <a:r>
              <a:rPr lang="en-US" altLang="zh-TW" sz="18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N3.13 </a:t>
            </a:r>
            <a:r>
              <a:rPr lang="zh-TW" altLang="en-US" sz="18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陳盈彤、</a:t>
            </a:r>
            <a:r>
              <a:rPr lang="en-US" altLang="zh-TW" sz="18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N3.20 </a:t>
            </a:r>
            <a:r>
              <a:rPr lang="zh-TW" altLang="en-US" sz="18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詹博翔 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32E5A00-34BF-8632-172A-12D313598B83}"/>
              </a:ext>
            </a:extLst>
          </p:cNvPr>
          <p:cNvSpPr txBox="1"/>
          <p:nvPr/>
        </p:nvSpPr>
        <p:spPr>
          <a:xfrm>
            <a:off x="3002012" y="162259"/>
            <a:ext cx="5087582" cy="62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en-US" sz="3200" kern="0" dirty="0">
                <a:solidFill>
                  <a:schemeClr val="tx1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Arial" panose="020B0604020202020204" pitchFamily="34" charset="0"/>
              </a:rPr>
              <a:t>物聯網期末報告</a:t>
            </a:r>
            <a:endParaRPr lang="zh-TW" altLang="zh-TW" sz="3200" kern="100" dirty="0">
              <a:solidFill>
                <a:schemeClr val="tx1"/>
              </a:solidFill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Google Shape;1405;p29">
            <a:extLst>
              <a:ext uri="{FF2B5EF4-FFF2-40B4-BE49-F238E27FC236}">
                <a16:creationId xmlns:a16="http://schemas.microsoft.com/office/drawing/2014/main" id="{8FB905D5-9111-F885-B00B-C25CD5C2CE36}"/>
              </a:ext>
            </a:extLst>
          </p:cNvPr>
          <p:cNvSpPr txBox="1">
            <a:spLocks/>
          </p:cNvSpPr>
          <p:nvPr/>
        </p:nvSpPr>
        <p:spPr>
          <a:xfrm>
            <a:off x="3353891" y="4485185"/>
            <a:ext cx="2729215" cy="483518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16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iko"/>
              <a:buNone/>
              <a:defRPr sz="28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zh-TW" altLang="zh-TW" sz="1800" dirty="0">
                <a:solidFill>
                  <a:schemeClr val="tx1"/>
                </a:solidFill>
                <a:latin typeface="源泉圓體 B" panose="020B0800000000000000" pitchFamily="34" charset="-120"/>
                <a:ea typeface="源泉圓體 B" panose="020B0800000000000000" pitchFamily="34" charset="-120"/>
                <a:cs typeface="Arial" panose="020B0604020202020204" pitchFamily="34" charset="0"/>
              </a:rPr>
              <a:t>指導老師</a:t>
            </a:r>
            <a:r>
              <a:rPr lang="en-US" altLang="zh-TW" sz="1800" dirty="0">
                <a:solidFill>
                  <a:schemeClr val="tx1"/>
                </a:solidFill>
                <a:latin typeface="源泉圓體 B" panose="020B0800000000000000" pitchFamily="34" charset="-120"/>
                <a:ea typeface="源泉圓體 B" panose="020B0800000000000000" pitchFamily="34" charset="-120"/>
                <a:cs typeface="Arial" panose="020B0604020202020204" pitchFamily="34" charset="0"/>
              </a:rPr>
              <a:t> : </a:t>
            </a:r>
            <a:r>
              <a:rPr lang="zh-TW" altLang="zh-TW" sz="1800" dirty="0">
                <a:solidFill>
                  <a:schemeClr val="tx1"/>
                </a:solidFill>
                <a:latin typeface="源泉圓體 B" panose="020B0800000000000000" pitchFamily="34" charset="-120"/>
                <a:ea typeface="源泉圓體 B" panose="020B0800000000000000" pitchFamily="34" charset="-120"/>
                <a:cs typeface="Arial" panose="020B0604020202020204" pitchFamily="34" charset="0"/>
              </a:rPr>
              <a:t>黃謝璋老師</a:t>
            </a:r>
            <a:endParaRPr lang="zh-TW" altLang="zh-TW" sz="1800" kern="100" dirty="0">
              <a:solidFill>
                <a:schemeClr val="tx1"/>
              </a:solidFill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6" name="Google Shape;2086;p48">
            <a:extLst>
              <a:ext uri="{FF2B5EF4-FFF2-40B4-BE49-F238E27FC236}">
                <a16:creationId xmlns:a16="http://schemas.microsoft.com/office/drawing/2014/main" id="{4A1E851D-719D-0714-09C4-B92B35A6181B}"/>
              </a:ext>
            </a:extLst>
          </p:cNvPr>
          <p:cNvGrpSpPr/>
          <p:nvPr/>
        </p:nvGrpSpPr>
        <p:grpSpPr>
          <a:xfrm flipH="1">
            <a:off x="1497502" y="3489500"/>
            <a:ext cx="1103359" cy="1556941"/>
            <a:chOff x="1549275" y="978063"/>
            <a:chExt cx="2258800" cy="3187375"/>
          </a:xfrm>
        </p:grpSpPr>
        <p:sp>
          <p:nvSpPr>
            <p:cNvPr id="27" name="Google Shape;2087;p48">
              <a:extLst>
                <a:ext uri="{FF2B5EF4-FFF2-40B4-BE49-F238E27FC236}">
                  <a16:creationId xmlns:a16="http://schemas.microsoft.com/office/drawing/2014/main" id="{C17DBFB9-5077-2F7A-35CB-8806690D421B}"/>
                </a:ext>
              </a:extLst>
            </p:cNvPr>
            <p:cNvSpPr/>
            <p:nvPr/>
          </p:nvSpPr>
          <p:spPr>
            <a:xfrm>
              <a:off x="2808675" y="3777413"/>
              <a:ext cx="602150" cy="265850"/>
            </a:xfrm>
            <a:custGeom>
              <a:avLst/>
              <a:gdLst/>
              <a:ahLst/>
              <a:cxnLst/>
              <a:rect l="l" t="t" r="r" b="b"/>
              <a:pathLst>
                <a:path w="24086" h="10634" extrusionOk="0">
                  <a:moveTo>
                    <a:pt x="8037" y="1"/>
                  </a:moveTo>
                  <a:cubicBezTo>
                    <a:pt x="7630" y="1"/>
                    <a:pt x="7160" y="26"/>
                    <a:pt x="6617" y="82"/>
                  </a:cubicBezTo>
                  <a:cubicBezTo>
                    <a:pt x="0" y="734"/>
                    <a:pt x="3409" y="3114"/>
                    <a:pt x="3409" y="3114"/>
                  </a:cubicBezTo>
                  <a:cubicBezTo>
                    <a:pt x="1265" y="9510"/>
                    <a:pt x="3387" y="10634"/>
                    <a:pt x="6607" y="10634"/>
                  </a:cubicBezTo>
                  <a:cubicBezTo>
                    <a:pt x="7905" y="10634"/>
                    <a:pt x="9380" y="10451"/>
                    <a:pt x="10827" y="10358"/>
                  </a:cubicBezTo>
                  <a:cubicBezTo>
                    <a:pt x="15890" y="10032"/>
                    <a:pt x="24086" y="8628"/>
                    <a:pt x="20953" y="2789"/>
                  </a:cubicBezTo>
                  <a:cubicBezTo>
                    <a:pt x="19965" y="939"/>
                    <a:pt x="18556" y="306"/>
                    <a:pt x="17089" y="306"/>
                  </a:cubicBezTo>
                  <a:cubicBezTo>
                    <a:pt x="13905" y="306"/>
                    <a:pt x="10451" y="3290"/>
                    <a:pt x="10451" y="3290"/>
                  </a:cubicBezTo>
                  <a:lnTo>
                    <a:pt x="9349" y="2739"/>
                  </a:lnTo>
                  <a:cubicBezTo>
                    <a:pt x="9349" y="2739"/>
                    <a:pt x="10401" y="2388"/>
                    <a:pt x="10502" y="1686"/>
                  </a:cubicBezTo>
                  <a:cubicBezTo>
                    <a:pt x="10608" y="853"/>
                    <a:pt x="10387" y="1"/>
                    <a:pt x="80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88;p48">
              <a:extLst>
                <a:ext uri="{FF2B5EF4-FFF2-40B4-BE49-F238E27FC236}">
                  <a16:creationId xmlns:a16="http://schemas.microsoft.com/office/drawing/2014/main" id="{11F45755-55DE-F3FE-9AA2-E022A9224C70}"/>
                </a:ext>
              </a:extLst>
            </p:cNvPr>
            <p:cNvSpPr/>
            <p:nvPr/>
          </p:nvSpPr>
          <p:spPr>
            <a:xfrm>
              <a:off x="2808675" y="3700488"/>
              <a:ext cx="602150" cy="379100"/>
            </a:xfrm>
            <a:custGeom>
              <a:avLst/>
              <a:gdLst/>
              <a:ahLst/>
              <a:cxnLst/>
              <a:rect l="l" t="t" r="r" b="b"/>
              <a:pathLst>
                <a:path w="24086" h="15164" fill="none" extrusionOk="0">
                  <a:moveTo>
                    <a:pt x="3409" y="6191"/>
                  </a:moveTo>
                  <a:cubicBezTo>
                    <a:pt x="3409" y="6191"/>
                    <a:pt x="0" y="3811"/>
                    <a:pt x="6617" y="3159"/>
                  </a:cubicBezTo>
                  <a:cubicBezTo>
                    <a:pt x="10301" y="2783"/>
                    <a:pt x="10627" y="3785"/>
                    <a:pt x="10502" y="4763"/>
                  </a:cubicBezTo>
                  <a:cubicBezTo>
                    <a:pt x="10401" y="5465"/>
                    <a:pt x="9349" y="5816"/>
                    <a:pt x="9349" y="5816"/>
                  </a:cubicBezTo>
                  <a:lnTo>
                    <a:pt x="10451" y="6367"/>
                  </a:lnTo>
                  <a:cubicBezTo>
                    <a:pt x="10451" y="6367"/>
                    <a:pt x="17820" y="1"/>
                    <a:pt x="20953" y="5866"/>
                  </a:cubicBezTo>
                  <a:cubicBezTo>
                    <a:pt x="24086" y="11705"/>
                    <a:pt x="15890" y="13109"/>
                    <a:pt x="10827" y="13435"/>
                  </a:cubicBezTo>
                  <a:cubicBezTo>
                    <a:pt x="5790" y="13760"/>
                    <a:pt x="401" y="15164"/>
                    <a:pt x="3409" y="6191"/>
                  </a:cubicBezTo>
                  <a:close/>
                </a:path>
              </a:pathLst>
            </a:custGeom>
            <a:noFill/>
            <a:ln w="10025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89;p48">
              <a:extLst>
                <a:ext uri="{FF2B5EF4-FFF2-40B4-BE49-F238E27FC236}">
                  <a16:creationId xmlns:a16="http://schemas.microsoft.com/office/drawing/2014/main" id="{E83D6FFC-3347-2450-0217-9E5D2B60A0CA}"/>
                </a:ext>
              </a:extLst>
            </p:cNvPr>
            <p:cNvSpPr/>
            <p:nvPr/>
          </p:nvSpPr>
          <p:spPr>
            <a:xfrm>
              <a:off x="2893875" y="3855263"/>
              <a:ext cx="72725" cy="8600"/>
            </a:xfrm>
            <a:custGeom>
              <a:avLst/>
              <a:gdLst/>
              <a:ahLst/>
              <a:cxnLst/>
              <a:rect l="l" t="t" r="r" b="b"/>
              <a:pathLst>
                <a:path w="2909" h="344" extrusionOk="0">
                  <a:moveTo>
                    <a:pt x="1" y="0"/>
                  </a:moveTo>
                  <a:cubicBezTo>
                    <a:pt x="1" y="1"/>
                    <a:pt x="753" y="344"/>
                    <a:pt x="1967" y="344"/>
                  </a:cubicBezTo>
                  <a:cubicBezTo>
                    <a:pt x="2256" y="344"/>
                    <a:pt x="2571" y="324"/>
                    <a:pt x="2908" y="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9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90;p48">
              <a:extLst>
                <a:ext uri="{FF2B5EF4-FFF2-40B4-BE49-F238E27FC236}">
                  <a16:creationId xmlns:a16="http://schemas.microsoft.com/office/drawing/2014/main" id="{68A792A6-B1FD-E58E-78B1-A91731790EE3}"/>
                </a:ext>
              </a:extLst>
            </p:cNvPr>
            <p:cNvSpPr/>
            <p:nvPr/>
          </p:nvSpPr>
          <p:spPr>
            <a:xfrm>
              <a:off x="2893875" y="3855263"/>
              <a:ext cx="72725" cy="13175"/>
            </a:xfrm>
            <a:custGeom>
              <a:avLst/>
              <a:gdLst/>
              <a:ahLst/>
              <a:cxnLst/>
              <a:rect l="l" t="t" r="r" b="b"/>
              <a:pathLst>
                <a:path w="2909" h="527" fill="none" extrusionOk="0">
                  <a:moveTo>
                    <a:pt x="1" y="0"/>
                  </a:moveTo>
                  <a:cubicBezTo>
                    <a:pt x="1" y="0"/>
                    <a:pt x="1154" y="527"/>
                    <a:pt x="2908" y="276"/>
                  </a:cubicBezTo>
                </a:path>
              </a:pathLst>
            </a:custGeom>
            <a:noFill/>
            <a:ln w="100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91;p48">
              <a:extLst>
                <a:ext uri="{FF2B5EF4-FFF2-40B4-BE49-F238E27FC236}">
                  <a16:creationId xmlns:a16="http://schemas.microsoft.com/office/drawing/2014/main" id="{8AEB0921-1006-D966-FA11-9765FBF6D3D8}"/>
                </a:ext>
              </a:extLst>
            </p:cNvPr>
            <p:cNvSpPr/>
            <p:nvPr/>
          </p:nvSpPr>
          <p:spPr>
            <a:xfrm>
              <a:off x="3004150" y="3845863"/>
              <a:ext cx="38250" cy="10050"/>
            </a:xfrm>
            <a:custGeom>
              <a:avLst/>
              <a:gdLst/>
              <a:ahLst/>
              <a:cxnLst/>
              <a:rect l="l" t="t" r="r" b="b"/>
              <a:pathLst>
                <a:path w="1530" h="402" extrusionOk="0">
                  <a:moveTo>
                    <a:pt x="1530" y="1"/>
                  </a:moveTo>
                  <a:lnTo>
                    <a:pt x="1" y="402"/>
                  </a:lnTo>
                  <a:cubicBezTo>
                    <a:pt x="1" y="402"/>
                    <a:pt x="502" y="351"/>
                    <a:pt x="1530" y="1"/>
                  </a:cubicBezTo>
                  <a:close/>
                </a:path>
              </a:pathLst>
            </a:custGeom>
            <a:solidFill>
              <a:srgbClr val="FF9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92;p48">
              <a:extLst>
                <a:ext uri="{FF2B5EF4-FFF2-40B4-BE49-F238E27FC236}">
                  <a16:creationId xmlns:a16="http://schemas.microsoft.com/office/drawing/2014/main" id="{8794B73C-B1C9-1325-19AA-81F506ECB2F0}"/>
                </a:ext>
              </a:extLst>
            </p:cNvPr>
            <p:cNvSpPr/>
            <p:nvPr/>
          </p:nvSpPr>
          <p:spPr>
            <a:xfrm>
              <a:off x="3004150" y="3845863"/>
              <a:ext cx="38250" cy="10050"/>
            </a:xfrm>
            <a:custGeom>
              <a:avLst/>
              <a:gdLst/>
              <a:ahLst/>
              <a:cxnLst/>
              <a:rect l="l" t="t" r="r" b="b"/>
              <a:pathLst>
                <a:path w="1530" h="402" fill="none" extrusionOk="0">
                  <a:moveTo>
                    <a:pt x="1" y="402"/>
                  </a:moveTo>
                  <a:cubicBezTo>
                    <a:pt x="1" y="402"/>
                    <a:pt x="502" y="351"/>
                    <a:pt x="1530" y="1"/>
                  </a:cubicBezTo>
                </a:path>
              </a:pathLst>
            </a:custGeom>
            <a:noFill/>
            <a:ln w="100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93;p48">
              <a:extLst>
                <a:ext uri="{FF2B5EF4-FFF2-40B4-BE49-F238E27FC236}">
                  <a16:creationId xmlns:a16="http://schemas.microsoft.com/office/drawing/2014/main" id="{A3A637F0-FA9D-F8F6-8081-D834EF45F6B0}"/>
                </a:ext>
              </a:extLst>
            </p:cNvPr>
            <p:cNvSpPr/>
            <p:nvPr/>
          </p:nvSpPr>
          <p:spPr>
            <a:xfrm>
              <a:off x="3014175" y="3859638"/>
              <a:ext cx="55800" cy="57050"/>
            </a:xfrm>
            <a:custGeom>
              <a:avLst/>
              <a:gdLst/>
              <a:ahLst/>
              <a:cxnLst/>
              <a:rect l="l" t="t" r="r" b="b"/>
              <a:pathLst>
                <a:path w="2232" h="2282" extrusionOk="0">
                  <a:moveTo>
                    <a:pt x="2206" y="1"/>
                  </a:moveTo>
                  <a:lnTo>
                    <a:pt x="1079" y="1104"/>
                  </a:lnTo>
                  <a:lnTo>
                    <a:pt x="1" y="2257"/>
                  </a:lnTo>
                  <a:lnTo>
                    <a:pt x="26" y="2282"/>
                  </a:lnTo>
                  <a:cubicBezTo>
                    <a:pt x="577" y="2106"/>
                    <a:pt x="1003" y="1755"/>
                    <a:pt x="1379" y="1404"/>
                  </a:cubicBezTo>
                  <a:cubicBezTo>
                    <a:pt x="1730" y="1003"/>
                    <a:pt x="2056" y="602"/>
                    <a:pt x="2231" y="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94;p48">
              <a:extLst>
                <a:ext uri="{FF2B5EF4-FFF2-40B4-BE49-F238E27FC236}">
                  <a16:creationId xmlns:a16="http://schemas.microsoft.com/office/drawing/2014/main" id="{26012BAB-ABDA-0163-D488-AC3FF2830A63}"/>
                </a:ext>
              </a:extLst>
            </p:cNvPr>
            <p:cNvSpPr/>
            <p:nvPr/>
          </p:nvSpPr>
          <p:spPr>
            <a:xfrm>
              <a:off x="3066825" y="3859638"/>
              <a:ext cx="11300" cy="65825"/>
            </a:xfrm>
            <a:custGeom>
              <a:avLst/>
              <a:gdLst/>
              <a:ahLst/>
              <a:cxnLst/>
              <a:rect l="l" t="t" r="r" b="b"/>
              <a:pathLst>
                <a:path w="452" h="2633" extrusionOk="0">
                  <a:moveTo>
                    <a:pt x="100" y="1"/>
                  </a:moveTo>
                  <a:lnTo>
                    <a:pt x="25" y="1329"/>
                  </a:lnTo>
                  <a:lnTo>
                    <a:pt x="0" y="2633"/>
                  </a:lnTo>
                  <a:lnTo>
                    <a:pt x="50" y="2633"/>
                  </a:lnTo>
                  <a:cubicBezTo>
                    <a:pt x="326" y="2206"/>
                    <a:pt x="401" y="1755"/>
                    <a:pt x="426" y="1329"/>
                  </a:cubicBezTo>
                  <a:cubicBezTo>
                    <a:pt x="451" y="903"/>
                    <a:pt x="401" y="452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95;p48">
              <a:extLst>
                <a:ext uri="{FF2B5EF4-FFF2-40B4-BE49-F238E27FC236}">
                  <a16:creationId xmlns:a16="http://schemas.microsoft.com/office/drawing/2014/main" id="{959809AE-25A3-9670-D6C7-E457714DE57D}"/>
                </a:ext>
              </a:extLst>
            </p:cNvPr>
            <p:cNvSpPr/>
            <p:nvPr/>
          </p:nvSpPr>
          <p:spPr>
            <a:xfrm>
              <a:off x="2849350" y="3375013"/>
              <a:ext cx="214350" cy="455500"/>
            </a:xfrm>
            <a:custGeom>
              <a:avLst/>
              <a:gdLst/>
              <a:ahLst/>
              <a:cxnLst/>
              <a:rect l="l" t="t" r="r" b="b"/>
              <a:pathLst>
                <a:path w="8574" h="18220" extrusionOk="0">
                  <a:moveTo>
                    <a:pt x="3134" y="1"/>
                  </a:moveTo>
                  <a:cubicBezTo>
                    <a:pt x="1529" y="1"/>
                    <a:pt x="0" y="1743"/>
                    <a:pt x="1255" y="3446"/>
                  </a:cubicBezTo>
                  <a:cubicBezTo>
                    <a:pt x="2433" y="5025"/>
                    <a:pt x="3712" y="6679"/>
                    <a:pt x="3937" y="8759"/>
                  </a:cubicBezTo>
                  <a:cubicBezTo>
                    <a:pt x="4188" y="11040"/>
                    <a:pt x="3561" y="13371"/>
                    <a:pt x="2834" y="15476"/>
                  </a:cubicBezTo>
                  <a:cubicBezTo>
                    <a:pt x="2254" y="17157"/>
                    <a:pt x="3510" y="18219"/>
                    <a:pt x="4826" y="18219"/>
                  </a:cubicBezTo>
                  <a:cubicBezTo>
                    <a:pt x="5728" y="18219"/>
                    <a:pt x="6658" y="17720"/>
                    <a:pt x="7045" y="16579"/>
                  </a:cubicBezTo>
                  <a:cubicBezTo>
                    <a:pt x="7997" y="13872"/>
                    <a:pt x="8574" y="10890"/>
                    <a:pt x="8198" y="7957"/>
                  </a:cubicBezTo>
                  <a:cubicBezTo>
                    <a:pt x="7847" y="5225"/>
                    <a:pt x="6469" y="3045"/>
                    <a:pt x="4915" y="940"/>
                  </a:cubicBezTo>
                  <a:cubicBezTo>
                    <a:pt x="4422" y="276"/>
                    <a:pt x="3772" y="1"/>
                    <a:pt x="3134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96;p48">
              <a:extLst>
                <a:ext uri="{FF2B5EF4-FFF2-40B4-BE49-F238E27FC236}">
                  <a16:creationId xmlns:a16="http://schemas.microsoft.com/office/drawing/2014/main" id="{30A70975-2927-13F4-76C9-EACBB54AA4E8}"/>
                </a:ext>
              </a:extLst>
            </p:cNvPr>
            <p:cNvSpPr/>
            <p:nvPr/>
          </p:nvSpPr>
          <p:spPr>
            <a:xfrm>
              <a:off x="2324325" y="3863888"/>
              <a:ext cx="601525" cy="265225"/>
            </a:xfrm>
            <a:custGeom>
              <a:avLst/>
              <a:gdLst/>
              <a:ahLst/>
              <a:cxnLst/>
              <a:rect l="l" t="t" r="r" b="b"/>
              <a:pathLst>
                <a:path w="24061" h="10609" extrusionOk="0">
                  <a:moveTo>
                    <a:pt x="8015" y="1"/>
                  </a:moveTo>
                  <a:cubicBezTo>
                    <a:pt x="7608" y="1"/>
                    <a:pt x="7136" y="26"/>
                    <a:pt x="6592" y="82"/>
                  </a:cubicBezTo>
                  <a:cubicBezTo>
                    <a:pt x="1" y="733"/>
                    <a:pt x="3384" y="3089"/>
                    <a:pt x="3384" y="3089"/>
                  </a:cubicBezTo>
                  <a:cubicBezTo>
                    <a:pt x="1240" y="9484"/>
                    <a:pt x="3362" y="10608"/>
                    <a:pt x="6582" y="10608"/>
                  </a:cubicBezTo>
                  <a:cubicBezTo>
                    <a:pt x="7880" y="10608"/>
                    <a:pt x="9356" y="10426"/>
                    <a:pt x="10803" y="10332"/>
                  </a:cubicBezTo>
                  <a:cubicBezTo>
                    <a:pt x="15865" y="10031"/>
                    <a:pt x="24061" y="8628"/>
                    <a:pt x="20928" y="2763"/>
                  </a:cubicBezTo>
                  <a:cubicBezTo>
                    <a:pt x="19943" y="927"/>
                    <a:pt x="18539" y="298"/>
                    <a:pt x="17077" y="298"/>
                  </a:cubicBezTo>
                  <a:cubicBezTo>
                    <a:pt x="13890" y="298"/>
                    <a:pt x="10427" y="3290"/>
                    <a:pt x="10427" y="3290"/>
                  </a:cubicBezTo>
                  <a:lnTo>
                    <a:pt x="9324" y="2738"/>
                  </a:lnTo>
                  <a:cubicBezTo>
                    <a:pt x="9324" y="2738"/>
                    <a:pt x="10377" y="2387"/>
                    <a:pt x="10477" y="1661"/>
                  </a:cubicBezTo>
                  <a:cubicBezTo>
                    <a:pt x="10605" y="849"/>
                    <a:pt x="10369" y="1"/>
                    <a:pt x="8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97;p48">
              <a:extLst>
                <a:ext uri="{FF2B5EF4-FFF2-40B4-BE49-F238E27FC236}">
                  <a16:creationId xmlns:a16="http://schemas.microsoft.com/office/drawing/2014/main" id="{299AAF3E-9B2A-B0EB-CABC-6FBB516B7DAD}"/>
                </a:ext>
              </a:extLst>
            </p:cNvPr>
            <p:cNvSpPr/>
            <p:nvPr/>
          </p:nvSpPr>
          <p:spPr>
            <a:xfrm>
              <a:off x="2324325" y="3786963"/>
              <a:ext cx="601525" cy="378475"/>
            </a:xfrm>
            <a:custGeom>
              <a:avLst/>
              <a:gdLst/>
              <a:ahLst/>
              <a:cxnLst/>
              <a:rect l="l" t="t" r="r" b="b"/>
              <a:pathLst>
                <a:path w="24061" h="15139" fill="none" extrusionOk="0">
                  <a:moveTo>
                    <a:pt x="3384" y="6166"/>
                  </a:moveTo>
                  <a:cubicBezTo>
                    <a:pt x="3384" y="6166"/>
                    <a:pt x="1" y="3810"/>
                    <a:pt x="6592" y="3159"/>
                  </a:cubicBezTo>
                  <a:cubicBezTo>
                    <a:pt x="10276" y="2783"/>
                    <a:pt x="10627" y="3785"/>
                    <a:pt x="10477" y="4738"/>
                  </a:cubicBezTo>
                  <a:cubicBezTo>
                    <a:pt x="10377" y="5464"/>
                    <a:pt x="9324" y="5815"/>
                    <a:pt x="9324" y="5815"/>
                  </a:cubicBezTo>
                  <a:lnTo>
                    <a:pt x="10427" y="6367"/>
                  </a:lnTo>
                  <a:cubicBezTo>
                    <a:pt x="10427" y="6367"/>
                    <a:pt x="17795" y="1"/>
                    <a:pt x="20928" y="5840"/>
                  </a:cubicBezTo>
                  <a:cubicBezTo>
                    <a:pt x="24061" y="11705"/>
                    <a:pt x="15865" y="13108"/>
                    <a:pt x="10803" y="13409"/>
                  </a:cubicBezTo>
                  <a:cubicBezTo>
                    <a:pt x="5765" y="13735"/>
                    <a:pt x="377" y="15139"/>
                    <a:pt x="3384" y="6166"/>
                  </a:cubicBezTo>
                  <a:close/>
                </a:path>
              </a:pathLst>
            </a:custGeom>
            <a:noFill/>
            <a:ln w="100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98;p48">
              <a:extLst>
                <a:ext uri="{FF2B5EF4-FFF2-40B4-BE49-F238E27FC236}">
                  <a16:creationId xmlns:a16="http://schemas.microsoft.com/office/drawing/2014/main" id="{457AD869-C1A5-9E6B-EC5E-628B1BF56BDD}"/>
                </a:ext>
              </a:extLst>
            </p:cNvPr>
            <p:cNvSpPr/>
            <p:nvPr/>
          </p:nvSpPr>
          <p:spPr>
            <a:xfrm>
              <a:off x="2408925" y="3941113"/>
              <a:ext cx="72700" cy="8950"/>
            </a:xfrm>
            <a:custGeom>
              <a:avLst/>
              <a:gdLst/>
              <a:ahLst/>
              <a:cxnLst/>
              <a:rect l="l" t="t" r="r" b="b"/>
              <a:pathLst>
                <a:path w="2908" h="358" extrusionOk="0">
                  <a:moveTo>
                    <a:pt x="0" y="0"/>
                  </a:moveTo>
                  <a:cubicBezTo>
                    <a:pt x="0" y="0"/>
                    <a:pt x="782" y="357"/>
                    <a:pt x="2038" y="357"/>
                  </a:cubicBezTo>
                  <a:cubicBezTo>
                    <a:pt x="2307" y="357"/>
                    <a:pt x="2598" y="341"/>
                    <a:pt x="2907" y="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9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99;p48">
              <a:extLst>
                <a:ext uri="{FF2B5EF4-FFF2-40B4-BE49-F238E27FC236}">
                  <a16:creationId xmlns:a16="http://schemas.microsoft.com/office/drawing/2014/main" id="{FAD6258D-BBEB-70EE-E7A3-02A91CD31F5A}"/>
                </a:ext>
              </a:extLst>
            </p:cNvPr>
            <p:cNvSpPr/>
            <p:nvPr/>
          </p:nvSpPr>
          <p:spPr>
            <a:xfrm>
              <a:off x="2408925" y="3941113"/>
              <a:ext cx="72700" cy="13175"/>
            </a:xfrm>
            <a:custGeom>
              <a:avLst/>
              <a:gdLst/>
              <a:ahLst/>
              <a:cxnLst/>
              <a:rect l="l" t="t" r="r" b="b"/>
              <a:pathLst>
                <a:path w="2908" h="527" fill="none" extrusionOk="0">
                  <a:moveTo>
                    <a:pt x="0" y="0"/>
                  </a:moveTo>
                  <a:cubicBezTo>
                    <a:pt x="0" y="0"/>
                    <a:pt x="1153" y="526"/>
                    <a:pt x="2907" y="301"/>
                  </a:cubicBezTo>
                </a:path>
              </a:pathLst>
            </a:custGeom>
            <a:noFill/>
            <a:ln w="100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00;p48">
              <a:extLst>
                <a:ext uri="{FF2B5EF4-FFF2-40B4-BE49-F238E27FC236}">
                  <a16:creationId xmlns:a16="http://schemas.microsoft.com/office/drawing/2014/main" id="{0CA69D1E-0528-BDBC-2B04-C7819E22DB2D}"/>
                </a:ext>
              </a:extLst>
            </p:cNvPr>
            <p:cNvSpPr/>
            <p:nvPr/>
          </p:nvSpPr>
          <p:spPr>
            <a:xfrm>
              <a:off x="2519200" y="3932338"/>
              <a:ext cx="38250" cy="9425"/>
            </a:xfrm>
            <a:custGeom>
              <a:avLst/>
              <a:gdLst/>
              <a:ahLst/>
              <a:cxnLst/>
              <a:rect l="l" t="t" r="r" b="b"/>
              <a:pathLst>
                <a:path w="1530" h="377" extrusionOk="0">
                  <a:moveTo>
                    <a:pt x="1529" y="0"/>
                  </a:moveTo>
                  <a:lnTo>
                    <a:pt x="0" y="376"/>
                  </a:lnTo>
                  <a:cubicBezTo>
                    <a:pt x="0" y="376"/>
                    <a:pt x="527" y="326"/>
                    <a:pt x="1529" y="0"/>
                  </a:cubicBezTo>
                  <a:close/>
                </a:path>
              </a:pathLst>
            </a:custGeom>
            <a:solidFill>
              <a:srgbClr val="FF9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01;p48">
              <a:extLst>
                <a:ext uri="{FF2B5EF4-FFF2-40B4-BE49-F238E27FC236}">
                  <a16:creationId xmlns:a16="http://schemas.microsoft.com/office/drawing/2014/main" id="{68C3E44E-1799-D5A9-45A8-773F18537C9B}"/>
                </a:ext>
              </a:extLst>
            </p:cNvPr>
            <p:cNvSpPr/>
            <p:nvPr/>
          </p:nvSpPr>
          <p:spPr>
            <a:xfrm>
              <a:off x="2519200" y="3932338"/>
              <a:ext cx="38250" cy="9425"/>
            </a:xfrm>
            <a:custGeom>
              <a:avLst/>
              <a:gdLst/>
              <a:ahLst/>
              <a:cxnLst/>
              <a:rect l="l" t="t" r="r" b="b"/>
              <a:pathLst>
                <a:path w="1530" h="377" fill="none" extrusionOk="0">
                  <a:moveTo>
                    <a:pt x="0" y="376"/>
                  </a:moveTo>
                  <a:cubicBezTo>
                    <a:pt x="0" y="376"/>
                    <a:pt x="527" y="326"/>
                    <a:pt x="1529" y="0"/>
                  </a:cubicBezTo>
                </a:path>
              </a:pathLst>
            </a:custGeom>
            <a:noFill/>
            <a:ln w="100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02;p48">
              <a:extLst>
                <a:ext uri="{FF2B5EF4-FFF2-40B4-BE49-F238E27FC236}">
                  <a16:creationId xmlns:a16="http://schemas.microsoft.com/office/drawing/2014/main" id="{EF193EAE-C1B3-1BEC-1E50-9BA50D167395}"/>
                </a:ext>
              </a:extLst>
            </p:cNvPr>
            <p:cNvSpPr/>
            <p:nvPr/>
          </p:nvSpPr>
          <p:spPr>
            <a:xfrm>
              <a:off x="2529225" y="3945488"/>
              <a:ext cx="55775" cy="57050"/>
            </a:xfrm>
            <a:custGeom>
              <a:avLst/>
              <a:gdLst/>
              <a:ahLst/>
              <a:cxnLst/>
              <a:rect l="l" t="t" r="r" b="b"/>
              <a:pathLst>
                <a:path w="2231" h="2282" extrusionOk="0">
                  <a:moveTo>
                    <a:pt x="2206" y="1"/>
                  </a:moveTo>
                  <a:lnTo>
                    <a:pt x="1078" y="1128"/>
                  </a:lnTo>
                  <a:lnTo>
                    <a:pt x="0" y="2256"/>
                  </a:lnTo>
                  <a:lnTo>
                    <a:pt x="25" y="2281"/>
                  </a:lnTo>
                  <a:cubicBezTo>
                    <a:pt x="577" y="2106"/>
                    <a:pt x="1003" y="1780"/>
                    <a:pt x="1379" y="1404"/>
                  </a:cubicBezTo>
                  <a:cubicBezTo>
                    <a:pt x="1755" y="1028"/>
                    <a:pt x="2055" y="602"/>
                    <a:pt x="2231" y="26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03;p48">
              <a:extLst>
                <a:ext uri="{FF2B5EF4-FFF2-40B4-BE49-F238E27FC236}">
                  <a16:creationId xmlns:a16="http://schemas.microsoft.com/office/drawing/2014/main" id="{7A7FC8A0-C392-24FA-0428-178E8C1364F9}"/>
                </a:ext>
              </a:extLst>
            </p:cNvPr>
            <p:cNvSpPr/>
            <p:nvPr/>
          </p:nvSpPr>
          <p:spPr>
            <a:xfrm>
              <a:off x="2582475" y="3946113"/>
              <a:ext cx="10675" cy="65200"/>
            </a:xfrm>
            <a:custGeom>
              <a:avLst/>
              <a:gdLst/>
              <a:ahLst/>
              <a:cxnLst/>
              <a:rect l="l" t="t" r="r" b="b"/>
              <a:pathLst>
                <a:path w="427" h="2608" extrusionOk="0">
                  <a:moveTo>
                    <a:pt x="76" y="1"/>
                  </a:moveTo>
                  <a:lnTo>
                    <a:pt x="26" y="1304"/>
                  </a:lnTo>
                  <a:lnTo>
                    <a:pt x="1" y="2607"/>
                  </a:lnTo>
                  <a:lnTo>
                    <a:pt x="26" y="2607"/>
                  </a:lnTo>
                  <a:cubicBezTo>
                    <a:pt x="326" y="2181"/>
                    <a:pt x="402" y="1755"/>
                    <a:pt x="427" y="1304"/>
                  </a:cubicBezTo>
                  <a:cubicBezTo>
                    <a:pt x="427" y="878"/>
                    <a:pt x="377" y="452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04;p48">
              <a:extLst>
                <a:ext uri="{FF2B5EF4-FFF2-40B4-BE49-F238E27FC236}">
                  <a16:creationId xmlns:a16="http://schemas.microsoft.com/office/drawing/2014/main" id="{3919239B-0E63-E10B-477C-4A2B5B7C3F28}"/>
                </a:ext>
              </a:extLst>
            </p:cNvPr>
            <p:cNvSpPr/>
            <p:nvPr/>
          </p:nvSpPr>
          <p:spPr>
            <a:xfrm>
              <a:off x="2364400" y="3461188"/>
              <a:ext cx="214350" cy="455325"/>
            </a:xfrm>
            <a:custGeom>
              <a:avLst/>
              <a:gdLst/>
              <a:ahLst/>
              <a:cxnLst/>
              <a:rect l="l" t="t" r="r" b="b"/>
              <a:pathLst>
                <a:path w="8574" h="18213" extrusionOk="0">
                  <a:moveTo>
                    <a:pt x="3128" y="1"/>
                  </a:moveTo>
                  <a:cubicBezTo>
                    <a:pt x="1525" y="1"/>
                    <a:pt x="1" y="1749"/>
                    <a:pt x="1255" y="3433"/>
                  </a:cubicBezTo>
                  <a:cubicBezTo>
                    <a:pt x="2433" y="5037"/>
                    <a:pt x="3711" y="6666"/>
                    <a:pt x="3937" y="8746"/>
                  </a:cubicBezTo>
                  <a:cubicBezTo>
                    <a:pt x="4212" y="11052"/>
                    <a:pt x="3561" y="13357"/>
                    <a:pt x="2834" y="15488"/>
                  </a:cubicBezTo>
                  <a:cubicBezTo>
                    <a:pt x="2253" y="17156"/>
                    <a:pt x="3513" y="18213"/>
                    <a:pt x="4830" y="18213"/>
                  </a:cubicBezTo>
                  <a:cubicBezTo>
                    <a:pt x="5731" y="18213"/>
                    <a:pt x="6658" y="17720"/>
                    <a:pt x="7044" y="16591"/>
                  </a:cubicBezTo>
                  <a:cubicBezTo>
                    <a:pt x="7997" y="13859"/>
                    <a:pt x="8573" y="10876"/>
                    <a:pt x="8197" y="7969"/>
                  </a:cubicBezTo>
                  <a:cubicBezTo>
                    <a:pt x="7846" y="5237"/>
                    <a:pt x="6468" y="3057"/>
                    <a:pt x="4914" y="951"/>
                  </a:cubicBezTo>
                  <a:cubicBezTo>
                    <a:pt x="4421" y="279"/>
                    <a:pt x="3768" y="1"/>
                    <a:pt x="3128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05;p48">
              <a:extLst>
                <a:ext uri="{FF2B5EF4-FFF2-40B4-BE49-F238E27FC236}">
                  <a16:creationId xmlns:a16="http://schemas.microsoft.com/office/drawing/2014/main" id="{DD6A479C-9930-344A-A3C3-33A60C375B62}"/>
                </a:ext>
              </a:extLst>
            </p:cNvPr>
            <p:cNvSpPr/>
            <p:nvPr/>
          </p:nvSpPr>
          <p:spPr>
            <a:xfrm>
              <a:off x="1549275" y="2323688"/>
              <a:ext cx="603300" cy="534350"/>
            </a:xfrm>
            <a:custGeom>
              <a:avLst/>
              <a:gdLst/>
              <a:ahLst/>
              <a:cxnLst/>
              <a:rect l="l" t="t" r="r" b="b"/>
              <a:pathLst>
                <a:path w="24132" h="21374" extrusionOk="0">
                  <a:moveTo>
                    <a:pt x="20809" y="1"/>
                  </a:moveTo>
                  <a:cubicBezTo>
                    <a:pt x="20733" y="1"/>
                    <a:pt x="20656" y="4"/>
                    <a:pt x="20577" y="10"/>
                  </a:cubicBezTo>
                  <a:cubicBezTo>
                    <a:pt x="14211" y="511"/>
                    <a:pt x="7043" y="3268"/>
                    <a:pt x="3033" y="8456"/>
                  </a:cubicBezTo>
                  <a:cubicBezTo>
                    <a:pt x="1003" y="11063"/>
                    <a:pt x="0" y="14672"/>
                    <a:pt x="1930" y="17629"/>
                  </a:cubicBezTo>
                  <a:cubicBezTo>
                    <a:pt x="3935" y="20687"/>
                    <a:pt x="7594" y="21013"/>
                    <a:pt x="10902" y="21338"/>
                  </a:cubicBezTo>
                  <a:cubicBezTo>
                    <a:pt x="11080" y="21356"/>
                    <a:pt x="11257" y="21374"/>
                    <a:pt x="11443" y="21374"/>
                  </a:cubicBezTo>
                  <a:cubicBezTo>
                    <a:pt x="11520" y="21374"/>
                    <a:pt x="11599" y="21371"/>
                    <a:pt x="11679" y="21364"/>
                  </a:cubicBezTo>
                  <a:cubicBezTo>
                    <a:pt x="13083" y="21213"/>
                    <a:pt x="13760" y="20135"/>
                    <a:pt x="13785" y="19033"/>
                  </a:cubicBezTo>
                  <a:cubicBezTo>
                    <a:pt x="13910" y="17905"/>
                    <a:pt x="13384" y="16777"/>
                    <a:pt x="12005" y="16551"/>
                  </a:cubicBezTo>
                  <a:cubicBezTo>
                    <a:pt x="11858" y="16515"/>
                    <a:pt x="11712" y="16492"/>
                    <a:pt x="11555" y="16492"/>
                  </a:cubicBezTo>
                  <a:cubicBezTo>
                    <a:pt x="11498" y="16492"/>
                    <a:pt x="11439" y="16495"/>
                    <a:pt x="11379" y="16501"/>
                  </a:cubicBezTo>
                  <a:cubicBezTo>
                    <a:pt x="9599" y="16401"/>
                    <a:pt x="6466" y="16401"/>
                    <a:pt x="5840" y="14622"/>
                  </a:cubicBezTo>
                  <a:cubicBezTo>
                    <a:pt x="5188" y="12742"/>
                    <a:pt x="7419" y="10637"/>
                    <a:pt x="8672" y="9609"/>
                  </a:cubicBezTo>
                  <a:cubicBezTo>
                    <a:pt x="12130" y="6777"/>
                    <a:pt x="16642" y="5223"/>
                    <a:pt x="21078" y="4847"/>
                  </a:cubicBezTo>
                  <a:cubicBezTo>
                    <a:pt x="24132" y="4603"/>
                    <a:pt x="23732" y="1"/>
                    <a:pt x="20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06;p48">
              <a:extLst>
                <a:ext uri="{FF2B5EF4-FFF2-40B4-BE49-F238E27FC236}">
                  <a16:creationId xmlns:a16="http://schemas.microsoft.com/office/drawing/2014/main" id="{D12D84DA-8888-A79B-60BC-4E220E8504F7}"/>
                </a:ext>
              </a:extLst>
            </p:cNvPr>
            <p:cNvSpPr/>
            <p:nvPr/>
          </p:nvSpPr>
          <p:spPr>
            <a:xfrm>
              <a:off x="1804625" y="2594413"/>
              <a:ext cx="401925" cy="338925"/>
            </a:xfrm>
            <a:custGeom>
              <a:avLst/>
              <a:gdLst/>
              <a:ahLst/>
              <a:cxnLst/>
              <a:rect l="l" t="t" r="r" b="b"/>
              <a:pathLst>
                <a:path w="16077" h="13557" extrusionOk="0">
                  <a:moveTo>
                    <a:pt x="10108" y="0"/>
                  </a:moveTo>
                  <a:cubicBezTo>
                    <a:pt x="9542" y="0"/>
                    <a:pt x="8829" y="126"/>
                    <a:pt x="7931" y="434"/>
                  </a:cubicBezTo>
                  <a:cubicBezTo>
                    <a:pt x="3921" y="1788"/>
                    <a:pt x="2794" y="4344"/>
                    <a:pt x="2794" y="4344"/>
                  </a:cubicBezTo>
                  <a:cubicBezTo>
                    <a:pt x="2116" y="3849"/>
                    <a:pt x="1593" y="3614"/>
                    <a:pt x="1205" y="3614"/>
                  </a:cubicBezTo>
                  <a:cubicBezTo>
                    <a:pt x="1" y="3614"/>
                    <a:pt x="99" y="5885"/>
                    <a:pt x="914" y="9733"/>
                  </a:cubicBezTo>
                  <a:cubicBezTo>
                    <a:pt x="1380" y="11975"/>
                    <a:pt x="2132" y="12600"/>
                    <a:pt x="2824" y="12600"/>
                  </a:cubicBezTo>
                  <a:cubicBezTo>
                    <a:pt x="3695" y="12600"/>
                    <a:pt x="4473" y="11612"/>
                    <a:pt x="4473" y="11612"/>
                  </a:cubicBezTo>
                  <a:cubicBezTo>
                    <a:pt x="4473" y="11612"/>
                    <a:pt x="7212" y="13556"/>
                    <a:pt x="10479" y="13556"/>
                  </a:cubicBezTo>
                  <a:cubicBezTo>
                    <a:pt x="11103" y="13556"/>
                    <a:pt x="11746" y="13485"/>
                    <a:pt x="12393" y="13316"/>
                  </a:cubicBezTo>
                  <a:cubicBezTo>
                    <a:pt x="16077" y="12364"/>
                    <a:pt x="13821" y="9557"/>
                    <a:pt x="13821" y="9557"/>
                  </a:cubicBezTo>
                  <a:cubicBezTo>
                    <a:pt x="13821" y="9557"/>
                    <a:pt x="15099" y="7602"/>
                    <a:pt x="13170" y="6299"/>
                  </a:cubicBezTo>
                  <a:cubicBezTo>
                    <a:pt x="13170" y="6299"/>
                    <a:pt x="14147" y="3367"/>
                    <a:pt x="12242" y="2489"/>
                  </a:cubicBezTo>
                  <a:cubicBezTo>
                    <a:pt x="12242" y="2489"/>
                    <a:pt x="12627" y="0"/>
                    <a:pt x="10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07;p48">
              <a:extLst>
                <a:ext uri="{FF2B5EF4-FFF2-40B4-BE49-F238E27FC236}">
                  <a16:creationId xmlns:a16="http://schemas.microsoft.com/office/drawing/2014/main" id="{E07C58B5-F914-6AF3-8F55-BEAE9427D69C}"/>
                </a:ext>
              </a:extLst>
            </p:cNvPr>
            <p:cNvSpPr/>
            <p:nvPr/>
          </p:nvSpPr>
          <p:spPr>
            <a:xfrm>
              <a:off x="1800525" y="2563288"/>
              <a:ext cx="406025" cy="401025"/>
            </a:xfrm>
            <a:custGeom>
              <a:avLst/>
              <a:gdLst/>
              <a:ahLst/>
              <a:cxnLst/>
              <a:rect l="l" t="t" r="r" b="b"/>
              <a:pathLst>
                <a:path w="16241" h="16041" fill="none" extrusionOk="0">
                  <a:moveTo>
                    <a:pt x="2958" y="5589"/>
                  </a:moveTo>
                  <a:cubicBezTo>
                    <a:pt x="176" y="3559"/>
                    <a:pt x="0" y="5890"/>
                    <a:pt x="1078" y="10978"/>
                  </a:cubicBezTo>
                  <a:cubicBezTo>
                    <a:pt x="2131" y="16040"/>
                    <a:pt x="4637" y="12857"/>
                    <a:pt x="4637" y="12857"/>
                  </a:cubicBezTo>
                  <a:cubicBezTo>
                    <a:pt x="4637" y="12857"/>
                    <a:pt x="8522" y="15614"/>
                    <a:pt x="12557" y="14561"/>
                  </a:cubicBezTo>
                  <a:cubicBezTo>
                    <a:pt x="16241" y="13609"/>
                    <a:pt x="13985" y="10802"/>
                    <a:pt x="13985" y="10802"/>
                  </a:cubicBezTo>
                  <a:cubicBezTo>
                    <a:pt x="13985" y="10802"/>
                    <a:pt x="15263" y="8847"/>
                    <a:pt x="13334" y="7544"/>
                  </a:cubicBezTo>
                  <a:cubicBezTo>
                    <a:pt x="13334" y="7544"/>
                    <a:pt x="14311" y="4612"/>
                    <a:pt x="12406" y="3734"/>
                  </a:cubicBezTo>
                  <a:cubicBezTo>
                    <a:pt x="12406" y="3734"/>
                    <a:pt x="12983" y="0"/>
                    <a:pt x="8095" y="1679"/>
                  </a:cubicBezTo>
                  <a:cubicBezTo>
                    <a:pt x="4085" y="3033"/>
                    <a:pt x="2958" y="5589"/>
                    <a:pt x="2958" y="5589"/>
                  </a:cubicBezTo>
                  <a:close/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08;p48">
              <a:extLst>
                <a:ext uri="{FF2B5EF4-FFF2-40B4-BE49-F238E27FC236}">
                  <a16:creationId xmlns:a16="http://schemas.microsoft.com/office/drawing/2014/main" id="{24FA58A0-C5B6-0B9F-2B46-924042A1CA97}"/>
                </a:ext>
              </a:extLst>
            </p:cNvPr>
            <p:cNvSpPr/>
            <p:nvPr/>
          </p:nvSpPr>
          <p:spPr>
            <a:xfrm>
              <a:off x="1898275" y="2814538"/>
              <a:ext cx="16300" cy="67050"/>
            </a:xfrm>
            <a:custGeom>
              <a:avLst/>
              <a:gdLst/>
              <a:ahLst/>
              <a:cxnLst/>
              <a:rect l="l" t="t" r="r" b="b"/>
              <a:pathLst>
                <a:path w="652" h="2682" fill="none" extrusionOk="0">
                  <a:moveTo>
                    <a:pt x="25" y="0"/>
                  </a:moveTo>
                  <a:cubicBezTo>
                    <a:pt x="0" y="376"/>
                    <a:pt x="25" y="877"/>
                    <a:pt x="175" y="1479"/>
                  </a:cubicBezTo>
                  <a:cubicBezTo>
                    <a:pt x="301" y="1980"/>
                    <a:pt x="501" y="2381"/>
                    <a:pt x="652" y="2682"/>
                  </a:cubicBezTo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09;p48">
              <a:extLst>
                <a:ext uri="{FF2B5EF4-FFF2-40B4-BE49-F238E27FC236}">
                  <a16:creationId xmlns:a16="http://schemas.microsoft.com/office/drawing/2014/main" id="{18FE767D-A7CE-B798-EFD8-D3FA186956A4}"/>
                </a:ext>
              </a:extLst>
            </p:cNvPr>
            <p:cNvSpPr/>
            <p:nvPr/>
          </p:nvSpPr>
          <p:spPr>
            <a:xfrm>
              <a:off x="1874450" y="2703013"/>
              <a:ext cx="7550" cy="44500"/>
            </a:xfrm>
            <a:custGeom>
              <a:avLst/>
              <a:gdLst/>
              <a:ahLst/>
              <a:cxnLst/>
              <a:rect l="l" t="t" r="r" b="b"/>
              <a:pathLst>
                <a:path w="302" h="1780" fill="none" extrusionOk="0">
                  <a:moveTo>
                    <a:pt x="301" y="1779"/>
                  </a:moveTo>
                  <a:lnTo>
                    <a:pt x="1" y="0"/>
                  </a:lnTo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0;p48">
              <a:extLst>
                <a:ext uri="{FF2B5EF4-FFF2-40B4-BE49-F238E27FC236}">
                  <a16:creationId xmlns:a16="http://schemas.microsoft.com/office/drawing/2014/main" id="{11C8E780-FC9F-5B86-F907-2AFB4F4C083C}"/>
                </a:ext>
              </a:extLst>
            </p:cNvPr>
            <p:cNvSpPr/>
            <p:nvPr/>
          </p:nvSpPr>
          <p:spPr>
            <a:xfrm>
              <a:off x="2072450" y="2833338"/>
              <a:ext cx="77725" cy="14425"/>
            </a:xfrm>
            <a:custGeom>
              <a:avLst/>
              <a:gdLst/>
              <a:ahLst/>
              <a:cxnLst/>
              <a:rect l="l" t="t" r="r" b="b"/>
              <a:pathLst>
                <a:path w="3109" h="577" fill="none" extrusionOk="0">
                  <a:moveTo>
                    <a:pt x="0" y="577"/>
                  </a:moveTo>
                  <a:lnTo>
                    <a:pt x="3108" y="0"/>
                  </a:lnTo>
                </a:path>
              </a:pathLst>
            </a:custGeom>
            <a:noFill/>
            <a:ln w="10650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11;p48">
              <a:extLst>
                <a:ext uri="{FF2B5EF4-FFF2-40B4-BE49-F238E27FC236}">
                  <a16:creationId xmlns:a16="http://schemas.microsoft.com/office/drawing/2014/main" id="{01FC5421-DCFF-AF86-BA80-650713CF8E79}"/>
                </a:ext>
              </a:extLst>
            </p:cNvPr>
            <p:cNvSpPr/>
            <p:nvPr/>
          </p:nvSpPr>
          <p:spPr>
            <a:xfrm>
              <a:off x="2057400" y="2751863"/>
              <a:ext cx="76475" cy="13825"/>
            </a:xfrm>
            <a:custGeom>
              <a:avLst/>
              <a:gdLst/>
              <a:ahLst/>
              <a:cxnLst/>
              <a:rect l="l" t="t" r="r" b="b"/>
              <a:pathLst>
                <a:path w="3059" h="553" fill="none" extrusionOk="0">
                  <a:moveTo>
                    <a:pt x="1" y="552"/>
                  </a:moveTo>
                  <a:lnTo>
                    <a:pt x="3059" y="1"/>
                  </a:lnTo>
                </a:path>
              </a:pathLst>
            </a:custGeom>
            <a:noFill/>
            <a:ln w="10650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12;p48">
              <a:extLst>
                <a:ext uri="{FF2B5EF4-FFF2-40B4-BE49-F238E27FC236}">
                  <a16:creationId xmlns:a16="http://schemas.microsoft.com/office/drawing/2014/main" id="{4EC06E53-DA9F-E529-9DC4-92F3EAD94F83}"/>
                </a:ext>
              </a:extLst>
            </p:cNvPr>
            <p:cNvSpPr/>
            <p:nvPr/>
          </p:nvSpPr>
          <p:spPr>
            <a:xfrm>
              <a:off x="2040500" y="2656638"/>
              <a:ext cx="70200" cy="15675"/>
            </a:xfrm>
            <a:custGeom>
              <a:avLst/>
              <a:gdLst/>
              <a:ahLst/>
              <a:cxnLst/>
              <a:rect l="l" t="t" r="r" b="b"/>
              <a:pathLst>
                <a:path w="2808" h="627" fill="none" extrusionOk="0">
                  <a:moveTo>
                    <a:pt x="0" y="627"/>
                  </a:moveTo>
                  <a:lnTo>
                    <a:pt x="2807" y="0"/>
                  </a:lnTo>
                </a:path>
              </a:pathLst>
            </a:custGeom>
            <a:noFill/>
            <a:ln w="10650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13;p48">
              <a:extLst>
                <a:ext uri="{FF2B5EF4-FFF2-40B4-BE49-F238E27FC236}">
                  <a16:creationId xmlns:a16="http://schemas.microsoft.com/office/drawing/2014/main" id="{4D646BD5-3A9B-ED83-A919-16F681E1E02D}"/>
                </a:ext>
              </a:extLst>
            </p:cNvPr>
            <p:cNvSpPr/>
            <p:nvPr/>
          </p:nvSpPr>
          <p:spPr>
            <a:xfrm>
              <a:off x="2028100" y="2856938"/>
              <a:ext cx="29825" cy="21725"/>
            </a:xfrm>
            <a:custGeom>
              <a:avLst/>
              <a:gdLst/>
              <a:ahLst/>
              <a:cxnLst/>
              <a:rect l="l" t="t" r="r" b="b"/>
              <a:pathLst>
                <a:path w="1193" h="869" extrusionOk="0">
                  <a:moveTo>
                    <a:pt x="609" y="0"/>
                  </a:moveTo>
                  <a:cubicBezTo>
                    <a:pt x="581" y="0"/>
                    <a:pt x="552" y="3"/>
                    <a:pt x="521" y="8"/>
                  </a:cubicBezTo>
                  <a:cubicBezTo>
                    <a:pt x="0" y="103"/>
                    <a:pt x="128" y="869"/>
                    <a:pt x="588" y="869"/>
                  </a:cubicBezTo>
                  <a:cubicBezTo>
                    <a:pt x="614" y="869"/>
                    <a:pt x="643" y="866"/>
                    <a:pt x="672" y="861"/>
                  </a:cubicBezTo>
                  <a:cubicBezTo>
                    <a:pt x="1193" y="766"/>
                    <a:pt x="1087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14;p48">
              <a:extLst>
                <a:ext uri="{FF2B5EF4-FFF2-40B4-BE49-F238E27FC236}">
                  <a16:creationId xmlns:a16="http://schemas.microsoft.com/office/drawing/2014/main" id="{1F4B44D3-DF86-C2D6-4C9F-AA965CBAA7B4}"/>
                </a:ext>
              </a:extLst>
            </p:cNvPr>
            <p:cNvSpPr/>
            <p:nvPr/>
          </p:nvSpPr>
          <p:spPr>
            <a:xfrm>
              <a:off x="2013700" y="2768588"/>
              <a:ext cx="29825" cy="21725"/>
            </a:xfrm>
            <a:custGeom>
              <a:avLst/>
              <a:gdLst/>
              <a:ahLst/>
              <a:cxnLst/>
              <a:rect l="l" t="t" r="r" b="b"/>
              <a:pathLst>
                <a:path w="1193" h="869" extrusionOk="0">
                  <a:moveTo>
                    <a:pt x="609" y="0"/>
                  </a:moveTo>
                  <a:cubicBezTo>
                    <a:pt x="581" y="0"/>
                    <a:pt x="551" y="3"/>
                    <a:pt x="521" y="9"/>
                  </a:cubicBezTo>
                  <a:cubicBezTo>
                    <a:pt x="0" y="103"/>
                    <a:pt x="105" y="869"/>
                    <a:pt x="583" y="869"/>
                  </a:cubicBezTo>
                  <a:cubicBezTo>
                    <a:pt x="611" y="869"/>
                    <a:pt x="641" y="866"/>
                    <a:pt x="671" y="861"/>
                  </a:cubicBezTo>
                  <a:cubicBezTo>
                    <a:pt x="1192" y="766"/>
                    <a:pt x="1087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15;p48">
              <a:extLst>
                <a:ext uri="{FF2B5EF4-FFF2-40B4-BE49-F238E27FC236}">
                  <a16:creationId xmlns:a16="http://schemas.microsoft.com/office/drawing/2014/main" id="{674B113E-ECD0-66AC-BAB0-76B79A93C4C3}"/>
                </a:ext>
              </a:extLst>
            </p:cNvPr>
            <p:cNvSpPr/>
            <p:nvPr/>
          </p:nvSpPr>
          <p:spPr>
            <a:xfrm>
              <a:off x="1998650" y="2668338"/>
              <a:ext cx="29825" cy="21725"/>
            </a:xfrm>
            <a:custGeom>
              <a:avLst/>
              <a:gdLst/>
              <a:ahLst/>
              <a:cxnLst/>
              <a:rect l="l" t="t" r="r" b="b"/>
              <a:pathLst>
                <a:path w="1193" h="869" extrusionOk="0">
                  <a:moveTo>
                    <a:pt x="609" y="0"/>
                  </a:moveTo>
                  <a:cubicBezTo>
                    <a:pt x="581" y="0"/>
                    <a:pt x="552" y="3"/>
                    <a:pt x="521" y="9"/>
                  </a:cubicBezTo>
                  <a:cubicBezTo>
                    <a:pt x="1" y="103"/>
                    <a:pt x="128" y="869"/>
                    <a:pt x="588" y="869"/>
                  </a:cubicBezTo>
                  <a:cubicBezTo>
                    <a:pt x="615" y="869"/>
                    <a:pt x="643" y="866"/>
                    <a:pt x="672" y="861"/>
                  </a:cubicBezTo>
                  <a:cubicBezTo>
                    <a:pt x="1193" y="766"/>
                    <a:pt x="1087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16;p48">
              <a:extLst>
                <a:ext uri="{FF2B5EF4-FFF2-40B4-BE49-F238E27FC236}">
                  <a16:creationId xmlns:a16="http://schemas.microsoft.com/office/drawing/2014/main" id="{81A525B2-D67F-779C-6275-6875BB96B84F}"/>
                </a:ext>
              </a:extLst>
            </p:cNvPr>
            <p:cNvSpPr/>
            <p:nvPr/>
          </p:nvSpPr>
          <p:spPr>
            <a:xfrm>
              <a:off x="2857900" y="1736538"/>
              <a:ext cx="504475" cy="673875"/>
            </a:xfrm>
            <a:custGeom>
              <a:avLst/>
              <a:gdLst/>
              <a:ahLst/>
              <a:cxnLst/>
              <a:rect l="l" t="t" r="r" b="b"/>
              <a:pathLst>
                <a:path w="20179" h="26955" extrusionOk="0">
                  <a:moveTo>
                    <a:pt x="16573" y="0"/>
                  </a:moveTo>
                  <a:cubicBezTo>
                    <a:pt x="16359" y="0"/>
                    <a:pt x="16135" y="28"/>
                    <a:pt x="15901" y="87"/>
                  </a:cubicBezTo>
                  <a:cubicBezTo>
                    <a:pt x="13620" y="664"/>
                    <a:pt x="11289" y="1265"/>
                    <a:pt x="9685" y="3145"/>
                  </a:cubicBezTo>
                  <a:cubicBezTo>
                    <a:pt x="7906" y="5200"/>
                    <a:pt x="7731" y="8032"/>
                    <a:pt x="8056" y="10589"/>
                  </a:cubicBezTo>
                  <a:cubicBezTo>
                    <a:pt x="8407" y="13270"/>
                    <a:pt x="9134" y="16002"/>
                    <a:pt x="8808" y="18734"/>
                  </a:cubicBezTo>
                  <a:cubicBezTo>
                    <a:pt x="8457" y="21641"/>
                    <a:pt x="6853" y="21967"/>
                    <a:pt x="4247" y="22067"/>
                  </a:cubicBezTo>
                  <a:cubicBezTo>
                    <a:pt x="4147" y="22067"/>
                    <a:pt x="4071" y="22067"/>
                    <a:pt x="3996" y="22093"/>
                  </a:cubicBezTo>
                  <a:cubicBezTo>
                    <a:pt x="3768" y="22009"/>
                    <a:pt x="3539" y="21961"/>
                    <a:pt x="3268" y="21961"/>
                  </a:cubicBezTo>
                  <a:cubicBezTo>
                    <a:pt x="3212" y="21961"/>
                    <a:pt x="3154" y="21963"/>
                    <a:pt x="3094" y="21967"/>
                  </a:cubicBezTo>
                  <a:cubicBezTo>
                    <a:pt x="1" y="22066"/>
                    <a:pt x="108" y="26832"/>
                    <a:pt x="3151" y="26832"/>
                  </a:cubicBezTo>
                  <a:cubicBezTo>
                    <a:pt x="3190" y="26832"/>
                    <a:pt x="3229" y="26831"/>
                    <a:pt x="3269" y="26829"/>
                  </a:cubicBezTo>
                  <a:lnTo>
                    <a:pt x="3495" y="26829"/>
                  </a:lnTo>
                  <a:cubicBezTo>
                    <a:pt x="3771" y="26905"/>
                    <a:pt x="4071" y="26955"/>
                    <a:pt x="4397" y="26955"/>
                  </a:cubicBezTo>
                  <a:cubicBezTo>
                    <a:pt x="6878" y="26854"/>
                    <a:pt x="9560" y="26554"/>
                    <a:pt x="11390" y="24674"/>
                  </a:cubicBezTo>
                  <a:cubicBezTo>
                    <a:pt x="13294" y="22719"/>
                    <a:pt x="13721" y="19837"/>
                    <a:pt x="13721" y="17205"/>
                  </a:cubicBezTo>
                  <a:cubicBezTo>
                    <a:pt x="13721" y="14498"/>
                    <a:pt x="12969" y="11892"/>
                    <a:pt x="12818" y="9210"/>
                  </a:cubicBezTo>
                  <a:cubicBezTo>
                    <a:pt x="12643" y="5902"/>
                    <a:pt x="14598" y="5451"/>
                    <a:pt x="17355" y="4749"/>
                  </a:cubicBezTo>
                  <a:cubicBezTo>
                    <a:pt x="20179" y="4031"/>
                    <a:pt x="19155" y="0"/>
                    <a:pt x="16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17;p48">
              <a:extLst>
                <a:ext uri="{FF2B5EF4-FFF2-40B4-BE49-F238E27FC236}">
                  <a16:creationId xmlns:a16="http://schemas.microsoft.com/office/drawing/2014/main" id="{0C36D95E-EFD3-21FA-881D-8FF6144CF0DC}"/>
                </a:ext>
              </a:extLst>
            </p:cNvPr>
            <p:cNvSpPr/>
            <p:nvPr/>
          </p:nvSpPr>
          <p:spPr>
            <a:xfrm>
              <a:off x="3189925" y="1595338"/>
              <a:ext cx="420150" cy="325950"/>
            </a:xfrm>
            <a:custGeom>
              <a:avLst/>
              <a:gdLst/>
              <a:ahLst/>
              <a:cxnLst/>
              <a:rect l="l" t="t" r="r" b="b"/>
              <a:pathLst>
                <a:path w="16806" h="13038" extrusionOk="0">
                  <a:moveTo>
                    <a:pt x="12089" y="1"/>
                  </a:moveTo>
                  <a:cubicBezTo>
                    <a:pt x="10313" y="1"/>
                    <a:pt x="8384" y="1425"/>
                    <a:pt x="8384" y="1425"/>
                  </a:cubicBezTo>
                  <a:cubicBezTo>
                    <a:pt x="8364" y="902"/>
                    <a:pt x="7503" y="424"/>
                    <a:pt x="6484" y="424"/>
                  </a:cubicBezTo>
                  <a:cubicBezTo>
                    <a:pt x="5058" y="424"/>
                    <a:pt x="3322" y="1362"/>
                    <a:pt x="3146" y="4432"/>
                  </a:cubicBezTo>
                  <a:cubicBezTo>
                    <a:pt x="3146" y="4432"/>
                    <a:pt x="2529" y="4148"/>
                    <a:pt x="1873" y="4148"/>
                  </a:cubicBezTo>
                  <a:cubicBezTo>
                    <a:pt x="972" y="4148"/>
                    <a:pt x="0" y="4685"/>
                    <a:pt x="465" y="7239"/>
                  </a:cubicBezTo>
                  <a:cubicBezTo>
                    <a:pt x="1092" y="10584"/>
                    <a:pt x="2194" y="12502"/>
                    <a:pt x="3543" y="12502"/>
                  </a:cubicBezTo>
                  <a:cubicBezTo>
                    <a:pt x="3973" y="12502"/>
                    <a:pt x="4428" y="12307"/>
                    <a:pt x="4901" y="11901"/>
                  </a:cubicBezTo>
                  <a:cubicBezTo>
                    <a:pt x="4901" y="11901"/>
                    <a:pt x="5891" y="13038"/>
                    <a:pt x="7251" y="13038"/>
                  </a:cubicBezTo>
                  <a:cubicBezTo>
                    <a:pt x="8067" y="13038"/>
                    <a:pt x="9015" y="12630"/>
                    <a:pt x="9963" y="11324"/>
                  </a:cubicBezTo>
                  <a:cubicBezTo>
                    <a:pt x="9963" y="11324"/>
                    <a:pt x="10634" y="11504"/>
                    <a:pt x="11533" y="11504"/>
                  </a:cubicBezTo>
                  <a:cubicBezTo>
                    <a:pt x="12675" y="11504"/>
                    <a:pt x="14184" y="11214"/>
                    <a:pt x="15151" y="9896"/>
                  </a:cubicBezTo>
                  <a:cubicBezTo>
                    <a:pt x="15903" y="8918"/>
                    <a:pt x="15628" y="7490"/>
                    <a:pt x="14625" y="6813"/>
                  </a:cubicBezTo>
                  <a:cubicBezTo>
                    <a:pt x="14625" y="6788"/>
                    <a:pt x="14600" y="6788"/>
                    <a:pt x="14575" y="6763"/>
                  </a:cubicBezTo>
                  <a:cubicBezTo>
                    <a:pt x="14575" y="6763"/>
                    <a:pt x="16806" y="4031"/>
                    <a:pt x="13623" y="3079"/>
                  </a:cubicBezTo>
                  <a:cubicBezTo>
                    <a:pt x="13623" y="3079"/>
                    <a:pt x="15126" y="1475"/>
                    <a:pt x="13497" y="397"/>
                  </a:cubicBezTo>
                  <a:cubicBezTo>
                    <a:pt x="13070" y="112"/>
                    <a:pt x="12586" y="1"/>
                    <a:pt x="120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18;p48">
              <a:extLst>
                <a:ext uri="{FF2B5EF4-FFF2-40B4-BE49-F238E27FC236}">
                  <a16:creationId xmlns:a16="http://schemas.microsoft.com/office/drawing/2014/main" id="{A8B8AE64-3036-31CA-1007-908FEFFDB8EB}"/>
                </a:ext>
              </a:extLst>
            </p:cNvPr>
            <p:cNvSpPr/>
            <p:nvPr/>
          </p:nvSpPr>
          <p:spPr>
            <a:xfrm>
              <a:off x="3181475" y="1572663"/>
              <a:ext cx="428600" cy="392900"/>
            </a:xfrm>
            <a:custGeom>
              <a:avLst/>
              <a:gdLst/>
              <a:ahLst/>
              <a:cxnLst/>
              <a:rect l="l" t="t" r="r" b="b"/>
              <a:pathLst>
                <a:path w="17144" h="15716" fill="none" extrusionOk="0">
                  <a:moveTo>
                    <a:pt x="8722" y="2332"/>
                  </a:moveTo>
                  <a:cubicBezTo>
                    <a:pt x="8722" y="2332"/>
                    <a:pt x="11880" y="1"/>
                    <a:pt x="13835" y="1304"/>
                  </a:cubicBezTo>
                  <a:cubicBezTo>
                    <a:pt x="15464" y="2382"/>
                    <a:pt x="13961" y="3986"/>
                    <a:pt x="13961" y="3986"/>
                  </a:cubicBezTo>
                  <a:cubicBezTo>
                    <a:pt x="17144" y="4938"/>
                    <a:pt x="14913" y="7670"/>
                    <a:pt x="14913" y="7670"/>
                  </a:cubicBezTo>
                  <a:cubicBezTo>
                    <a:pt x="14938" y="7695"/>
                    <a:pt x="14963" y="7695"/>
                    <a:pt x="14963" y="7720"/>
                  </a:cubicBezTo>
                  <a:cubicBezTo>
                    <a:pt x="15966" y="8397"/>
                    <a:pt x="16241" y="9825"/>
                    <a:pt x="15489" y="10803"/>
                  </a:cubicBezTo>
                  <a:cubicBezTo>
                    <a:pt x="13760" y="13159"/>
                    <a:pt x="10301" y="12231"/>
                    <a:pt x="10301" y="12231"/>
                  </a:cubicBezTo>
                  <a:cubicBezTo>
                    <a:pt x="7770" y="15715"/>
                    <a:pt x="5239" y="12808"/>
                    <a:pt x="5239" y="12808"/>
                  </a:cubicBezTo>
                  <a:cubicBezTo>
                    <a:pt x="3284" y="14487"/>
                    <a:pt x="1630" y="12557"/>
                    <a:pt x="803" y="8146"/>
                  </a:cubicBezTo>
                  <a:cubicBezTo>
                    <a:pt x="1" y="3735"/>
                    <a:pt x="3484" y="5339"/>
                    <a:pt x="3484" y="5339"/>
                  </a:cubicBezTo>
                  <a:cubicBezTo>
                    <a:pt x="3785" y="76"/>
                    <a:pt x="8672" y="1078"/>
                    <a:pt x="8722" y="2332"/>
                  </a:cubicBezTo>
                  <a:close/>
                </a:path>
              </a:pathLst>
            </a:custGeom>
            <a:noFill/>
            <a:ln w="940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19;p48">
              <a:extLst>
                <a:ext uri="{FF2B5EF4-FFF2-40B4-BE49-F238E27FC236}">
                  <a16:creationId xmlns:a16="http://schemas.microsoft.com/office/drawing/2014/main" id="{1728719D-4AE3-03B9-67D7-FBD381DDFD8E}"/>
                </a:ext>
              </a:extLst>
            </p:cNvPr>
            <p:cNvSpPr/>
            <p:nvPr/>
          </p:nvSpPr>
          <p:spPr>
            <a:xfrm>
              <a:off x="3337500" y="1630938"/>
              <a:ext cx="65800" cy="80850"/>
            </a:xfrm>
            <a:custGeom>
              <a:avLst/>
              <a:gdLst/>
              <a:ahLst/>
              <a:cxnLst/>
              <a:rect l="l" t="t" r="r" b="b"/>
              <a:pathLst>
                <a:path w="2632" h="3234" fill="none" extrusionOk="0">
                  <a:moveTo>
                    <a:pt x="2481" y="1"/>
                  </a:moveTo>
                  <a:cubicBezTo>
                    <a:pt x="0" y="2031"/>
                    <a:pt x="2632" y="3234"/>
                    <a:pt x="2632" y="3234"/>
                  </a:cubicBezTo>
                </a:path>
              </a:pathLst>
            </a:custGeom>
            <a:noFill/>
            <a:ln w="9400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20;p48">
              <a:extLst>
                <a:ext uri="{FF2B5EF4-FFF2-40B4-BE49-F238E27FC236}">
                  <a16:creationId xmlns:a16="http://schemas.microsoft.com/office/drawing/2014/main" id="{48FCB555-F0D7-9987-3FDA-B8D3ABBC0D92}"/>
                </a:ext>
              </a:extLst>
            </p:cNvPr>
            <p:cNvSpPr/>
            <p:nvPr/>
          </p:nvSpPr>
          <p:spPr>
            <a:xfrm>
              <a:off x="3281725" y="1833938"/>
              <a:ext cx="30725" cy="58925"/>
            </a:xfrm>
            <a:custGeom>
              <a:avLst/>
              <a:gdLst/>
              <a:ahLst/>
              <a:cxnLst/>
              <a:rect l="l" t="t" r="r" b="b"/>
              <a:pathLst>
                <a:path w="1229" h="2357" fill="none" extrusionOk="0">
                  <a:moveTo>
                    <a:pt x="1229" y="2357"/>
                  </a:moveTo>
                  <a:cubicBezTo>
                    <a:pt x="702" y="1830"/>
                    <a:pt x="301" y="1003"/>
                    <a:pt x="1" y="1"/>
                  </a:cubicBezTo>
                </a:path>
              </a:pathLst>
            </a:custGeom>
            <a:noFill/>
            <a:ln w="9400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21;p48">
              <a:extLst>
                <a:ext uri="{FF2B5EF4-FFF2-40B4-BE49-F238E27FC236}">
                  <a16:creationId xmlns:a16="http://schemas.microsoft.com/office/drawing/2014/main" id="{ED761963-057F-9392-12DB-EF54098F2E7D}"/>
                </a:ext>
              </a:extLst>
            </p:cNvPr>
            <p:cNvSpPr/>
            <p:nvPr/>
          </p:nvSpPr>
          <p:spPr>
            <a:xfrm>
              <a:off x="3262300" y="1706138"/>
              <a:ext cx="10050" cy="78975"/>
            </a:xfrm>
            <a:custGeom>
              <a:avLst/>
              <a:gdLst/>
              <a:ahLst/>
              <a:cxnLst/>
              <a:rect l="l" t="t" r="r" b="b"/>
              <a:pathLst>
                <a:path w="402" h="3159" fill="none" extrusionOk="0">
                  <a:moveTo>
                    <a:pt x="402" y="3158"/>
                  </a:moveTo>
                  <a:cubicBezTo>
                    <a:pt x="1" y="1855"/>
                    <a:pt x="126" y="1003"/>
                    <a:pt x="251" y="0"/>
                  </a:cubicBezTo>
                </a:path>
              </a:pathLst>
            </a:custGeom>
            <a:noFill/>
            <a:ln w="9400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22;p48">
              <a:extLst>
                <a:ext uri="{FF2B5EF4-FFF2-40B4-BE49-F238E27FC236}">
                  <a16:creationId xmlns:a16="http://schemas.microsoft.com/office/drawing/2014/main" id="{69375505-0D0E-3E11-DD05-C3112D6386C5}"/>
                </a:ext>
              </a:extLst>
            </p:cNvPr>
            <p:cNvSpPr/>
            <p:nvPr/>
          </p:nvSpPr>
          <p:spPr>
            <a:xfrm>
              <a:off x="3371325" y="1443813"/>
              <a:ext cx="102775" cy="827850"/>
            </a:xfrm>
            <a:custGeom>
              <a:avLst/>
              <a:gdLst/>
              <a:ahLst/>
              <a:cxnLst/>
              <a:rect l="l" t="t" r="r" b="b"/>
              <a:pathLst>
                <a:path w="4111" h="33114" extrusionOk="0">
                  <a:moveTo>
                    <a:pt x="2516" y="1"/>
                  </a:moveTo>
                  <a:cubicBezTo>
                    <a:pt x="2184" y="1"/>
                    <a:pt x="1831" y="221"/>
                    <a:pt x="1805" y="643"/>
                  </a:cubicBezTo>
                  <a:cubicBezTo>
                    <a:pt x="1605" y="3075"/>
                    <a:pt x="477" y="5280"/>
                    <a:pt x="226" y="7686"/>
                  </a:cubicBezTo>
                  <a:cubicBezTo>
                    <a:pt x="1" y="9917"/>
                    <a:pt x="527" y="12147"/>
                    <a:pt x="1053" y="14303"/>
                  </a:cubicBezTo>
                  <a:cubicBezTo>
                    <a:pt x="1580" y="16358"/>
                    <a:pt x="1981" y="18438"/>
                    <a:pt x="2281" y="20543"/>
                  </a:cubicBezTo>
                  <a:cubicBezTo>
                    <a:pt x="2858" y="24303"/>
                    <a:pt x="3384" y="28563"/>
                    <a:pt x="1730" y="32147"/>
                  </a:cubicBezTo>
                  <a:cubicBezTo>
                    <a:pt x="1491" y="32659"/>
                    <a:pt x="1949" y="33113"/>
                    <a:pt x="2377" y="33113"/>
                  </a:cubicBezTo>
                  <a:cubicBezTo>
                    <a:pt x="2577" y="33113"/>
                    <a:pt x="2771" y="33014"/>
                    <a:pt x="2883" y="32774"/>
                  </a:cubicBezTo>
                  <a:cubicBezTo>
                    <a:pt x="3810" y="30719"/>
                    <a:pt x="4111" y="28513"/>
                    <a:pt x="4111" y="26283"/>
                  </a:cubicBezTo>
                  <a:cubicBezTo>
                    <a:pt x="4111" y="22097"/>
                    <a:pt x="3259" y="17836"/>
                    <a:pt x="2281" y="13801"/>
                  </a:cubicBezTo>
                  <a:cubicBezTo>
                    <a:pt x="1730" y="11496"/>
                    <a:pt x="1204" y="9165"/>
                    <a:pt x="1680" y="6809"/>
                  </a:cubicBezTo>
                  <a:cubicBezTo>
                    <a:pt x="2106" y="4729"/>
                    <a:pt x="2908" y="2749"/>
                    <a:pt x="3108" y="618"/>
                  </a:cubicBezTo>
                  <a:cubicBezTo>
                    <a:pt x="3133" y="202"/>
                    <a:pt x="2834" y="1"/>
                    <a:pt x="25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23;p48">
              <a:extLst>
                <a:ext uri="{FF2B5EF4-FFF2-40B4-BE49-F238E27FC236}">
                  <a16:creationId xmlns:a16="http://schemas.microsoft.com/office/drawing/2014/main" id="{1D75899E-A3D4-EF79-C942-6D72D1332E96}"/>
                </a:ext>
              </a:extLst>
            </p:cNvPr>
            <p:cNvSpPr/>
            <p:nvPr/>
          </p:nvSpPr>
          <p:spPr>
            <a:xfrm>
              <a:off x="3371325" y="1437963"/>
              <a:ext cx="102775" cy="844000"/>
            </a:xfrm>
            <a:custGeom>
              <a:avLst/>
              <a:gdLst/>
              <a:ahLst/>
              <a:cxnLst/>
              <a:rect l="l" t="t" r="r" b="b"/>
              <a:pathLst>
                <a:path w="4111" h="33760" fill="none" extrusionOk="0">
                  <a:moveTo>
                    <a:pt x="3108" y="852"/>
                  </a:moveTo>
                  <a:cubicBezTo>
                    <a:pt x="2908" y="2983"/>
                    <a:pt x="2106" y="4963"/>
                    <a:pt x="1680" y="7043"/>
                  </a:cubicBezTo>
                  <a:cubicBezTo>
                    <a:pt x="1204" y="9399"/>
                    <a:pt x="1730" y="11730"/>
                    <a:pt x="2281" y="14035"/>
                  </a:cubicBezTo>
                  <a:cubicBezTo>
                    <a:pt x="3259" y="18070"/>
                    <a:pt x="4111" y="22331"/>
                    <a:pt x="4111" y="26517"/>
                  </a:cubicBezTo>
                  <a:cubicBezTo>
                    <a:pt x="4111" y="28747"/>
                    <a:pt x="3810" y="30953"/>
                    <a:pt x="2883" y="33008"/>
                  </a:cubicBezTo>
                  <a:cubicBezTo>
                    <a:pt x="2532" y="33760"/>
                    <a:pt x="1379" y="33133"/>
                    <a:pt x="1730" y="32381"/>
                  </a:cubicBezTo>
                  <a:cubicBezTo>
                    <a:pt x="3384" y="28797"/>
                    <a:pt x="2858" y="24537"/>
                    <a:pt x="2281" y="20777"/>
                  </a:cubicBezTo>
                  <a:cubicBezTo>
                    <a:pt x="1981" y="18672"/>
                    <a:pt x="1580" y="16592"/>
                    <a:pt x="1053" y="14537"/>
                  </a:cubicBezTo>
                  <a:cubicBezTo>
                    <a:pt x="527" y="12381"/>
                    <a:pt x="1" y="10151"/>
                    <a:pt x="226" y="7920"/>
                  </a:cubicBezTo>
                  <a:cubicBezTo>
                    <a:pt x="477" y="5514"/>
                    <a:pt x="1605" y="3309"/>
                    <a:pt x="1805" y="877"/>
                  </a:cubicBezTo>
                  <a:cubicBezTo>
                    <a:pt x="1855" y="50"/>
                    <a:pt x="3159" y="0"/>
                    <a:pt x="3108" y="852"/>
                  </a:cubicBezTo>
                  <a:close/>
                </a:path>
              </a:pathLst>
            </a:custGeom>
            <a:noFill/>
            <a:ln w="131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124;p48">
              <a:extLst>
                <a:ext uri="{FF2B5EF4-FFF2-40B4-BE49-F238E27FC236}">
                  <a16:creationId xmlns:a16="http://schemas.microsoft.com/office/drawing/2014/main" id="{6F45B364-927B-CC59-4B64-49E83D020C24}"/>
                </a:ext>
              </a:extLst>
            </p:cNvPr>
            <p:cNvSpPr/>
            <p:nvPr/>
          </p:nvSpPr>
          <p:spPr>
            <a:xfrm>
              <a:off x="3385125" y="1758813"/>
              <a:ext cx="169175" cy="88950"/>
            </a:xfrm>
            <a:custGeom>
              <a:avLst/>
              <a:gdLst/>
              <a:ahLst/>
              <a:cxnLst/>
              <a:rect l="l" t="t" r="r" b="b"/>
              <a:pathLst>
                <a:path w="6767" h="3558" extrusionOk="0">
                  <a:moveTo>
                    <a:pt x="4386" y="1"/>
                  </a:moveTo>
                  <a:cubicBezTo>
                    <a:pt x="3038" y="1"/>
                    <a:pt x="1520" y="254"/>
                    <a:pt x="1003" y="1302"/>
                  </a:cubicBezTo>
                  <a:cubicBezTo>
                    <a:pt x="0" y="3332"/>
                    <a:pt x="4812" y="3557"/>
                    <a:pt x="4812" y="3557"/>
                  </a:cubicBezTo>
                  <a:lnTo>
                    <a:pt x="6767" y="224"/>
                  </a:lnTo>
                  <a:cubicBezTo>
                    <a:pt x="6767" y="224"/>
                    <a:pt x="5651" y="1"/>
                    <a:pt x="4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125;p48">
              <a:extLst>
                <a:ext uri="{FF2B5EF4-FFF2-40B4-BE49-F238E27FC236}">
                  <a16:creationId xmlns:a16="http://schemas.microsoft.com/office/drawing/2014/main" id="{958BF935-8C78-8A88-5C89-1394398D3763}"/>
                </a:ext>
              </a:extLst>
            </p:cNvPr>
            <p:cNvSpPr/>
            <p:nvPr/>
          </p:nvSpPr>
          <p:spPr>
            <a:xfrm>
              <a:off x="3385125" y="1740588"/>
              <a:ext cx="169175" cy="107175"/>
            </a:xfrm>
            <a:custGeom>
              <a:avLst/>
              <a:gdLst/>
              <a:ahLst/>
              <a:cxnLst/>
              <a:rect l="l" t="t" r="r" b="b"/>
              <a:pathLst>
                <a:path w="6767" h="4287" fill="none" extrusionOk="0">
                  <a:moveTo>
                    <a:pt x="4812" y="4286"/>
                  </a:moveTo>
                  <a:cubicBezTo>
                    <a:pt x="4812" y="4286"/>
                    <a:pt x="0" y="4061"/>
                    <a:pt x="1003" y="2031"/>
                  </a:cubicBezTo>
                  <a:cubicBezTo>
                    <a:pt x="2005" y="1"/>
                    <a:pt x="6767" y="953"/>
                    <a:pt x="6767" y="953"/>
                  </a:cubicBezTo>
                </a:path>
              </a:pathLst>
            </a:custGeom>
            <a:noFill/>
            <a:ln w="8775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126;p48">
              <a:extLst>
                <a:ext uri="{FF2B5EF4-FFF2-40B4-BE49-F238E27FC236}">
                  <a16:creationId xmlns:a16="http://schemas.microsoft.com/office/drawing/2014/main" id="{F3D1A5BA-6452-7CBE-B630-CDB8D423ED1D}"/>
                </a:ext>
              </a:extLst>
            </p:cNvPr>
            <p:cNvSpPr/>
            <p:nvPr/>
          </p:nvSpPr>
          <p:spPr>
            <a:xfrm>
              <a:off x="3323075" y="1672288"/>
              <a:ext cx="207425" cy="119075"/>
            </a:xfrm>
            <a:custGeom>
              <a:avLst/>
              <a:gdLst/>
              <a:ahLst/>
              <a:cxnLst/>
              <a:rect l="l" t="t" r="r" b="b"/>
              <a:pathLst>
                <a:path w="8297" h="4763" fill="none" extrusionOk="0">
                  <a:moveTo>
                    <a:pt x="8297" y="1"/>
                  </a:moveTo>
                  <a:cubicBezTo>
                    <a:pt x="8297" y="1"/>
                    <a:pt x="1" y="427"/>
                    <a:pt x="3485" y="4763"/>
                  </a:cubicBezTo>
                </a:path>
              </a:pathLst>
            </a:custGeom>
            <a:noFill/>
            <a:ln w="8775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127;p48">
              <a:extLst>
                <a:ext uri="{FF2B5EF4-FFF2-40B4-BE49-F238E27FC236}">
                  <a16:creationId xmlns:a16="http://schemas.microsoft.com/office/drawing/2014/main" id="{8DF2CD0B-B5FF-E656-11FB-69E330CBD326}"/>
                </a:ext>
              </a:extLst>
            </p:cNvPr>
            <p:cNvSpPr/>
            <p:nvPr/>
          </p:nvSpPr>
          <p:spPr>
            <a:xfrm>
              <a:off x="3296150" y="1604938"/>
              <a:ext cx="135975" cy="221825"/>
            </a:xfrm>
            <a:custGeom>
              <a:avLst/>
              <a:gdLst/>
              <a:ahLst/>
              <a:cxnLst/>
              <a:rect l="l" t="t" r="r" b="b"/>
              <a:pathLst>
                <a:path w="5439" h="8873" extrusionOk="0">
                  <a:moveTo>
                    <a:pt x="2175" y="1"/>
                  </a:moveTo>
                  <a:cubicBezTo>
                    <a:pt x="2044" y="1"/>
                    <a:pt x="1912" y="13"/>
                    <a:pt x="1780" y="38"/>
                  </a:cubicBezTo>
                  <a:cubicBezTo>
                    <a:pt x="1253" y="138"/>
                    <a:pt x="652" y="414"/>
                    <a:pt x="0" y="990"/>
                  </a:cubicBezTo>
                  <a:lnTo>
                    <a:pt x="1278" y="4700"/>
                  </a:lnTo>
                  <a:cubicBezTo>
                    <a:pt x="1278" y="4700"/>
                    <a:pt x="1981" y="8872"/>
                    <a:pt x="3779" y="8872"/>
                  </a:cubicBezTo>
                  <a:cubicBezTo>
                    <a:pt x="3962" y="8872"/>
                    <a:pt x="4156" y="8830"/>
                    <a:pt x="4361" y="8735"/>
                  </a:cubicBezTo>
                  <a:cubicBezTo>
                    <a:pt x="5063" y="8409"/>
                    <a:pt x="5439" y="7707"/>
                    <a:pt x="5439" y="6955"/>
                  </a:cubicBezTo>
                  <a:cubicBezTo>
                    <a:pt x="5439" y="5802"/>
                    <a:pt x="5138" y="3572"/>
                    <a:pt x="4261" y="1442"/>
                  </a:cubicBezTo>
                  <a:cubicBezTo>
                    <a:pt x="3932" y="587"/>
                    <a:pt x="3086" y="1"/>
                    <a:pt x="2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128;p48">
              <a:extLst>
                <a:ext uri="{FF2B5EF4-FFF2-40B4-BE49-F238E27FC236}">
                  <a16:creationId xmlns:a16="http://schemas.microsoft.com/office/drawing/2014/main" id="{5C5D982B-45A6-04BE-A232-229F70339090}"/>
                </a:ext>
              </a:extLst>
            </p:cNvPr>
            <p:cNvSpPr/>
            <p:nvPr/>
          </p:nvSpPr>
          <p:spPr>
            <a:xfrm>
              <a:off x="3296150" y="1600863"/>
              <a:ext cx="135975" cy="248150"/>
            </a:xfrm>
            <a:custGeom>
              <a:avLst/>
              <a:gdLst/>
              <a:ahLst/>
              <a:cxnLst/>
              <a:rect l="l" t="t" r="r" b="b"/>
              <a:pathLst>
                <a:path w="5439" h="9926" fill="none" extrusionOk="0">
                  <a:moveTo>
                    <a:pt x="1278" y="4863"/>
                  </a:moveTo>
                  <a:cubicBezTo>
                    <a:pt x="1278" y="4863"/>
                    <a:pt x="2130" y="9925"/>
                    <a:pt x="4361" y="8898"/>
                  </a:cubicBezTo>
                  <a:cubicBezTo>
                    <a:pt x="5063" y="8572"/>
                    <a:pt x="5439" y="7870"/>
                    <a:pt x="5439" y="7118"/>
                  </a:cubicBezTo>
                  <a:cubicBezTo>
                    <a:pt x="5439" y="5965"/>
                    <a:pt x="5138" y="3735"/>
                    <a:pt x="4261" y="1605"/>
                  </a:cubicBezTo>
                  <a:cubicBezTo>
                    <a:pt x="3885" y="627"/>
                    <a:pt x="2832" y="1"/>
                    <a:pt x="1780" y="201"/>
                  </a:cubicBezTo>
                  <a:cubicBezTo>
                    <a:pt x="1253" y="301"/>
                    <a:pt x="652" y="577"/>
                    <a:pt x="0" y="1153"/>
                  </a:cubicBezTo>
                </a:path>
              </a:pathLst>
            </a:custGeom>
            <a:noFill/>
            <a:ln w="9400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129;p48">
              <a:extLst>
                <a:ext uri="{FF2B5EF4-FFF2-40B4-BE49-F238E27FC236}">
                  <a16:creationId xmlns:a16="http://schemas.microsoft.com/office/drawing/2014/main" id="{063EA456-AD43-BEF0-C69D-9B58CE733600}"/>
                </a:ext>
              </a:extLst>
            </p:cNvPr>
            <p:cNvSpPr/>
            <p:nvPr/>
          </p:nvSpPr>
          <p:spPr>
            <a:xfrm>
              <a:off x="3135225" y="1050338"/>
              <a:ext cx="596075" cy="517200"/>
            </a:xfrm>
            <a:custGeom>
              <a:avLst/>
              <a:gdLst/>
              <a:ahLst/>
              <a:cxnLst/>
              <a:rect l="l" t="t" r="r" b="b"/>
              <a:pathLst>
                <a:path w="23843" h="20688" extrusionOk="0">
                  <a:moveTo>
                    <a:pt x="11898" y="1"/>
                  </a:moveTo>
                  <a:cubicBezTo>
                    <a:pt x="10032" y="1"/>
                    <a:pt x="8093" y="2877"/>
                    <a:pt x="10848" y="8638"/>
                  </a:cubicBezTo>
                  <a:cubicBezTo>
                    <a:pt x="8956" y="4681"/>
                    <a:pt x="6732" y="3307"/>
                    <a:pt x="5146" y="3307"/>
                  </a:cubicBezTo>
                  <a:cubicBezTo>
                    <a:pt x="2111" y="3307"/>
                    <a:pt x="1409" y="8336"/>
                    <a:pt x="9821" y="9916"/>
                  </a:cubicBezTo>
                  <a:cubicBezTo>
                    <a:pt x="8701" y="9706"/>
                    <a:pt x="7701" y="9613"/>
                    <a:pt x="6816" y="9613"/>
                  </a:cubicBezTo>
                  <a:cubicBezTo>
                    <a:pt x="246" y="9613"/>
                    <a:pt x="0" y="14723"/>
                    <a:pt x="3765" y="14723"/>
                  </a:cubicBezTo>
                  <a:cubicBezTo>
                    <a:pt x="5292" y="14723"/>
                    <a:pt x="7479" y="13883"/>
                    <a:pt x="10171" y="11521"/>
                  </a:cubicBezTo>
                  <a:lnTo>
                    <a:pt x="10171" y="11521"/>
                  </a:lnTo>
                  <a:cubicBezTo>
                    <a:pt x="4368" y="16612"/>
                    <a:pt x="5717" y="20679"/>
                    <a:pt x="7923" y="20679"/>
                  </a:cubicBezTo>
                  <a:cubicBezTo>
                    <a:pt x="9604" y="20679"/>
                    <a:pt x="11783" y="18317"/>
                    <a:pt x="11675" y="12248"/>
                  </a:cubicBezTo>
                  <a:lnTo>
                    <a:pt x="11675" y="12248"/>
                  </a:lnTo>
                  <a:cubicBezTo>
                    <a:pt x="11784" y="18322"/>
                    <a:pt x="14094" y="20687"/>
                    <a:pt x="15806" y="20687"/>
                  </a:cubicBezTo>
                  <a:cubicBezTo>
                    <a:pt x="18050" y="20687"/>
                    <a:pt x="19267" y="16624"/>
                    <a:pt x="13154" y="11521"/>
                  </a:cubicBezTo>
                  <a:lnTo>
                    <a:pt x="13154" y="11521"/>
                  </a:lnTo>
                  <a:cubicBezTo>
                    <a:pt x="16000" y="13897"/>
                    <a:pt x="18303" y="14741"/>
                    <a:pt x="19903" y="14741"/>
                  </a:cubicBezTo>
                  <a:cubicBezTo>
                    <a:pt x="23842" y="14741"/>
                    <a:pt x="23529" y="9624"/>
                    <a:pt x="16603" y="9624"/>
                  </a:cubicBezTo>
                  <a:cubicBezTo>
                    <a:pt x="15688" y="9624"/>
                    <a:pt x="14657" y="9714"/>
                    <a:pt x="13505" y="9916"/>
                  </a:cubicBezTo>
                  <a:cubicBezTo>
                    <a:pt x="22320" y="8367"/>
                    <a:pt x="21754" y="3330"/>
                    <a:pt x="18594" y="3330"/>
                  </a:cubicBezTo>
                  <a:cubicBezTo>
                    <a:pt x="16948" y="3330"/>
                    <a:pt x="14597" y="4697"/>
                    <a:pt x="12502" y="8638"/>
                  </a:cubicBezTo>
                  <a:cubicBezTo>
                    <a:pt x="15562" y="2883"/>
                    <a:pt x="13766" y="1"/>
                    <a:pt x="118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130;p48">
              <a:extLst>
                <a:ext uri="{FF2B5EF4-FFF2-40B4-BE49-F238E27FC236}">
                  <a16:creationId xmlns:a16="http://schemas.microsoft.com/office/drawing/2014/main" id="{2478F5C2-EF59-A846-5BB9-EAE0A5581EA7}"/>
                </a:ext>
              </a:extLst>
            </p:cNvPr>
            <p:cNvSpPr/>
            <p:nvPr/>
          </p:nvSpPr>
          <p:spPr>
            <a:xfrm>
              <a:off x="3060550" y="978063"/>
              <a:ext cx="747525" cy="729350"/>
            </a:xfrm>
            <a:custGeom>
              <a:avLst/>
              <a:gdLst/>
              <a:ahLst/>
              <a:cxnLst/>
              <a:rect l="l" t="t" r="r" b="b"/>
              <a:pathLst>
                <a:path w="29901" h="29174" fill="none" extrusionOk="0">
                  <a:moveTo>
                    <a:pt x="13835" y="11529"/>
                  </a:moveTo>
                  <a:cubicBezTo>
                    <a:pt x="8321" y="0"/>
                    <a:pt x="21605" y="25"/>
                    <a:pt x="15489" y="11529"/>
                  </a:cubicBezTo>
                  <a:cubicBezTo>
                    <a:pt x="21605" y="25"/>
                    <a:pt x="29900" y="10451"/>
                    <a:pt x="16492" y="12807"/>
                  </a:cubicBezTo>
                  <a:cubicBezTo>
                    <a:pt x="29900" y="10451"/>
                    <a:pt x="26918" y="23409"/>
                    <a:pt x="16141" y="14411"/>
                  </a:cubicBezTo>
                  <a:cubicBezTo>
                    <a:pt x="26918" y="23409"/>
                    <a:pt x="14913" y="29173"/>
                    <a:pt x="14662" y="15138"/>
                  </a:cubicBezTo>
                  <a:cubicBezTo>
                    <a:pt x="14913" y="29173"/>
                    <a:pt x="2933" y="23384"/>
                    <a:pt x="13158" y="14411"/>
                  </a:cubicBezTo>
                  <a:cubicBezTo>
                    <a:pt x="2933" y="23384"/>
                    <a:pt x="0" y="10401"/>
                    <a:pt x="12808" y="12807"/>
                  </a:cubicBezTo>
                  <a:cubicBezTo>
                    <a:pt x="0" y="10401"/>
                    <a:pt x="8321" y="0"/>
                    <a:pt x="13835" y="11529"/>
                  </a:cubicBezTo>
                  <a:close/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131;p48">
              <a:extLst>
                <a:ext uri="{FF2B5EF4-FFF2-40B4-BE49-F238E27FC236}">
                  <a16:creationId xmlns:a16="http://schemas.microsoft.com/office/drawing/2014/main" id="{74DC10B7-1435-BD1C-0BC3-ACE8480C8333}"/>
                </a:ext>
              </a:extLst>
            </p:cNvPr>
            <p:cNvSpPr/>
            <p:nvPr/>
          </p:nvSpPr>
          <p:spPr>
            <a:xfrm>
              <a:off x="3333725" y="1223038"/>
              <a:ext cx="196775" cy="196150"/>
            </a:xfrm>
            <a:custGeom>
              <a:avLst/>
              <a:gdLst/>
              <a:ahLst/>
              <a:cxnLst/>
              <a:rect l="l" t="t" r="r" b="b"/>
              <a:pathLst>
                <a:path w="7871" h="7846" extrusionOk="0">
                  <a:moveTo>
                    <a:pt x="3915" y="0"/>
                  </a:moveTo>
                  <a:cubicBezTo>
                    <a:pt x="1756" y="0"/>
                    <a:pt x="26" y="1745"/>
                    <a:pt x="26" y="3910"/>
                  </a:cubicBezTo>
                  <a:cubicBezTo>
                    <a:pt x="1" y="6066"/>
                    <a:pt x="1755" y="7845"/>
                    <a:pt x="3936" y="7845"/>
                  </a:cubicBezTo>
                  <a:cubicBezTo>
                    <a:pt x="6091" y="7845"/>
                    <a:pt x="7871" y="6091"/>
                    <a:pt x="7871" y="3936"/>
                  </a:cubicBezTo>
                  <a:cubicBezTo>
                    <a:pt x="7871" y="1755"/>
                    <a:pt x="6116" y="1"/>
                    <a:pt x="3961" y="1"/>
                  </a:cubicBezTo>
                  <a:cubicBezTo>
                    <a:pt x="3945" y="1"/>
                    <a:pt x="3930" y="0"/>
                    <a:pt x="39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132;p48">
              <a:extLst>
                <a:ext uri="{FF2B5EF4-FFF2-40B4-BE49-F238E27FC236}">
                  <a16:creationId xmlns:a16="http://schemas.microsoft.com/office/drawing/2014/main" id="{4C466070-1405-7D3E-C0C4-6A917FDD94F5}"/>
                </a:ext>
              </a:extLst>
            </p:cNvPr>
            <p:cNvSpPr/>
            <p:nvPr/>
          </p:nvSpPr>
          <p:spPr>
            <a:xfrm>
              <a:off x="3333725" y="1222413"/>
              <a:ext cx="196775" cy="196775"/>
            </a:xfrm>
            <a:custGeom>
              <a:avLst/>
              <a:gdLst/>
              <a:ahLst/>
              <a:cxnLst/>
              <a:rect l="l" t="t" r="r" b="b"/>
              <a:pathLst>
                <a:path w="7871" h="7871" fill="none" extrusionOk="0">
                  <a:moveTo>
                    <a:pt x="26" y="3935"/>
                  </a:moveTo>
                  <a:cubicBezTo>
                    <a:pt x="1" y="6091"/>
                    <a:pt x="1755" y="7870"/>
                    <a:pt x="3936" y="7870"/>
                  </a:cubicBezTo>
                  <a:cubicBezTo>
                    <a:pt x="6091" y="7870"/>
                    <a:pt x="7871" y="6116"/>
                    <a:pt x="7871" y="3961"/>
                  </a:cubicBezTo>
                  <a:cubicBezTo>
                    <a:pt x="7871" y="1780"/>
                    <a:pt x="6116" y="26"/>
                    <a:pt x="3961" y="26"/>
                  </a:cubicBezTo>
                  <a:cubicBezTo>
                    <a:pt x="1780" y="1"/>
                    <a:pt x="26" y="1755"/>
                    <a:pt x="26" y="3935"/>
                  </a:cubicBezTo>
                  <a:close/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133;p48">
              <a:extLst>
                <a:ext uri="{FF2B5EF4-FFF2-40B4-BE49-F238E27FC236}">
                  <a16:creationId xmlns:a16="http://schemas.microsoft.com/office/drawing/2014/main" id="{9028704B-9AE4-3A09-F3E3-61508D217CE6}"/>
                </a:ext>
              </a:extLst>
            </p:cNvPr>
            <p:cNvSpPr/>
            <p:nvPr/>
          </p:nvSpPr>
          <p:spPr>
            <a:xfrm>
              <a:off x="1955275" y="985563"/>
              <a:ext cx="1166075" cy="2565200"/>
            </a:xfrm>
            <a:custGeom>
              <a:avLst/>
              <a:gdLst/>
              <a:ahLst/>
              <a:cxnLst/>
              <a:rect l="l" t="t" r="r" b="b"/>
              <a:pathLst>
                <a:path w="46643" h="102608" extrusionOk="0">
                  <a:moveTo>
                    <a:pt x="13134" y="1"/>
                  </a:moveTo>
                  <a:lnTo>
                    <a:pt x="1" y="27946"/>
                  </a:lnTo>
                  <a:lnTo>
                    <a:pt x="13535" y="102608"/>
                  </a:lnTo>
                  <a:lnTo>
                    <a:pt x="46643" y="96192"/>
                  </a:lnTo>
                  <a:lnTo>
                    <a:pt x="34788" y="21705"/>
                  </a:lnTo>
                  <a:lnTo>
                    <a:pt x="13134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134;p48">
              <a:extLst>
                <a:ext uri="{FF2B5EF4-FFF2-40B4-BE49-F238E27FC236}">
                  <a16:creationId xmlns:a16="http://schemas.microsoft.com/office/drawing/2014/main" id="{BD590F44-4E11-B97C-616A-64CCE2C2D1AD}"/>
                </a:ext>
              </a:extLst>
            </p:cNvPr>
            <p:cNvSpPr/>
            <p:nvPr/>
          </p:nvSpPr>
          <p:spPr>
            <a:xfrm>
              <a:off x="1955275" y="985563"/>
              <a:ext cx="1166075" cy="2565200"/>
            </a:xfrm>
            <a:custGeom>
              <a:avLst/>
              <a:gdLst/>
              <a:ahLst/>
              <a:cxnLst/>
              <a:rect l="l" t="t" r="r" b="b"/>
              <a:pathLst>
                <a:path w="46643" h="102608" fill="none" extrusionOk="0">
                  <a:moveTo>
                    <a:pt x="34788" y="21705"/>
                  </a:moveTo>
                  <a:lnTo>
                    <a:pt x="13134" y="1"/>
                  </a:lnTo>
                  <a:lnTo>
                    <a:pt x="1" y="27946"/>
                  </a:lnTo>
                  <a:lnTo>
                    <a:pt x="13535" y="102608"/>
                  </a:lnTo>
                  <a:lnTo>
                    <a:pt x="46643" y="96192"/>
                  </a:lnTo>
                  <a:close/>
                </a:path>
              </a:pathLst>
            </a:custGeom>
            <a:noFill/>
            <a:ln w="150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135;p48">
              <a:extLst>
                <a:ext uri="{FF2B5EF4-FFF2-40B4-BE49-F238E27FC236}">
                  <a16:creationId xmlns:a16="http://schemas.microsoft.com/office/drawing/2014/main" id="{A7D3023D-53C0-A6AA-743C-B62FF91951EB}"/>
                </a:ext>
              </a:extLst>
            </p:cNvPr>
            <p:cNvSpPr/>
            <p:nvPr/>
          </p:nvSpPr>
          <p:spPr>
            <a:xfrm>
              <a:off x="1955275" y="985563"/>
              <a:ext cx="869700" cy="853425"/>
            </a:xfrm>
            <a:custGeom>
              <a:avLst/>
              <a:gdLst/>
              <a:ahLst/>
              <a:cxnLst/>
              <a:rect l="l" t="t" r="r" b="b"/>
              <a:pathLst>
                <a:path w="34788" h="34137" extrusionOk="0">
                  <a:moveTo>
                    <a:pt x="13134" y="1"/>
                  </a:moveTo>
                  <a:lnTo>
                    <a:pt x="1" y="27946"/>
                  </a:lnTo>
                  <a:lnTo>
                    <a:pt x="6893" y="34136"/>
                  </a:lnTo>
                  <a:lnTo>
                    <a:pt x="11104" y="25791"/>
                  </a:lnTo>
                  <a:lnTo>
                    <a:pt x="17244" y="33359"/>
                  </a:lnTo>
                  <a:lnTo>
                    <a:pt x="22081" y="24613"/>
                  </a:lnTo>
                  <a:lnTo>
                    <a:pt x="28146" y="30953"/>
                  </a:lnTo>
                  <a:lnTo>
                    <a:pt x="34788" y="21705"/>
                  </a:lnTo>
                  <a:lnTo>
                    <a:pt x="131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136;p48">
              <a:extLst>
                <a:ext uri="{FF2B5EF4-FFF2-40B4-BE49-F238E27FC236}">
                  <a16:creationId xmlns:a16="http://schemas.microsoft.com/office/drawing/2014/main" id="{EEA262A4-C520-3506-2099-52F3EE2F6194}"/>
                </a:ext>
              </a:extLst>
            </p:cNvPr>
            <p:cNvSpPr/>
            <p:nvPr/>
          </p:nvSpPr>
          <p:spPr>
            <a:xfrm>
              <a:off x="1955275" y="985563"/>
              <a:ext cx="869700" cy="853425"/>
            </a:xfrm>
            <a:custGeom>
              <a:avLst/>
              <a:gdLst/>
              <a:ahLst/>
              <a:cxnLst/>
              <a:rect l="l" t="t" r="r" b="b"/>
              <a:pathLst>
                <a:path w="34788" h="34137" fill="none" extrusionOk="0">
                  <a:moveTo>
                    <a:pt x="34788" y="21705"/>
                  </a:moveTo>
                  <a:lnTo>
                    <a:pt x="28146" y="30953"/>
                  </a:lnTo>
                  <a:lnTo>
                    <a:pt x="22081" y="24613"/>
                  </a:lnTo>
                  <a:lnTo>
                    <a:pt x="17244" y="33359"/>
                  </a:lnTo>
                  <a:lnTo>
                    <a:pt x="11104" y="25791"/>
                  </a:lnTo>
                  <a:lnTo>
                    <a:pt x="6893" y="34136"/>
                  </a:lnTo>
                  <a:lnTo>
                    <a:pt x="1" y="27946"/>
                  </a:lnTo>
                  <a:lnTo>
                    <a:pt x="13134" y="1"/>
                  </a:lnTo>
                  <a:close/>
                </a:path>
              </a:pathLst>
            </a:custGeom>
            <a:noFill/>
            <a:ln w="15050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137;p48">
              <a:extLst>
                <a:ext uri="{FF2B5EF4-FFF2-40B4-BE49-F238E27FC236}">
                  <a16:creationId xmlns:a16="http://schemas.microsoft.com/office/drawing/2014/main" id="{91188828-107E-E12C-AC7C-23039AFE9C5F}"/>
                </a:ext>
              </a:extLst>
            </p:cNvPr>
            <p:cNvSpPr/>
            <p:nvPr/>
          </p:nvSpPr>
          <p:spPr>
            <a:xfrm>
              <a:off x="2146375" y="985563"/>
              <a:ext cx="360300" cy="351025"/>
            </a:xfrm>
            <a:custGeom>
              <a:avLst/>
              <a:gdLst/>
              <a:ahLst/>
              <a:cxnLst/>
              <a:rect l="l" t="t" r="r" b="b"/>
              <a:pathLst>
                <a:path w="14412" h="14041" extrusionOk="0">
                  <a:moveTo>
                    <a:pt x="5490" y="1"/>
                  </a:moveTo>
                  <a:cubicBezTo>
                    <a:pt x="3660" y="3886"/>
                    <a:pt x="1830" y="7770"/>
                    <a:pt x="1" y="11680"/>
                  </a:cubicBezTo>
                  <a:cubicBezTo>
                    <a:pt x="254" y="11912"/>
                    <a:pt x="2740" y="14041"/>
                    <a:pt x="6253" y="14041"/>
                  </a:cubicBezTo>
                  <a:cubicBezTo>
                    <a:pt x="6917" y="14041"/>
                    <a:pt x="7618" y="13965"/>
                    <a:pt x="8347" y="13785"/>
                  </a:cubicBezTo>
                  <a:cubicBezTo>
                    <a:pt x="12382" y="12808"/>
                    <a:pt x="14161" y="9424"/>
                    <a:pt x="14412" y="8948"/>
                  </a:cubicBezTo>
                  <a:lnTo>
                    <a:pt x="5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138;p48">
              <a:extLst>
                <a:ext uri="{FF2B5EF4-FFF2-40B4-BE49-F238E27FC236}">
                  <a16:creationId xmlns:a16="http://schemas.microsoft.com/office/drawing/2014/main" id="{265EB64F-B0B8-2761-F536-BCD25EC6ED9A}"/>
                </a:ext>
              </a:extLst>
            </p:cNvPr>
            <p:cNvSpPr/>
            <p:nvPr/>
          </p:nvSpPr>
          <p:spPr>
            <a:xfrm>
              <a:off x="2146375" y="985563"/>
              <a:ext cx="360300" cy="372850"/>
            </a:xfrm>
            <a:custGeom>
              <a:avLst/>
              <a:gdLst/>
              <a:ahLst/>
              <a:cxnLst/>
              <a:rect l="l" t="t" r="r" b="b"/>
              <a:pathLst>
                <a:path w="14412" h="14914" fill="none" extrusionOk="0">
                  <a:moveTo>
                    <a:pt x="14412" y="8948"/>
                  </a:moveTo>
                  <a:cubicBezTo>
                    <a:pt x="14161" y="9424"/>
                    <a:pt x="12382" y="12808"/>
                    <a:pt x="8347" y="13785"/>
                  </a:cubicBezTo>
                  <a:cubicBezTo>
                    <a:pt x="3760" y="14913"/>
                    <a:pt x="302" y="11956"/>
                    <a:pt x="1" y="11680"/>
                  </a:cubicBezTo>
                  <a:cubicBezTo>
                    <a:pt x="1830" y="7770"/>
                    <a:pt x="3660" y="3886"/>
                    <a:pt x="5490" y="1"/>
                  </a:cubicBezTo>
                  <a:close/>
                </a:path>
              </a:pathLst>
            </a:custGeom>
            <a:noFill/>
            <a:ln w="15050" cap="flat" cmpd="sng">
              <a:solidFill>
                <a:srgbClr val="00000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139;p48">
              <a:extLst>
                <a:ext uri="{FF2B5EF4-FFF2-40B4-BE49-F238E27FC236}">
                  <a16:creationId xmlns:a16="http://schemas.microsoft.com/office/drawing/2014/main" id="{1AF9D0B2-5FCA-E26B-9C61-A24FDF66BFC2}"/>
                </a:ext>
              </a:extLst>
            </p:cNvPr>
            <p:cNvSpPr/>
            <p:nvPr/>
          </p:nvSpPr>
          <p:spPr>
            <a:xfrm>
              <a:off x="2658925" y="1759388"/>
              <a:ext cx="271325" cy="1680475"/>
            </a:xfrm>
            <a:custGeom>
              <a:avLst/>
              <a:gdLst/>
              <a:ahLst/>
              <a:cxnLst/>
              <a:rect l="l" t="t" r="r" b="b"/>
              <a:pathLst>
                <a:path w="10853" h="67219" fill="none" extrusionOk="0">
                  <a:moveTo>
                    <a:pt x="0" y="0"/>
                  </a:moveTo>
                  <a:lnTo>
                    <a:pt x="10852" y="67219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140;p48">
              <a:extLst>
                <a:ext uri="{FF2B5EF4-FFF2-40B4-BE49-F238E27FC236}">
                  <a16:creationId xmlns:a16="http://schemas.microsoft.com/office/drawing/2014/main" id="{BF523899-C365-67A3-722C-4C1CF4C73A33}"/>
                </a:ext>
              </a:extLst>
            </p:cNvPr>
            <p:cNvSpPr/>
            <p:nvPr/>
          </p:nvSpPr>
          <p:spPr>
            <a:xfrm>
              <a:off x="2386350" y="1819538"/>
              <a:ext cx="256300" cy="1663575"/>
            </a:xfrm>
            <a:custGeom>
              <a:avLst/>
              <a:gdLst/>
              <a:ahLst/>
              <a:cxnLst/>
              <a:rect l="l" t="t" r="r" b="b"/>
              <a:pathLst>
                <a:path w="10252" h="66543" fill="none" extrusionOk="0">
                  <a:moveTo>
                    <a:pt x="1" y="0"/>
                  </a:moveTo>
                  <a:lnTo>
                    <a:pt x="10252" y="66542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141;p48">
              <a:extLst>
                <a:ext uri="{FF2B5EF4-FFF2-40B4-BE49-F238E27FC236}">
                  <a16:creationId xmlns:a16="http://schemas.microsoft.com/office/drawing/2014/main" id="{C00C8224-CF97-A5CB-5E44-99B8828E898B}"/>
                </a:ext>
              </a:extLst>
            </p:cNvPr>
            <p:cNvSpPr/>
            <p:nvPr/>
          </p:nvSpPr>
          <p:spPr>
            <a:xfrm>
              <a:off x="2127575" y="1838963"/>
              <a:ext cx="265700" cy="1693025"/>
            </a:xfrm>
            <a:custGeom>
              <a:avLst/>
              <a:gdLst/>
              <a:ahLst/>
              <a:cxnLst/>
              <a:rect l="l" t="t" r="r" b="b"/>
              <a:pathLst>
                <a:path w="10628" h="67721" fill="none" extrusionOk="0">
                  <a:moveTo>
                    <a:pt x="1" y="0"/>
                  </a:moveTo>
                  <a:lnTo>
                    <a:pt x="10628" y="6772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142;p48">
              <a:extLst>
                <a:ext uri="{FF2B5EF4-FFF2-40B4-BE49-F238E27FC236}">
                  <a16:creationId xmlns:a16="http://schemas.microsoft.com/office/drawing/2014/main" id="{C3BC6995-BB53-97ED-8C7C-65F53E1D6DC2}"/>
                </a:ext>
              </a:extLst>
            </p:cNvPr>
            <p:cNvSpPr/>
            <p:nvPr/>
          </p:nvSpPr>
          <p:spPr>
            <a:xfrm>
              <a:off x="2254775" y="2376388"/>
              <a:ext cx="592150" cy="300550"/>
            </a:xfrm>
            <a:custGeom>
              <a:avLst/>
              <a:gdLst/>
              <a:ahLst/>
              <a:cxnLst/>
              <a:rect l="l" t="t" r="r" b="b"/>
              <a:pathLst>
                <a:path w="23686" h="12022" extrusionOk="0">
                  <a:moveTo>
                    <a:pt x="20238" y="1"/>
                  </a:moveTo>
                  <a:cubicBezTo>
                    <a:pt x="19873" y="1"/>
                    <a:pt x="19488" y="44"/>
                    <a:pt x="19099" y="108"/>
                  </a:cubicBezTo>
                  <a:cubicBezTo>
                    <a:pt x="16367" y="559"/>
                    <a:pt x="13610" y="2514"/>
                    <a:pt x="10903" y="2965"/>
                  </a:cubicBezTo>
                  <a:cubicBezTo>
                    <a:pt x="10387" y="3052"/>
                    <a:pt x="9892" y="3087"/>
                    <a:pt x="9413" y="3087"/>
                  </a:cubicBezTo>
                  <a:cubicBezTo>
                    <a:pt x="7541" y="3087"/>
                    <a:pt x="5900" y="2557"/>
                    <a:pt x="4117" y="2557"/>
                  </a:cubicBezTo>
                  <a:cubicBezTo>
                    <a:pt x="3738" y="2557"/>
                    <a:pt x="3353" y="2581"/>
                    <a:pt x="2958" y="2639"/>
                  </a:cubicBezTo>
                  <a:cubicBezTo>
                    <a:pt x="1429" y="2890"/>
                    <a:pt x="1" y="3416"/>
                    <a:pt x="126" y="5195"/>
                  </a:cubicBezTo>
                  <a:cubicBezTo>
                    <a:pt x="377" y="8428"/>
                    <a:pt x="2983" y="10358"/>
                    <a:pt x="6016" y="11336"/>
                  </a:cubicBezTo>
                  <a:cubicBezTo>
                    <a:pt x="7396" y="11799"/>
                    <a:pt x="8828" y="12021"/>
                    <a:pt x="10258" y="12021"/>
                  </a:cubicBezTo>
                  <a:cubicBezTo>
                    <a:pt x="12852" y="12021"/>
                    <a:pt x="15442" y="11289"/>
                    <a:pt x="17720" y="9932"/>
                  </a:cubicBezTo>
                  <a:cubicBezTo>
                    <a:pt x="20678" y="8153"/>
                    <a:pt x="23685" y="5371"/>
                    <a:pt x="22582" y="1636"/>
                  </a:cubicBezTo>
                  <a:cubicBezTo>
                    <a:pt x="22209" y="366"/>
                    <a:pt x="21306" y="1"/>
                    <a:pt x="20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143;p48">
              <a:extLst>
                <a:ext uri="{FF2B5EF4-FFF2-40B4-BE49-F238E27FC236}">
                  <a16:creationId xmlns:a16="http://schemas.microsoft.com/office/drawing/2014/main" id="{18977D5E-977C-C157-E020-76F3C7E32EE5}"/>
                </a:ext>
              </a:extLst>
            </p:cNvPr>
            <p:cNvSpPr/>
            <p:nvPr/>
          </p:nvSpPr>
          <p:spPr>
            <a:xfrm>
              <a:off x="2653900" y="2404763"/>
              <a:ext cx="46400" cy="219950"/>
            </a:xfrm>
            <a:custGeom>
              <a:avLst/>
              <a:gdLst/>
              <a:ahLst/>
              <a:cxnLst/>
              <a:rect l="l" t="t" r="r" b="b"/>
              <a:pathLst>
                <a:path w="1856" h="8798" fill="none" extrusionOk="0">
                  <a:moveTo>
                    <a:pt x="1" y="0"/>
                  </a:moveTo>
                  <a:cubicBezTo>
                    <a:pt x="502" y="978"/>
                    <a:pt x="1078" y="2331"/>
                    <a:pt x="1429" y="4010"/>
                  </a:cubicBezTo>
                  <a:cubicBezTo>
                    <a:pt x="1855" y="5940"/>
                    <a:pt x="1855" y="7619"/>
                    <a:pt x="1755" y="879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144;p48">
              <a:extLst>
                <a:ext uri="{FF2B5EF4-FFF2-40B4-BE49-F238E27FC236}">
                  <a16:creationId xmlns:a16="http://schemas.microsoft.com/office/drawing/2014/main" id="{C461943B-D52F-998C-FC16-3CCABAD7DF53}"/>
                </a:ext>
              </a:extLst>
            </p:cNvPr>
            <p:cNvSpPr/>
            <p:nvPr/>
          </p:nvSpPr>
          <p:spPr>
            <a:xfrm>
              <a:off x="2527350" y="2450488"/>
              <a:ext cx="36350" cy="223100"/>
            </a:xfrm>
            <a:custGeom>
              <a:avLst/>
              <a:gdLst/>
              <a:ahLst/>
              <a:cxnLst/>
              <a:rect l="l" t="t" r="r" b="b"/>
              <a:pathLst>
                <a:path w="1454" h="8924" fill="none" extrusionOk="0">
                  <a:moveTo>
                    <a:pt x="0" y="1"/>
                  </a:moveTo>
                  <a:cubicBezTo>
                    <a:pt x="426" y="1053"/>
                    <a:pt x="902" y="2432"/>
                    <a:pt x="1153" y="4111"/>
                  </a:cubicBezTo>
                  <a:cubicBezTo>
                    <a:pt x="1454" y="6041"/>
                    <a:pt x="1379" y="7720"/>
                    <a:pt x="1253" y="892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145;p48">
              <a:extLst>
                <a:ext uri="{FF2B5EF4-FFF2-40B4-BE49-F238E27FC236}">
                  <a16:creationId xmlns:a16="http://schemas.microsoft.com/office/drawing/2014/main" id="{24A3FF48-5086-36B3-B834-0FC79A7FE569}"/>
                </a:ext>
              </a:extLst>
            </p:cNvPr>
            <p:cNvSpPr/>
            <p:nvPr/>
          </p:nvSpPr>
          <p:spPr>
            <a:xfrm>
              <a:off x="2383850" y="2441713"/>
              <a:ext cx="29475" cy="218075"/>
            </a:xfrm>
            <a:custGeom>
              <a:avLst/>
              <a:gdLst/>
              <a:ahLst/>
              <a:cxnLst/>
              <a:rect l="l" t="t" r="r" b="b"/>
              <a:pathLst>
                <a:path w="1179" h="8723" fill="none" extrusionOk="0">
                  <a:moveTo>
                    <a:pt x="1" y="1"/>
                  </a:moveTo>
                  <a:cubicBezTo>
                    <a:pt x="402" y="1079"/>
                    <a:pt x="878" y="2632"/>
                    <a:pt x="1028" y="4512"/>
                  </a:cubicBezTo>
                  <a:cubicBezTo>
                    <a:pt x="1179" y="6191"/>
                    <a:pt x="1028" y="7645"/>
                    <a:pt x="853" y="872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146;p48">
              <a:extLst>
                <a:ext uri="{FF2B5EF4-FFF2-40B4-BE49-F238E27FC236}">
                  <a16:creationId xmlns:a16="http://schemas.microsoft.com/office/drawing/2014/main" id="{5AB2488A-FE6E-3050-8487-FE92235E3678}"/>
                </a:ext>
              </a:extLst>
            </p:cNvPr>
            <p:cNvSpPr/>
            <p:nvPr/>
          </p:nvSpPr>
          <p:spPr>
            <a:xfrm>
              <a:off x="2254775" y="2372788"/>
              <a:ext cx="592150" cy="319575"/>
            </a:xfrm>
            <a:custGeom>
              <a:avLst/>
              <a:gdLst/>
              <a:ahLst/>
              <a:cxnLst/>
              <a:rect l="l" t="t" r="r" b="b"/>
              <a:pathLst>
                <a:path w="23686" h="12783" fill="none" extrusionOk="0">
                  <a:moveTo>
                    <a:pt x="10903" y="3109"/>
                  </a:moveTo>
                  <a:cubicBezTo>
                    <a:pt x="7946" y="3610"/>
                    <a:pt x="5690" y="2382"/>
                    <a:pt x="2958" y="2783"/>
                  </a:cubicBezTo>
                  <a:cubicBezTo>
                    <a:pt x="1429" y="3034"/>
                    <a:pt x="1" y="3560"/>
                    <a:pt x="126" y="5339"/>
                  </a:cubicBezTo>
                  <a:cubicBezTo>
                    <a:pt x="377" y="8572"/>
                    <a:pt x="2983" y="10502"/>
                    <a:pt x="6016" y="11480"/>
                  </a:cubicBezTo>
                  <a:cubicBezTo>
                    <a:pt x="9901" y="12783"/>
                    <a:pt x="14186" y="12181"/>
                    <a:pt x="17720" y="10076"/>
                  </a:cubicBezTo>
                  <a:cubicBezTo>
                    <a:pt x="20678" y="8297"/>
                    <a:pt x="23685" y="5515"/>
                    <a:pt x="22582" y="1780"/>
                  </a:cubicBezTo>
                  <a:cubicBezTo>
                    <a:pt x="22081" y="76"/>
                    <a:pt x="20627" y="1"/>
                    <a:pt x="19099" y="252"/>
                  </a:cubicBezTo>
                  <a:cubicBezTo>
                    <a:pt x="16367" y="703"/>
                    <a:pt x="13610" y="2658"/>
                    <a:pt x="10903" y="310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147;p48">
              <a:extLst>
                <a:ext uri="{FF2B5EF4-FFF2-40B4-BE49-F238E27FC236}">
                  <a16:creationId xmlns:a16="http://schemas.microsoft.com/office/drawing/2014/main" id="{A13C5586-F1D4-57C7-50EF-BF4D5D9CAFC5}"/>
                </a:ext>
              </a:extLst>
            </p:cNvPr>
            <p:cNvSpPr/>
            <p:nvPr/>
          </p:nvSpPr>
          <p:spPr>
            <a:xfrm>
              <a:off x="2537375" y="1863063"/>
              <a:ext cx="191125" cy="43600"/>
            </a:xfrm>
            <a:custGeom>
              <a:avLst/>
              <a:gdLst/>
              <a:ahLst/>
              <a:cxnLst/>
              <a:rect l="l" t="t" r="r" b="b"/>
              <a:pathLst>
                <a:path w="7645" h="1744" extrusionOk="0">
                  <a:moveTo>
                    <a:pt x="4383" y="1"/>
                  </a:moveTo>
                  <a:cubicBezTo>
                    <a:pt x="4150" y="1"/>
                    <a:pt x="3917" y="14"/>
                    <a:pt x="3684" y="39"/>
                  </a:cubicBezTo>
                  <a:cubicBezTo>
                    <a:pt x="2331" y="189"/>
                    <a:pt x="1028" y="791"/>
                    <a:pt x="0" y="1693"/>
                  </a:cubicBezTo>
                  <a:lnTo>
                    <a:pt x="75" y="1743"/>
                  </a:lnTo>
                  <a:cubicBezTo>
                    <a:pt x="752" y="1518"/>
                    <a:pt x="1379" y="1317"/>
                    <a:pt x="1980" y="1167"/>
                  </a:cubicBezTo>
                  <a:cubicBezTo>
                    <a:pt x="2281" y="1092"/>
                    <a:pt x="2582" y="1016"/>
                    <a:pt x="2882" y="966"/>
                  </a:cubicBezTo>
                  <a:cubicBezTo>
                    <a:pt x="3183" y="916"/>
                    <a:pt x="3484" y="866"/>
                    <a:pt x="3785" y="841"/>
                  </a:cubicBezTo>
                  <a:cubicBezTo>
                    <a:pt x="4085" y="791"/>
                    <a:pt x="4386" y="791"/>
                    <a:pt x="4687" y="766"/>
                  </a:cubicBezTo>
                  <a:cubicBezTo>
                    <a:pt x="4750" y="760"/>
                    <a:pt x="4814" y="759"/>
                    <a:pt x="4878" y="759"/>
                  </a:cubicBezTo>
                  <a:cubicBezTo>
                    <a:pt x="5052" y="759"/>
                    <a:pt x="5228" y="773"/>
                    <a:pt x="5411" y="773"/>
                  </a:cubicBezTo>
                  <a:cubicBezTo>
                    <a:pt x="5478" y="773"/>
                    <a:pt x="5545" y="771"/>
                    <a:pt x="5614" y="766"/>
                  </a:cubicBezTo>
                  <a:cubicBezTo>
                    <a:pt x="6241" y="791"/>
                    <a:pt x="6867" y="866"/>
                    <a:pt x="7594" y="941"/>
                  </a:cubicBezTo>
                  <a:lnTo>
                    <a:pt x="7644" y="866"/>
                  </a:lnTo>
                  <a:cubicBezTo>
                    <a:pt x="6645" y="304"/>
                    <a:pt x="5524" y="1"/>
                    <a:pt x="4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148;p48">
              <a:extLst>
                <a:ext uri="{FF2B5EF4-FFF2-40B4-BE49-F238E27FC236}">
                  <a16:creationId xmlns:a16="http://schemas.microsoft.com/office/drawing/2014/main" id="{2F043CA8-2F7C-2C71-3D59-9A808A3722EB}"/>
                </a:ext>
              </a:extLst>
            </p:cNvPr>
            <p:cNvSpPr/>
            <p:nvPr/>
          </p:nvSpPr>
          <p:spPr>
            <a:xfrm>
              <a:off x="2100025" y="1926813"/>
              <a:ext cx="185475" cy="76325"/>
            </a:xfrm>
            <a:custGeom>
              <a:avLst/>
              <a:gdLst/>
              <a:ahLst/>
              <a:cxnLst/>
              <a:rect l="l" t="t" r="r" b="b"/>
              <a:pathLst>
                <a:path w="7419" h="3053" extrusionOk="0">
                  <a:moveTo>
                    <a:pt x="4600" y="1"/>
                  </a:moveTo>
                  <a:cubicBezTo>
                    <a:pt x="4133" y="1"/>
                    <a:pt x="3661" y="61"/>
                    <a:pt x="3208" y="171"/>
                  </a:cubicBezTo>
                  <a:cubicBezTo>
                    <a:pt x="2857" y="271"/>
                    <a:pt x="2507" y="396"/>
                    <a:pt x="2156" y="572"/>
                  </a:cubicBezTo>
                  <a:cubicBezTo>
                    <a:pt x="1830" y="747"/>
                    <a:pt x="1529" y="948"/>
                    <a:pt x="1253" y="1198"/>
                  </a:cubicBezTo>
                  <a:cubicBezTo>
                    <a:pt x="677" y="1674"/>
                    <a:pt x="226" y="2276"/>
                    <a:pt x="0" y="2978"/>
                  </a:cubicBezTo>
                  <a:lnTo>
                    <a:pt x="50" y="3053"/>
                  </a:lnTo>
                  <a:cubicBezTo>
                    <a:pt x="928" y="2025"/>
                    <a:pt x="2131" y="1273"/>
                    <a:pt x="3434" y="948"/>
                  </a:cubicBezTo>
                  <a:cubicBezTo>
                    <a:pt x="3993" y="794"/>
                    <a:pt x="4576" y="717"/>
                    <a:pt x="5162" y="717"/>
                  </a:cubicBezTo>
                  <a:cubicBezTo>
                    <a:pt x="5916" y="717"/>
                    <a:pt x="6675" y="844"/>
                    <a:pt x="7394" y="1098"/>
                  </a:cubicBezTo>
                  <a:lnTo>
                    <a:pt x="7419" y="1023"/>
                  </a:lnTo>
                  <a:cubicBezTo>
                    <a:pt x="6867" y="522"/>
                    <a:pt x="6166" y="221"/>
                    <a:pt x="5439" y="70"/>
                  </a:cubicBezTo>
                  <a:cubicBezTo>
                    <a:pt x="5164" y="23"/>
                    <a:pt x="4883" y="1"/>
                    <a:pt x="4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9" name="Google Shape;2149;p48">
              <a:extLst>
                <a:ext uri="{FF2B5EF4-FFF2-40B4-BE49-F238E27FC236}">
                  <a16:creationId xmlns:a16="http://schemas.microsoft.com/office/drawing/2014/main" id="{70B0BFEE-33A7-966A-100F-45BEB6C9B91C}"/>
                </a:ext>
              </a:extLst>
            </p:cNvPr>
            <p:cNvGrpSpPr/>
            <p:nvPr/>
          </p:nvGrpSpPr>
          <p:grpSpPr>
            <a:xfrm>
              <a:off x="2113076" y="2061334"/>
              <a:ext cx="294681" cy="291047"/>
              <a:chOff x="6072989" y="1484221"/>
              <a:chExt cx="294681" cy="291047"/>
            </a:xfrm>
          </p:grpSpPr>
          <p:sp>
            <p:nvSpPr>
              <p:cNvPr id="614" name="Google Shape;2150;p48">
                <a:extLst>
                  <a:ext uri="{FF2B5EF4-FFF2-40B4-BE49-F238E27FC236}">
                    <a16:creationId xmlns:a16="http://schemas.microsoft.com/office/drawing/2014/main" id="{BEE70B52-AEB7-1071-12A8-862567587B29}"/>
                  </a:ext>
                </a:extLst>
              </p:cNvPr>
              <p:cNvSpPr/>
              <p:nvPr/>
            </p:nvSpPr>
            <p:spPr>
              <a:xfrm>
                <a:off x="6072989" y="1484221"/>
                <a:ext cx="294681" cy="291047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10572" extrusionOk="0">
                    <a:moveTo>
                      <a:pt x="5250" y="530"/>
                    </a:moveTo>
                    <a:cubicBezTo>
                      <a:pt x="5267" y="530"/>
                      <a:pt x="5284" y="531"/>
                      <a:pt x="5301" y="531"/>
                    </a:cubicBezTo>
                    <a:cubicBezTo>
                      <a:pt x="7947" y="555"/>
                      <a:pt x="10072" y="2699"/>
                      <a:pt x="10053" y="5321"/>
                    </a:cubicBezTo>
                    <a:cubicBezTo>
                      <a:pt x="10039" y="7960"/>
                      <a:pt x="7923" y="10073"/>
                      <a:pt x="5308" y="10073"/>
                    </a:cubicBezTo>
                    <a:cubicBezTo>
                      <a:pt x="5296" y="10073"/>
                      <a:pt x="5284" y="10073"/>
                      <a:pt x="5272" y="10073"/>
                    </a:cubicBezTo>
                    <a:cubicBezTo>
                      <a:pt x="2646" y="10059"/>
                      <a:pt x="492" y="7890"/>
                      <a:pt x="501" y="5283"/>
                    </a:cubicBezTo>
                    <a:cubicBezTo>
                      <a:pt x="516" y="2678"/>
                      <a:pt x="2665" y="530"/>
                      <a:pt x="5250" y="530"/>
                    </a:cubicBezTo>
                    <a:close/>
                    <a:moveTo>
                      <a:pt x="5216" y="0"/>
                    </a:moveTo>
                    <a:cubicBezTo>
                      <a:pt x="2983" y="0"/>
                      <a:pt x="910" y="1521"/>
                      <a:pt x="217" y="3793"/>
                    </a:cubicBezTo>
                    <a:cubicBezTo>
                      <a:pt x="149" y="4015"/>
                      <a:pt x="164" y="4266"/>
                      <a:pt x="0" y="4459"/>
                    </a:cubicBezTo>
                    <a:lnTo>
                      <a:pt x="0" y="6145"/>
                    </a:lnTo>
                    <a:cubicBezTo>
                      <a:pt x="135" y="6256"/>
                      <a:pt x="111" y="6434"/>
                      <a:pt x="149" y="6579"/>
                    </a:cubicBezTo>
                    <a:cubicBezTo>
                      <a:pt x="733" y="8940"/>
                      <a:pt x="2858" y="10571"/>
                      <a:pt x="5253" y="10571"/>
                    </a:cubicBezTo>
                    <a:cubicBezTo>
                      <a:pt x="5409" y="10571"/>
                      <a:pt x="5567" y="10564"/>
                      <a:pt x="5725" y="10550"/>
                    </a:cubicBezTo>
                    <a:cubicBezTo>
                      <a:pt x="8270" y="10324"/>
                      <a:pt x="10338" y="8218"/>
                      <a:pt x="10511" y="5683"/>
                    </a:cubicBezTo>
                    <a:cubicBezTo>
                      <a:pt x="10704" y="2940"/>
                      <a:pt x="8858" y="589"/>
                      <a:pt x="6111" y="83"/>
                    </a:cubicBezTo>
                    <a:cubicBezTo>
                      <a:pt x="5812" y="27"/>
                      <a:pt x="5513" y="0"/>
                      <a:pt x="5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2151;p48">
                <a:extLst>
                  <a:ext uri="{FF2B5EF4-FFF2-40B4-BE49-F238E27FC236}">
                    <a16:creationId xmlns:a16="http://schemas.microsoft.com/office/drawing/2014/main" id="{52F94162-F55F-484E-3543-C4D27BC13C4D}"/>
                  </a:ext>
                </a:extLst>
              </p:cNvPr>
              <p:cNvSpPr/>
              <p:nvPr/>
            </p:nvSpPr>
            <p:spPr>
              <a:xfrm>
                <a:off x="6086506" y="1498812"/>
                <a:ext cx="263792" cy="262746"/>
              </a:xfrm>
              <a:custGeom>
                <a:avLst/>
                <a:gdLst/>
                <a:ahLst/>
                <a:cxnLst/>
                <a:rect l="l" t="t" r="r" b="b"/>
                <a:pathLst>
                  <a:path w="9582" h="9544" extrusionOk="0">
                    <a:moveTo>
                      <a:pt x="5409" y="2579"/>
                    </a:moveTo>
                    <a:cubicBezTo>
                      <a:pt x="6458" y="2579"/>
                      <a:pt x="7345" y="3470"/>
                      <a:pt x="7355" y="4545"/>
                    </a:cubicBezTo>
                    <a:cubicBezTo>
                      <a:pt x="7365" y="5620"/>
                      <a:pt x="6483" y="6502"/>
                      <a:pt x="5389" y="6502"/>
                    </a:cubicBezTo>
                    <a:cubicBezTo>
                      <a:pt x="5386" y="6502"/>
                      <a:pt x="5382" y="6502"/>
                      <a:pt x="5379" y="6502"/>
                    </a:cubicBezTo>
                    <a:cubicBezTo>
                      <a:pt x="4275" y="6502"/>
                      <a:pt x="3403" y="5651"/>
                      <a:pt x="3403" y="4565"/>
                    </a:cubicBezTo>
                    <a:cubicBezTo>
                      <a:pt x="3403" y="3456"/>
                      <a:pt x="4261" y="2594"/>
                      <a:pt x="5384" y="2579"/>
                    </a:cubicBezTo>
                    <a:cubicBezTo>
                      <a:pt x="5392" y="2579"/>
                      <a:pt x="5401" y="2579"/>
                      <a:pt x="5409" y="2579"/>
                    </a:cubicBezTo>
                    <a:close/>
                    <a:moveTo>
                      <a:pt x="4759" y="0"/>
                    </a:moveTo>
                    <a:cubicBezTo>
                      <a:pt x="2174" y="0"/>
                      <a:pt x="25" y="2148"/>
                      <a:pt x="10" y="4753"/>
                    </a:cubicBezTo>
                    <a:cubicBezTo>
                      <a:pt x="1" y="7360"/>
                      <a:pt x="2155" y="9529"/>
                      <a:pt x="4781" y="9543"/>
                    </a:cubicBezTo>
                    <a:cubicBezTo>
                      <a:pt x="4793" y="9543"/>
                      <a:pt x="4805" y="9543"/>
                      <a:pt x="4817" y="9543"/>
                    </a:cubicBezTo>
                    <a:cubicBezTo>
                      <a:pt x="7432" y="9543"/>
                      <a:pt x="9548" y="7430"/>
                      <a:pt x="9562" y="4791"/>
                    </a:cubicBezTo>
                    <a:cubicBezTo>
                      <a:pt x="9581" y="2169"/>
                      <a:pt x="7456" y="25"/>
                      <a:pt x="4810" y="1"/>
                    </a:cubicBezTo>
                    <a:cubicBezTo>
                      <a:pt x="4793" y="1"/>
                      <a:pt x="4776" y="0"/>
                      <a:pt x="47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2152;p48">
                <a:extLst>
                  <a:ext uri="{FF2B5EF4-FFF2-40B4-BE49-F238E27FC236}">
                    <a16:creationId xmlns:a16="http://schemas.microsoft.com/office/drawing/2014/main" id="{CDE4B908-8A46-A617-6DEF-24272D3E2FEB}"/>
                  </a:ext>
                </a:extLst>
              </p:cNvPr>
              <p:cNvSpPr/>
              <p:nvPr/>
            </p:nvSpPr>
            <p:spPr>
              <a:xfrm>
                <a:off x="6164832" y="1522417"/>
                <a:ext cx="185471" cy="183729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25" extrusionOk="0">
                    <a:moveTo>
                      <a:pt x="2006" y="1"/>
                    </a:moveTo>
                    <a:cubicBezTo>
                      <a:pt x="1998" y="1"/>
                      <a:pt x="1989" y="1"/>
                      <a:pt x="1981" y="1"/>
                    </a:cubicBezTo>
                    <a:cubicBezTo>
                      <a:pt x="858" y="16"/>
                      <a:pt x="0" y="878"/>
                      <a:pt x="0" y="1987"/>
                    </a:cubicBezTo>
                    <a:cubicBezTo>
                      <a:pt x="0" y="3073"/>
                      <a:pt x="872" y="3924"/>
                      <a:pt x="1976" y="3924"/>
                    </a:cubicBezTo>
                    <a:cubicBezTo>
                      <a:pt x="1979" y="3924"/>
                      <a:pt x="1983" y="3924"/>
                      <a:pt x="1986" y="3924"/>
                    </a:cubicBezTo>
                    <a:cubicBezTo>
                      <a:pt x="3080" y="3924"/>
                      <a:pt x="3962" y="3042"/>
                      <a:pt x="3952" y="1967"/>
                    </a:cubicBezTo>
                    <a:cubicBezTo>
                      <a:pt x="3942" y="892"/>
                      <a:pt x="3055" y="1"/>
                      <a:pt x="20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0" name="Google Shape;2153;p48">
              <a:extLst>
                <a:ext uri="{FF2B5EF4-FFF2-40B4-BE49-F238E27FC236}">
                  <a16:creationId xmlns:a16="http://schemas.microsoft.com/office/drawing/2014/main" id="{7FCDAC63-3E90-F6A7-F729-0D8CCB26CF65}"/>
                </a:ext>
              </a:extLst>
            </p:cNvPr>
            <p:cNvGrpSpPr/>
            <p:nvPr/>
          </p:nvGrpSpPr>
          <p:grpSpPr>
            <a:xfrm>
              <a:off x="2528209" y="1977120"/>
              <a:ext cx="294681" cy="291047"/>
              <a:chOff x="6072989" y="1484221"/>
              <a:chExt cx="294681" cy="291047"/>
            </a:xfrm>
          </p:grpSpPr>
          <p:sp>
            <p:nvSpPr>
              <p:cNvPr id="611" name="Google Shape;2154;p48">
                <a:extLst>
                  <a:ext uri="{FF2B5EF4-FFF2-40B4-BE49-F238E27FC236}">
                    <a16:creationId xmlns:a16="http://schemas.microsoft.com/office/drawing/2014/main" id="{47F4EA01-78FA-5CCE-A912-7A00B0F1E523}"/>
                  </a:ext>
                </a:extLst>
              </p:cNvPr>
              <p:cNvSpPr/>
              <p:nvPr/>
            </p:nvSpPr>
            <p:spPr>
              <a:xfrm>
                <a:off x="6072989" y="1484221"/>
                <a:ext cx="294681" cy="291047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10572" extrusionOk="0">
                    <a:moveTo>
                      <a:pt x="5250" y="530"/>
                    </a:moveTo>
                    <a:cubicBezTo>
                      <a:pt x="5267" y="530"/>
                      <a:pt x="5284" y="531"/>
                      <a:pt x="5301" y="531"/>
                    </a:cubicBezTo>
                    <a:cubicBezTo>
                      <a:pt x="7947" y="555"/>
                      <a:pt x="10072" y="2699"/>
                      <a:pt x="10053" y="5321"/>
                    </a:cubicBezTo>
                    <a:cubicBezTo>
                      <a:pt x="10039" y="7960"/>
                      <a:pt x="7923" y="10073"/>
                      <a:pt x="5308" y="10073"/>
                    </a:cubicBezTo>
                    <a:cubicBezTo>
                      <a:pt x="5296" y="10073"/>
                      <a:pt x="5284" y="10073"/>
                      <a:pt x="5272" y="10073"/>
                    </a:cubicBezTo>
                    <a:cubicBezTo>
                      <a:pt x="2646" y="10059"/>
                      <a:pt x="492" y="7890"/>
                      <a:pt x="501" y="5283"/>
                    </a:cubicBezTo>
                    <a:cubicBezTo>
                      <a:pt x="516" y="2678"/>
                      <a:pt x="2665" y="530"/>
                      <a:pt x="5250" y="530"/>
                    </a:cubicBezTo>
                    <a:close/>
                    <a:moveTo>
                      <a:pt x="5216" y="0"/>
                    </a:moveTo>
                    <a:cubicBezTo>
                      <a:pt x="2983" y="0"/>
                      <a:pt x="910" y="1521"/>
                      <a:pt x="217" y="3793"/>
                    </a:cubicBezTo>
                    <a:cubicBezTo>
                      <a:pt x="149" y="4015"/>
                      <a:pt x="164" y="4266"/>
                      <a:pt x="0" y="4459"/>
                    </a:cubicBezTo>
                    <a:lnTo>
                      <a:pt x="0" y="6145"/>
                    </a:lnTo>
                    <a:cubicBezTo>
                      <a:pt x="135" y="6256"/>
                      <a:pt x="111" y="6434"/>
                      <a:pt x="149" y="6579"/>
                    </a:cubicBezTo>
                    <a:cubicBezTo>
                      <a:pt x="733" y="8940"/>
                      <a:pt x="2858" y="10571"/>
                      <a:pt x="5253" y="10571"/>
                    </a:cubicBezTo>
                    <a:cubicBezTo>
                      <a:pt x="5409" y="10571"/>
                      <a:pt x="5567" y="10564"/>
                      <a:pt x="5725" y="10550"/>
                    </a:cubicBezTo>
                    <a:cubicBezTo>
                      <a:pt x="8270" y="10324"/>
                      <a:pt x="10338" y="8218"/>
                      <a:pt x="10511" y="5683"/>
                    </a:cubicBezTo>
                    <a:cubicBezTo>
                      <a:pt x="10704" y="2940"/>
                      <a:pt x="8858" y="589"/>
                      <a:pt x="6111" y="83"/>
                    </a:cubicBezTo>
                    <a:cubicBezTo>
                      <a:pt x="5812" y="27"/>
                      <a:pt x="5513" y="0"/>
                      <a:pt x="5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2155;p48">
                <a:extLst>
                  <a:ext uri="{FF2B5EF4-FFF2-40B4-BE49-F238E27FC236}">
                    <a16:creationId xmlns:a16="http://schemas.microsoft.com/office/drawing/2014/main" id="{08114A0F-37CF-3DC3-457A-76311FAB95BA}"/>
                  </a:ext>
                </a:extLst>
              </p:cNvPr>
              <p:cNvSpPr/>
              <p:nvPr/>
            </p:nvSpPr>
            <p:spPr>
              <a:xfrm>
                <a:off x="6086506" y="1498812"/>
                <a:ext cx="263792" cy="262746"/>
              </a:xfrm>
              <a:custGeom>
                <a:avLst/>
                <a:gdLst/>
                <a:ahLst/>
                <a:cxnLst/>
                <a:rect l="l" t="t" r="r" b="b"/>
                <a:pathLst>
                  <a:path w="9582" h="9544" extrusionOk="0">
                    <a:moveTo>
                      <a:pt x="5409" y="2579"/>
                    </a:moveTo>
                    <a:cubicBezTo>
                      <a:pt x="6458" y="2579"/>
                      <a:pt x="7345" y="3470"/>
                      <a:pt x="7355" y="4545"/>
                    </a:cubicBezTo>
                    <a:cubicBezTo>
                      <a:pt x="7365" y="5620"/>
                      <a:pt x="6483" y="6502"/>
                      <a:pt x="5389" y="6502"/>
                    </a:cubicBezTo>
                    <a:cubicBezTo>
                      <a:pt x="5386" y="6502"/>
                      <a:pt x="5382" y="6502"/>
                      <a:pt x="5379" y="6502"/>
                    </a:cubicBezTo>
                    <a:cubicBezTo>
                      <a:pt x="4275" y="6502"/>
                      <a:pt x="3403" y="5651"/>
                      <a:pt x="3403" y="4565"/>
                    </a:cubicBezTo>
                    <a:cubicBezTo>
                      <a:pt x="3403" y="3456"/>
                      <a:pt x="4261" y="2594"/>
                      <a:pt x="5384" y="2579"/>
                    </a:cubicBezTo>
                    <a:cubicBezTo>
                      <a:pt x="5392" y="2579"/>
                      <a:pt x="5401" y="2579"/>
                      <a:pt x="5409" y="2579"/>
                    </a:cubicBezTo>
                    <a:close/>
                    <a:moveTo>
                      <a:pt x="4759" y="0"/>
                    </a:moveTo>
                    <a:cubicBezTo>
                      <a:pt x="2174" y="0"/>
                      <a:pt x="25" y="2148"/>
                      <a:pt x="10" y="4753"/>
                    </a:cubicBezTo>
                    <a:cubicBezTo>
                      <a:pt x="1" y="7360"/>
                      <a:pt x="2155" y="9529"/>
                      <a:pt x="4781" y="9543"/>
                    </a:cubicBezTo>
                    <a:cubicBezTo>
                      <a:pt x="4793" y="9543"/>
                      <a:pt x="4805" y="9543"/>
                      <a:pt x="4817" y="9543"/>
                    </a:cubicBezTo>
                    <a:cubicBezTo>
                      <a:pt x="7432" y="9543"/>
                      <a:pt x="9548" y="7430"/>
                      <a:pt x="9562" y="4791"/>
                    </a:cubicBezTo>
                    <a:cubicBezTo>
                      <a:pt x="9581" y="2169"/>
                      <a:pt x="7456" y="25"/>
                      <a:pt x="4810" y="1"/>
                    </a:cubicBezTo>
                    <a:cubicBezTo>
                      <a:pt x="4793" y="1"/>
                      <a:pt x="4776" y="0"/>
                      <a:pt x="47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2156;p48">
                <a:extLst>
                  <a:ext uri="{FF2B5EF4-FFF2-40B4-BE49-F238E27FC236}">
                    <a16:creationId xmlns:a16="http://schemas.microsoft.com/office/drawing/2014/main" id="{CCBAC05E-8A36-BD5A-820F-EB5252C6A510}"/>
                  </a:ext>
                </a:extLst>
              </p:cNvPr>
              <p:cNvSpPr/>
              <p:nvPr/>
            </p:nvSpPr>
            <p:spPr>
              <a:xfrm>
                <a:off x="6164832" y="1522417"/>
                <a:ext cx="185471" cy="183729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3925" extrusionOk="0">
                    <a:moveTo>
                      <a:pt x="2006" y="1"/>
                    </a:moveTo>
                    <a:cubicBezTo>
                      <a:pt x="1998" y="1"/>
                      <a:pt x="1989" y="1"/>
                      <a:pt x="1981" y="1"/>
                    </a:cubicBezTo>
                    <a:cubicBezTo>
                      <a:pt x="858" y="16"/>
                      <a:pt x="0" y="878"/>
                      <a:pt x="0" y="1987"/>
                    </a:cubicBezTo>
                    <a:cubicBezTo>
                      <a:pt x="0" y="3073"/>
                      <a:pt x="872" y="3924"/>
                      <a:pt x="1976" y="3924"/>
                    </a:cubicBezTo>
                    <a:cubicBezTo>
                      <a:pt x="1979" y="3924"/>
                      <a:pt x="1983" y="3924"/>
                      <a:pt x="1986" y="3924"/>
                    </a:cubicBezTo>
                    <a:cubicBezTo>
                      <a:pt x="3080" y="3924"/>
                      <a:pt x="3962" y="3042"/>
                      <a:pt x="3952" y="1967"/>
                    </a:cubicBezTo>
                    <a:cubicBezTo>
                      <a:pt x="3942" y="892"/>
                      <a:pt x="3055" y="1"/>
                      <a:pt x="20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2" name="Google Shape;575;p28">
            <a:extLst>
              <a:ext uri="{FF2B5EF4-FFF2-40B4-BE49-F238E27FC236}">
                <a16:creationId xmlns:a16="http://schemas.microsoft.com/office/drawing/2014/main" id="{88A43395-A78F-8112-48BE-36A9DDEE308A}"/>
              </a:ext>
            </a:extLst>
          </p:cNvPr>
          <p:cNvGrpSpPr/>
          <p:nvPr/>
        </p:nvGrpSpPr>
        <p:grpSpPr>
          <a:xfrm flipH="1">
            <a:off x="6634591" y="4192383"/>
            <a:ext cx="486675" cy="484091"/>
            <a:chOff x="4349275" y="3635725"/>
            <a:chExt cx="469725" cy="467175"/>
          </a:xfrm>
        </p:grpSpPr>
        <p:sp>
          <p:nvSpPr>
            <p:cNvPr id="323" name="Google Shape;576;p28">
              <a:extLst>
                <a:ext uri="{FF2B5EF4-FFF2-40B4-BE49-F238E27FC236}">
                  <a16:creationId xmlns:a16="http://schemas.microsoft.com/office/drawing/2014/main" id="{9C6478C7-5F74-E801-2AD3-34FF8CC724BA}"/>
                </a:ext>
              </a:extLst>
            </p:cNvPr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77;p28">
              <a:extLst>
                <a:ext uri="{FF2B5EF4-FFF2-40B4-BE49-F238E27FC236}">
                  <a16:creationId xmlns:a16="http://schemas.microsoft.com/office/drawing/2014/main" id="{0EC4671D-BF80-DE00-9007-049346E5ACE4}"/>
                </a:ext>
              </a:extLst>
            </p:cNvPr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78;p28">
              <a:extLst>
                <a:ext uri="{FF2B5EF4-FFF2-40B4-BE49-F238E27FC236}">
                  <a16:creationId xmlns:a16="http://schemas.microsoft.com/office/drawing/2014/main" id="{506B9102-8C7D-61BC-24F5-1E13416DB3D7}"/>
                </a:ext>
              </a:extLst>
            </p:cNvPr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79;p28">
              <a:extLst>
                <a:ext uri="{FF2B5EF4-FFF2-40B4-BE49-F238E27FC236}">
                  <a16:creationId xmlns:a16="http://schemas.microsoft.com/office/drawing/2014/main" id="{9E86CDB6-E17B-7035-C2DF-ED7C53DFA805}"/>
                </a:ext>
              </a:extLst>
            </p:cNvPr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80;p28">
              <a:extLst>
                <a:ext uri="{FF2B5EF4-FFF2-40B4-BE49-F238E27FC236}">
                  <a16:creationId xmlns:a16="http://schemas.microsoft.com/office/drawing/2014/main" id="{3C36A40D-899D-D64E-3AAF-C3355964FA9F}"/>
                </a:ext>
              </a:extLst>
            </p:cNvPr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81;p28">
              <a:extLst>
                <a:ext uri="{FF2B5EF4-FFF2-40B4-BE49-F238E27FC236}">
                  <a16:creationId xmlns:a16="http://schemas.microsoft.com/office/drawing/2014/main" id="{AB980529-578A-B80B-AB0F-C2FAF9D7CE3F}"/>
                </a:ext>
              </a:extLst>
            </p:cNvPr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82;p28">
              <a:extLst>
                <a:ext uri="{FF2B5EF4-FFF2-40B4-BE49-F238E27FC236}">
                  <a16:creationId xmlns:a16="http://schemas.microsoft.com/office/drawing/2014/main" id="{CDE2B219-70B9-5ABA-60AC-BD719AE17A14}"/>
                </a:ext>
              </a:extLst>
            </p:cNvPr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83;p28">
              <a:extLst>
                <a:ext uri="{FF2B5EF4-FFF2-40B4-BE49-F238E27FC236}">
                  <a16:creationId xmlns:a16="http://schemas.microsoft.com/office/drawing/2014/main" id="{3DA443AF-5D33-C984-E85C-477EC3040E87}"/>
                </a:ext>
              </a:extLst>
            </p:cNvPr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1" name="Google Shape;1861;p62"/>
          <p:cNvGrpSpPr/>
          <p:nvPr/>
        </p:nvGrpSpPr>
        <p:grpSpPr>
          <a:xfrm>
            <a:off x="5037713" y="1383924"/>
            <a:ext cx="3782152" cy="3283890"/>
            <a:chOff x="883000" y="1738800"/>
            <a:chExt cx="2746698" cy="1573908"/>
          </a:xfrm>
        </p:grpSpPr>
        <p:sp>
          <p:nvSpPr>
            <p:cNvPr id="1862" name="Google Shape;1862;p62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2"/>
            <p:cNvSpPr/>
            <p:nvPr/>
          </p:nvSpPr>
          <p:spPr>
            <a:xfrm>
              <a:off x="883000" y="1738800"/>
              <a:ext cx="2746698" cy="289977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62"/>
          <p:cNvSpPr txBox="1">
            <a:spLocks noGrp="1"/>
          </p:cNvSpPr>
          <p:nvPr>
            <p:ph type="title"/>
          </p:nvPr>
        </p:nvSpPr>
        <p:spPr>
          <a:xfrm>
            <a:off x="710225" y="1489937"/>
            <a:ext cx="3482325" cy="736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需求分析和規劃</a:t>
            </a:r>
            <a:endParaRPr lang="en-US" sz="3600" dirty="0">
              <a:highlight>
                <a:schemeClr val="accent6"/>
              </a:highlight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1865" name="Google Shape;1865;p62"/>
          <p:cNvSpPr/>
          <p:nvPr/>
        </p:nvSpPr>
        <p:spPr>
          <a:xfrm>
            <a:off x="4464438" y="1367326"/>
            <a:ext cx="215121" cy="3659083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1867" name="Google Shape;1867;p62"/>
          <p:cNvSpPr/>
          <p:nvPr/>
        </p:nvSpPr>
        <p:spPr>
          <a:xfrm rot="19226128">
            <a:off x="162609" y="1270756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58;p36">
            <a:extLst>
              <a:ext uri="{FF2B5EF4-FFF2-40B4-BE49-F238E27FC236}">
                <a16:creationId xmlns:a16="http://schemas.microsoft.com/office/drawing/2014/main" id="{1BD1C0CF-AA0A-0C88-5F72-5325FB137ADE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03.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如何開發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7EDB52-32B5-B1E4-E3A3-B7A03A25A607}"/>
              </a:ext>
            </a:extLst>
          </p:cNvPr>
          <p:cNvSpPr txBox="1"/>
          <p:nvPr/>
        </p:nvSpPr>
        <p:spPr>
          <a:xfrm>
            <a:off x="499901" y="2474031"/>
            <a:ext cx="3453164" cy="144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810">
              <a:lnSpc>
                <a:spcPct val="115000"/>
              </a:lnSpc>
              <a:spcAft>
                <a:spcPts val="800"/>
              </a:spcAft>
            </a:pP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在開始開發之前，</a:t>
            </a:r>
            <a:endParaRPr lang="en-US" altLang="zh-TW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257810">
              <a:lnSpc>
                <a:spcPct val="115000"/>
              </a:lnSpc>
              <a:spcAft>
                <a:spcPts val="800"/>
              </a:spcAft>
            </a:pP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首先要明確</a:t>
            </a:r>
            <a:r>
              <a:rPr lang="zh-TW" altLang="en-US" sz="24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規劃</a:t>
            </a: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系統要達到的目標和功能。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0C17A4-0351-E1A0-E424-9709CA07073F}"/>
              </a:ext>
            </a:extLst>
          </p:cNvPr>
          <p:cNvSpPr txBox="1"/>
          <p:nvPr/>
        </p:nvSpPr>
        <p:spPr>
          <a:xfrm>
            <a:off x="4921289" y="1452394"/>
            <a:ext cx="2319348" cy="490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810">
              <a:lnSpc>
                <a:spcPct val="115000"/>
              </a:lnSpc>
              <a:spcAft>
                <a:spcPts val="800"/>
              </a:spcAft>
            </a:pPr>
            <a:r>
              <a:rPr lang="zh-TW" altLang="zh-TW" sz="2400" kern="100" dirty="0">
                <a:effectLst/>
                <a:latin typeface="源泉圓體 H" panose="020B0A00000000000000" pitchFamily="34" charset="-120"/>
                <a:ea typeface="源泉圓體 H" panose="020B0A00000000000000" pitchFamily="34" charset="-120"/>
                <a:cs typeface="Times New Roman" panose="02020603050405020304" pitchFamily="18" charset="0"/>
              </a:rPr>
              <a:t>這可能包括：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6D6587-8AB0-83B6-7264-40B17882568A}"/>
              </a:ext>
            </a:extLst>
          </p:cNvPr>
          <p:cNvSpPr txBox="1"/>
          <p:nvPr/>
        </p:nvSpPr>
        <p:spPr>
          <a:xfrm>
            <a:off x="5140045" y="1900965"/>
            <a:ext cx="35774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TW" altLang="zh-TW" sz="21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澆水管理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TW" altLang="zh-TW" sz="21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環境監測（如溫度、濕度）</a:t>
            </a: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zh-TW" altLang="zh-TW" sz="21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用戶交互界面（如</a:t>
            </a:r>
            <a:r>
              <a:rPr lang="en-US" altLang="zh-TW" sz="21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app</a:t>
            </a:r>
            <a:r>
              <a:rPr lang="zh-TW" altLang="zh-TW" sz="21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或網頁控制面板）</a:t>
            </a:r>
          </a:p>
        </p:txBody>
      </p:sp>
      <p:grpSp>
        <p:nvGrpSpPr>
          <p:cNvPr id="1886" name="Google Shape;1886;p62"/>
          <p:cNvGrpSpPr/>
          <p:nvPr/>
        </p:nvGrpSpPr>
        <p:grpSpPr>
          <a:xfrm rot="-598177">
            <a:off x="7558861" y="4296105"/>
            <a:ext cx="675005" cy="377078"/>
            <a:chOff x="2435325" y="2962750"/>
            <a:chExt cx="225775" cy="126125"/>
          </a:xfrm>
        </p:grpSpPr>
        <p:sp>
          <p:nvSpPr>
            <p:cNvPr id="1887" name="Google Shape;1887;p62"/>
            <p:cNvSpPr/>
            <p:nvPr/>
          </p:nvSpPr>
          <p:spPr>
            <a:xfrm>
              <a:off x="2435325" y="3020900"/>
              <a:ext cx="56875" cy="67000"/>
            </a:xfrm>
            <a:custGeom>
              <a:avLst/>
              <a:gdLst/>
              <a:ahLst/>
              <a:cxnLst/>
              <a:rect l="l" t="t" r="r" b="b"/>
              <a:pathLst>
                <a:path w="2275" h="2680" extrusionOk="0">
                  <a:moveTo>
                    <a:pt x="1275" y="1"/>
                  </a:moveTo>
                  <a:cubicBezTo>
                    <a:pt x="848" y="1"/>
                    <a:pt x="424" y="206"/>
                    <a:pt x="208" y="610"/>
                  </a:cubicBezTo>
                  <a:cubicBezTo>
                    <a:pt x="32" y="942"/>
                    <a:pt x="0" y="1356"/>
                    <a:pt x="141" y="1706"/>
                  </a:cubicBezTo>
                  <a:cubicBezTo>
                    <a:pt x="278" y="2047"/>
                    <a:pt x="556" y="2347"/>
                    <a:pt x="882" y="2515"/>
                  </a:cubicBezTo>
                  <a:cubicBezTo>
                    <a:pt x="1056" y="2606"/>
                    <a:pt x="1264" y="2679"/>
                    <a:pt x="1464" y="2680"/>
                  </a:cubicBezTo>
                  <a:cubicBezTo>
                    <a:pt x="1464" y="2680"/>
                    <a:pt x="1465" y="2680"/>
                    <a:pt x="1466" y="2680"/>
                  </a:cubicBezTo>
                  <a:cubicBezTo>
                    <a:pt x="1679" y="2680"/>
                    <a:pt x="1679" y="2345"/>
                    <a:pt x="1463" y="2344"/>
                  </a:cubicBezTo>
                  <a:cubicBezTo>
                    <a:pt x="1455" y="2344"/>
                    <a:pt x="1448" y="2343"/>
                    <a:pt x="1440" y="2343"/>
                  </a:cubicBezTo>
                  <a:cubicBezTo>
                    <a:pt x="1431" y="2342"/>
                    <a:pt x="1421" y="2341"/>
                    <a:pt x="1412" y="2341"/>
                  </a:cubicBezTo>
                  <a:cubicBezTo>
                    <a:pt x="1409" y="2341"/>
                    <a:pt x="1407" y="2340"/>
                    <a:pt x="1405" y="2340"/>
                  </a:cubicBezTo>
                  <a:lnTo>
                    <a:pt x="1405" y="2340"/>
                  </a:lnTo>
                  <a:cubicBezTo>
                    <a:pt x="1406" y="2340"/>
                    <a:pt x="1404" y="2340"/>
                    <a:pt x="1399" y="2339"/>
                  </a:cubicBezTo>
                  <a:cubicBezTo>
                    <a:pt x="1317" y="2323"/>
                    <a:pt x="1237" y="2304"/>
                    <a:pt x="1158" y="2274"/>
                  </a:cubicBezTo>
                  <a:cubicBezTo>
                    <a:pt x="911" y="2180"/>
                    <a:pt x="693" y="1987"/>
                    <a:pt x="547" y="1762"/>
                  </a:cubicBezTo>
                  <a:cubicBezTo>
                    <a:pt x="225" y="1270"/>
                    <a:pt x="417" y="532"/>
                    <a:pt x="1013" y="367"/>
                  </a:cubicBezTo>
                  <a:cubicBezTo>
                    <a:pt x="1098" y="343"/>
                    <a:pt x="1186" y="332"/>
                    <a:pt x="1274" y="332"/>
                  </a:cubicBezTo>
                  <a:cubicBezTo>
                    <a:pt x="1510" y="332"/>
                    <a:pt x="1744" y="416"/>
                    <a:pt x="1916" y="582"/>
                  </a:cubicBezTo>
                  <a:cubicBezTo>
                    <a:pt x="1951" y="615"/>
                    <a:pt x="1990" y="629"/>
                    <a:pt x="2028" y="629"/>
                  </a:cubicBezTo>
                  <a:cubicBezTo>
                    <a:pt x="2158" y="629"/>
                    <a:pt x="2275" y="461"/>
                    <a:pt x="2154" y="344"/>
                  </a:cubicBezTo>
                  <a:cubicBezTo>
                    <a:pt x="1914" y="114"/>
                    <a:pt x="1593" y="1"/>
                    <a:pt x="1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2"/>
            <p:cNvSpPr/>
            <p:nvPr/>
          </p:nvSpPr>
          <p:spPr>
            <a:xfrm>
              <a:off x="2475425" y="2962750"/>
              <a:ext cx="86500" cy="68525"/>
            </a:xfrm>
            <a:custGeom>
              <a:avLst/>
              <a:gdLst/>
              <a:ahLst/>
              <a:cxnLst/>
              <a:rect l="l" t="t" r="r" b="b"/>
              <a:pathLst>
                <a:path w="3460" h="2741" extrusionOk="0">
                  <a:moveTo>
                    <a:pt x="1822" y="1"/>
                  </a:moveTo>
                  <a:cubicBezTo>
                    <a:pt x="1041" y="1"/>
                    <a:pt x="332" y="546"/>
                    <a:pt x="126" y="1298"/>
                  </a:cubicBezTo>
                  <a:cubicBezTo>
                    <a:pt x="1" y="1752"/>
                    <a:pt x="53" y="2232"/>
                    <a:pt x="254" y="2654"/>
                  </a:cubicBezTo>
                  <a:cubicBezTo>
                    <a:pt x="283" y="2715"/>
                    <a:pt x="332" y="2741"/>
                    <a:pt x="382" y="2741"/>
                  </a:cubicBezTo>
                  <a:cubicBezTo>
                    <a:pt x="491" y="2741"/>
                    <a:pt x="608" y="2619"/>
                    <a:pt x="544" y="2485"/>
                  </a:cubicBezTo>
                  <a:cubicBezTo>
                    <a:pt x="174" y="1706"/>
                    <a:pt x="513" y="718"/>
                    <a:pt x="1345" y="423"/>
                  </a:cubicBezTo>
                  <a:cubicBezTo>
                    <a:pt x="1495" y="369"/>
                    <a:pt x="1648" y="344"/>
                    <a:pt x="1799" y="344"/>
                  </a:cubicBezTo>
                  <a:cubicBezTo>
                    <a:pt x="2421" y="344"/>
                    <a:pt x="2994" y="777"/>
                    <a:pt x="3113" y="1433"/>
                  </a:cubicBezTo>
                  <a:cubicBezTo>
                    <a:pt x="3128" y="1517"/>
                    <a:pt x="3188" y="1554"/>
                    <a:pt x="3253" y="1554"/>
                  </a:cubicBezTo>
                  <a:cubicBezTo>
                    <a:pt x="3351" y="1554"/>
                    <a:pt x="3459" y="1471"/>
                    <a:pt x="3437" y="1343"/>
                  </a:cubicBezTo>
                  <a:cubicBezTo>
                    <a:pt x="3302" y="594"/>
                    <a:pt x="2612" y="16"/>
                    <a:pt x="1853" y="1"/>
                  </a:cubicBezTo>
                  <a:cubicBezTo>
                    <a:pt x="1843" y="1"/>
                    <a:pt x="1832" y="1"/>
                    <a:pt x="1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2"/>
            <p:cNvSpPr/>
            <p:nvPr/>
          </p:nvSpPr>
          <p:spPr>
            <a:xfrm>
              <a:off x="2553075" y="2977450"/>
              <a:ext cx="66375" cy="56650"/>
            </a:xfrm>
            <a:custGeom>
              <a:avLst/>
              <a:gdLst/>
              <a:ahLst/>
              <a:cxnLst/>
              <a:rect l="l" t="t" r="r" b="b"/>
              <a:pathLst>
                <a:path w="2655" h="2266" extrusionOk="0">
                  <a:moveTo>
                    <a:pt x="1216" y="1"/>
                  </a:moveTo>
                  <a:cubicBezTo>
                    <a:pt x="1085" y="1"/>
                    <a:pt x="952" y="22"/>
                    <a:pt x="823" y="65"/>
                  </a:cubicBezTo>
                  <a:cubicBezTo>
                    <a:pt x="508" y="173"/>
                    <a:pt x="238" y="388"/>
                    <a:pt x="74" y="680"/>
                  </a:cubicBezTo>
                  <a:cubicBezTo>
                    <a:pt x="0" y="810"/>
                    <a:pt x="117" y="931"/>
                    <a:pt x="231" y="931"/>
                  </a:cubicBezTo>
                  <a:cubicBezTo>
                    <a:pt x="281" y="931"/>
                    <a:pt x="332" y="907"/>
                    <a:pt x="364" y="849"/>
                  </a:cubicBezTo>
                  <a:cubicBezTo>
                    <a:pt x="547" y="524"/>
                    <a:pt x="884" y="342"/>
                    <a:pt x="1228" y="342"/>
                  </a:cubicBezTo>
                  <a:cubicBezTo>
                    <a:pt x="1423" y="342"/>
                    <a:pt x="1621" y="401"/>
                    <a:pt x="1794" y="525"/>
                  </a:cubicBezTo>
                  <a:cubicBezTo>
                    <a:pt x="2263" y="861"/>
                    <a:pt x="2323" y="1551"/>
                    <a:pt x="1936" y="1975"/>
                  </a:cubicBezTo>
                  <a:cubicBezTo>
                    <a:pt x="1824" y="2097"/>
                    <a:pt x="1937" y="2265"/>
                    <a:pt x="2062" y="2265"/>
                  </a:cubicBezTo>
                  <a:cubicBezTo>
                    <a:pt x="2100" y="2265"/>
                    <a:pt x="2139" y="2250"/>
                    <a:pt x="2174" y="2212"/>
                  </a:cubicBezTo>
                  <a:cubicBezTo>
                    <a:pt x="2568" y="1781"/>
                    <a:pt x="2655" y="1101"/>
                    <a:pt x="2326" y="605"/>
                  </a:cubicBezTo>
                  <a:cubicBezTo>
                    <a:pt x="2079" y="231"/>
                    <a:pt x="1654" y="1"/>
                    <a:pt x="1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2"/>
            <p:cNvSpPr/>
            <p:nvPr/>
          </p:nvSpPr>
          <p:spPr>
            <a:xfrm>
              <a:off x="2466475" y="3019950"/>
              <a:ext cx="194625" cy="68925"/>
            </a:xfrm>
            <a:custGeom>
              <a:avLst/>
              <a:gdLst/>
              <a:ahLst/>
              <a:cxnLst/>
              <a:rect l="l" t="t" r="r" b="b"/>
              <a:pathLst>
                <a:path w="7785" h="2757" extrusionOk="0">
                  <a:moveTo>
                    <a:pt x="6296" y="1"/>
                  </a:moveTo>
                  <a:cubicBezTo>
                    <a:pt x="5962" y="1"/>
                    <a:pt x="5627" y="110"/>
                    <a:pt x="5358" y="323"/>
                  </a:cubicBezTo>
                  <a:cubicBezTo>
                    <a:pt x="5225" y="430"/>
                    <a:pt x="5347" y="600"/>
                    <a:pt x="5486" y="600"/>
                  </a:cubicBezTo>
                  <a:cubicBezTo>
                    <a:pt x="5523" y="600"/>
                    <a:pt x="5561" y="589"/>
                    <a:pt x="5596" y="561"/>
                  </a:cubicBezTo>
                  <a:cubicBezTo>
                    <a:pt x="5789" y="408"/>
                    <a:pt x="6036" y="332"/>
                    <a:pt x="6284" y="332"/>
                  </a:cubicBezTo>
                  <a:cubicBezTo>
                    <a:pt x="6569" y="332"/>
                    <a:pt x="6855" y="432"/>
                    <a:pt x="7058" y="630"/>
                  </a:cubicBezTo>
                  <a:cubicBezTo>
                    <a:pt x="7431" y="993"/>
                    <a:pt x="7427" y="1634"/>
                    <a:pt x="7109" y="2031"/>
                  </a:cubicBezTo>
                  <a:cubicBezTo>
                    <a:pt x="6853" y="2349"/>
                    <a:pt x="6461" y="2422"/>
                    <a:pt x="6058" y="2422"/>
                  </a:cubicBezTo>
                  <a:cubicBezTo>
                    <a:pt x="5774" y="2422"/>
                    <a:pt x="5484" y="2386"/>
                    <a:pt x="5235" y="2374"/>
                  </a:cubicBezTo>
                  <a:cubicBezTo>
                    <a:pt x="4951" y="2359"/>
                    <a:pt x="4667" y="2354"/>
                    <a:pt x="4383" y="2354"/>
                  </a:cubicBezTo>
                  <a:cubicBezTo>
                    <a:pt x="3886" y="2354"/>
                    <a:pt x="3388" y="2371"/>
                    <a:pt x="2891" y="2388"/>
                  </a:cubicBezTo>
                  <a:cubicBezTo>
                    <a:pt x="2395" y="2405"/>
                    <a:pt x="1900" y="2421"/>
                    <a:pt x="1404" y="2421"/>
                  </a:cubicBezTo>
                  <a:cubicBezTo>
                    <a:pt x="1008" y="2421"/>
                    <a:pt x="612" y="2410"/>
                    <a:pt x="217" y="2382"/>
                  </a:cubicBezTo>
                  <a:cubicBezTo>
                    <a:pt x="212" y="2382"/>
                    <a:pt x="207" y="2381"/>
                    <a:pt x="202" y="2381"/>
                  </a:cubicBezTo>
                  <a:cubicBezTo>
                    <a:pt x="1" y="2381"/>
                    <a:pt x="7" y="2703"/>
                    <a:pt x="217" y="2718"/>
                  </a:cubicBezTo>
                  <a:cubicBezTo>
                    <a:pt x="613" y="2746"/>
                    <a:pt x="1010" y="2757"/>
                    <a:pt x="1407" y="2757"/>
                  </a:cubicBezTo>
                  <a:cubicBezTo>
                    <a:pt x="1938" y="2757"/>
                    <a:pt x="2469" y="2738"/>
                    <a:pt x="3000" y="2721"/>
                  </a:cubicBezTo>
                  <a:cubicBezTo>
                    <a:pt x="3404" y="2707"/>
                    <a:pt x="3805" y="2699"/>
                    <a:pt x="4207" y="2699"/>
                  </a:cubicBezTo>
                  <a:cubicBezTo>
                    <a:pt x="4722" y="2699"/>
                    <a:pt x="5236" y="2712"/>
                    <a:pt x="5754" y="2743"/>
                  </a:cubicBezTo>
                  <a:cubicBezTo>
                    <a:pt x="5833" y="2748"/>
                    <a:pt x="5914" y="2750"/>
                    <a:pt x="5996" y="2750"/>
                  </a:cubicBezTo>
                  <a:cubicBezTo>
                    <a:pt x="6612" y="2750"/>
                    <a:pt x="7242" y="2593"/>
                    <a:pt x="7532" y="1984"/>
                  </a:cubicBezTo>
                  <a:cubicBezTo>
                    <a:pt x="7784" y="1453"/>
                    <a:pt x="7712" y="764"/>
                    <a:pt x="7260" y="360"/>
                  </a:cubicBezTo>
                  <a:cubicBezTo>
                    <a:pt x="6990" y="119"/>
                    <a:pt x="6643" y="1"/>
                    <a:pt x="6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2"/>
            <p:cNvSpPr/>
            <p:nvPr/>
          </p:nvSpPr>
          <p:spPr>
            <a:xfrm>
              <a:off x="2500875" y="2979950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554" y="365"/>
                  </a:moveTo>
                  <a:cubicBezTo>
                    <a:pt x="551" y="367"/>
                    <a:pt x="548" y="368"/>
                    <a:pt x="545" y="369"/>
                  </a:cubicBezTo>
                  <a:cubicBezTo>
                    <a:pt x="548" y="368"/>
                    <a:pt x="551" y="367"/>
                    <a:pt x="554" y="365"/>
                  </a:cubicBezTo>
                  <a:close/>
                  <a:moveTo>
                    <a:pt x="378" y="534"/>
                  </a:moveTo>
                  <a:lnTo>
                    <a:pt x="378" y="534"/>
                  </a:lnTo>
                  <a:cubicBezTo>
                    <a:pt x="377" y="537"/>
                    <a:pt x="376" y="539"/>
                    <a:pt x="375" y="542"/>
                  </a:cubicBezTo>
                  <a:lnTo>
                    <a:pt x="375" y="542"/>
                  </a:lnTo>
                  <a:cubicBezTo>
                    <a:pt x="376" y="539"/>
                    <a:pt x="377" y="537"/>
                    <a:pt x="378" y="534"/>
                  </a:cubicBezTo>
                  <a:close/>
                  <a:moveTo>
                    <a:pt x="351" y="608"/>
                  </a:moveTo>
                  <a:lnTo>
                    <a:pt x="351" y="608"/>
                  </a:lnTo>
                  <a:cubicBezTo>
                    <a:pt x="351" y="610"/>
                    <a:pt x="351" y="611"/>
                    <a:pt x="351" y="613"/>
                  </a:cubicBezTo>
                  <a:lnTo>
                    <a:pt x="351" y="613"/>
                  </a:lnTo>
                  <a:cubicBezTo>
                    <a:pt x="351" y="611"/>
                    <a:pt x="351" y="610"/>
                    <a:pt x="351" y="608"/>
                  </a:cubicBezTo>
                  <a:close/>
                  <a:moveTo>
                    <a:pt x="673" y="1"/>
                  </a:moveTo>
                  <a:cubicBezTo>
                    <a:pt x="507" y="1"/>
                    <a:pt x="343" y="79"/>
                    <a:pt x="223" y="191"/>
                  </a:cubicBezTo>
                  <a:cubicBezTo>
                    <a:pt x="88" y="319"/>
                    <a:pt x="1" y="506"/>
                    <a:pt x="11" y="693"/>
                  </a:cubicBezTo>
                  <a:cubicBezTo>
                    <a:pt x="17" y="778"/>
                    <a:pt x="82" y="862"/>
                    <a:pt x="173" y="862"/>
                  </a:cubicBezTo>
                  <a:cubicBezTo>
                    <a:pt x="175" y="862"/>
                    <a:pt x="178" y="862"/>
                    <a:pt x="180" y="862"/>
                  </a:cubicBezTo>
                  <a:cubicBezTo>
                    <a:pt x="267" y="857"/>
                    <a:pt x="353" y="787"/>
                    <a:pt x="348" y="693"/>
                  </a:cubicBezTo>
                  <a:cubicBezTo>
                    <a:pt x="347" y="673"/>
                    <a:pt x="347" y="653"/>
                    <a:pt x="348" y="634"/>
                  </a:cubicBezTo>
                  <a:lnTo>
                    <a:pt x="348" y="634"/>
                  </a:lnTo>
                  <a:cubicBezTo>
                    <a:pt x="353" y="608"/>
                    <a:pt x="360" y="583"/>
                    <a:pt x="369" y="558"/>
                  </a:cubicBezTo>
                  <a:lnTo>
                    <a:pt x="369" y="558"/>
                  </a:lnTo>
                  <a:cubicBezTo>
                    <a:pt x="380" y="533"/>
                    <a:pt x="394" y="510"/>
                    <a:pt x="409" y="488"/>
                  </a:cubicBezTo>
                  <a:lnTo>
                    <a:pt x="409" y="488"/>
                  </a:lnTo>
                  <a:cubicBezTo>
                    <a:pt x="406" y="491"/>
                    <a:pt x="405" y="493"/>
                    <a:pt x="404" y="493"/>
                  </a:cubicBezTo>
                  <a:cubicBezTo>
                    <a:pt x="404" y="493"/>
                    <a:pt x="411" y="483"/>
                    <a:pt x="415" y="478"/>
                  </a:cubicBezTo>
                  <a:cubicBezTo>
                    <a:pt x="416" y="477"/>
                    <a:pt x="416" y="477"/>
                    <a:pt x="416" y="476"/>
                  </a:cubicBezTo>
                  <a:lnTo>
                    <a:pt x="416" y="476"/>
                  </a:lnTo>
                  <a:cubicBezTo>
                    <a:pt x="414" y="480"/>
                    <a:pt x="411" y="484"/>
                    <a:pt x="409" y="487"/>
                  </a:cubicBezTo>
                  <a:cubicBezTo>
                    <a:pt x="409" y="487"/>
                    <a:pt x="409" y="487"/>
                    <a:pt x="409" y="488"/>
                  </a:cubicBezTo>
                  <a:lnTo>
                    <a:pt x="409" y="488"/>
                  </a:lnTo>
                  <a:cubicBezTo>
                    <a:pt x="411" y="484"/>
                    <a:pt x="415" y="480"/>
                    <a:pt x="420" y="473"/>
                  </a:cubicBezTo>
                  <a:lnTo>
                    <a:pt x="420" y="473"/>
                  </a:lnTo>
                  <a:cubicBezTo>
                    <a:pt x="418" y="474"/>
                    <a:pt x="417" y="475"/>
                    <a:pt x="416" y="476"/>
                  </a:cubicBezTo>
                  <a:lnTo>
                    <a:pt x="416" y="476"/>
                  </a:lnTo>
                  <a:cubicBezTo>
                    <a:pt x="418" y="474"/>
                    <a:pt x="420" y="471"/>
                    <a:pt x="423" y="468"/>
                  </a:cubicBezTo>
                  <a:lnTo>
                    <a:pt x="423" y="468"/>
                  </a:lnTo>
                  <a:cubicBezTo>
                    <a:pt x="422" y="470"/>
                    <a:pt x="421" y="471"/>
                    <a:pt x="420" y="473"/>
                  </a:cubicBezTo>
                  <a:lnTo>
                    <a:pt x="420" y="473"/>
                  </a:lnTo>
                  <a:cubicBezTo>
                    <a:pt x="429" y="462"/>
                    <a:pt x="439" y="451"/>
                    <a:pt x="450" y="441"/>
                  </a:cubicBezTo>
                  <a:cubicBezTo>
                    <a:pt x="461" y="429"/>
                    <a:pt x="472" y="419"/>
                    <a:pt x="484" y="409"/>
                  </a:cubicBezTo>
                  <a:lnTo>
                    <a:pt x="484" y="409"/>
                  </a:lnTo>
                  <a:cubicBezTo>
                    <a:pt x="488" y="406"/>
                    <a:pt x="492" y="403"/>
                    <a:pt x="496" y="400"/>
                  </a:cubicBezTo>
                  <a:cubicBezTo>
                    <a:pt x="519" y="384"/>
                    <a:pt x="543" y="372"/>
                    <a:pt x="567" y="360"/>
                  </a:cubicBezTo>
                  <a:lnTo>
                    <a:pt x="567" y="360"/>
                  </a:lnTo>
                  <a:cubicBezTo>
                    <a:pt x="592" y="352"/>
                    <a:pt x="617" y="344"/>
                    <a:pt x="642" y="339"/>
                  </a:cubicBezTo>
                  <a:lnTo>
                    <a:pt x="642" y="339"/>
                  </a:lnTo>
                  <a:cubicBezTo>
                    <a:pt x="654" y="338"/>
                    <a:pt x="667" y="338"/>
                    <a:pt x="679" y="338"/>
                  </a:cubicBezTo>
                  <a:cubicBezTo>
                    <a:pt x="697" y="338"/>
                    <a:pt x="716" y="339"/>
                    <a:pt x="734" y="341"/>
                  </a:cubicBezTo>
                  <a:cubicBezTo>
                    <a:pt x="738" y="341"/>
                    <a:pt x="741" y="341"/>
                    <a:pt x="744" y="341"/>
                  </a:cubicBezTo>
                  <a:cubicBezTo>
                    <a:pt x="782" y="341"/>
                    <a:pt x="828" y="316"/>
                    <a:pt x="853" y="291"/>
                  </a:cubicBezTo>
                  <a:cubicBezTo>
                    <a:pt x="882" y="263"/>
                    <a:pt x="904" y="215"/>
                    <a:pt x="902" y="172"/>
                  </a:cubicBezTo>
                  <a:cubicBezTo>
                    <a:pt x="900" y="129"/>
                    <a:pt x="886" y="84"/>
                    <a:pt x="853" y="54"/>
                  </a:cubicBezTo>
                  <a:cubicBezTo>
                    <a:pt x="817" y="22"/>
                    <a:pt x="781" y="10"/>
                    <a:pt x="734" y="4"/>
                  </a:cubicBezTo>
                  <a:cubicBezTo>
                    <a:pt x="714" y="2"/>
                    <a:pt x="694" y="1"/>
                    <a:pt x="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2"/>
            <p:cNvSpPr/>
            <p:nvPr/>
          </p:nvSpPr>
          <p:spPr>
            <a:xfrm>
              <a:off x="2498700" y="3011375"/>
              <a:ext cx="10875" cy="8425"/>
            </a:xfrm>
            <a:custGeom>
              <a:avLst/>
              <a:gdLst/>
              <a:ahLst/>
              <a:cxnLst/>
              <a:rect l="l" t="t" r="r" b="b"/>
              <a:pathLst>
                <a:path w="435" h="337" extrusionOk="0">
                  <a:moveTo>
                    <a:pt x="217" y="0"/>
                  </a:moveTo>
                  <a:cubicBezTo>
                    <a:pt x="2" y="0"/>
                    <a:pt x="1" y="337"/>
                    <a:pt x="217" y="337"/>
                  </a:cubicBezTo>
                  <a:cubicBezTo>
                    <a:pt x="434" y="337"/>
                    <a:pt x="434" y="0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2"/>
            <p:cNvSpPr/>
            <p:nvPr/>
          </p:nvSpPr>
          <p:spPr>
            <a:xfrm>
              <a:off x="2453700" y="3041650"/>
              <a:ext cx="16650" cy="22350"/>
            </a:xfrm>
            <a:custGeom>
              <a:avLst/>
              <a:gdLst/>
              <a:ahLst/>
              <a:cxnLst/>
              <a:rect l="l" t="t" r="r" b="b"/>
              <a:pathLst>
                <a:path w="666" h="894" extrusionOk="0">
                  <a:moveTo>
                    <a:pt x="458" y="397"/>
                  </a:moveTo>
                  <a:cubicBezTo>
                    <a:pt x="457" y="398"/>
                    <a:pt x="456" y="399"/>
                    <a:pt x="456" y="400"/>
                  </a:cubicBezTo>
                  <a:cubicBezTo>
                    <a:pt x="456" y="399"/>
                    <a:pt x="457" y="398"/>
                    <a:pt x="458" y="397"/>
                  </a:cubicBezTo>
                  <a:close/>
                  <a:moveTo>
                    <a:pt x="393" y="572"/>
                  </a:moveTo>
                  <a:lnTo>
                    <a:pt x="393" y="572"/>
                  </a:lnTo>
                  <a:cubicBezTo>
                    <a:pt x="392" y="575"/>
                    <a:pt x="392" y="577"/>
                    <a:pt x="392" y="579"/>
                  </a:cubicBezTo>
                  <a:cubicBezTo>
                    <a:pt x="392" y="577"/>
                    <a:pt x="392" y="575"/>
                    <a:pt x="393" y="572"/>
                  </a:cubicBezTo>
                  <a:close/>
                  <a:moveTo>
                    <a:pt x="470" y="0"/>
                  </a:moveTo>
                  <a:cubicBezTo>
                    <a:pt x="442" y="0"/>
                    <a:pt x="413" y="7"/>
                    <a:pt x="387" y="22"/>
                  </a:cubicBezTo>
                  <a:cubicBezTo>
                    <a:pt x="132" y="166"/>
                    <a:pt x="1" y="488"/>
                    <a:pt x="82" y="769"/>
                  </a:cubicBezTo>
                  <a:cubicBezTo>
                    <a:pt x="102" y="839"/>
                    <a:pt x="172" y="894"/>
                    <a:pt x="245" y="894"/>
                  </a:cubicBezTo>
                  <a:cubicBezTo>
                    <a:pt x="260" y="894"/>
                    <a:pt x="274" y="891"/>
                    <a:pt x="289" y="887"/>
                  </a:cubicBezTo>
                  <a:cubicBezTo>
                    <a:pt x="374" y="859"/>
                    <a:pt x="432" y="770"/>
                    <a:pt x="406" y="680"/>
                  </a:cubicBezTo>
                  <a:cubicBezTo>
                    <a:pt x="402" y="667"/>
                    <a:pt x="399" y="653"/>
                    <a:pt x="396" y="640"/>
                  </a:cubicBezTo>
                  <a:lnTo>
                    <a:pt x="396" y="640"/>
                  </a:lnTo>
                  <a:cubicBezTo>
                    <a:pt x="394" y="611"/>
                    <a:pt x="394" y="582"/>
                    <a:pt x="396" y="553"/>
                  </a:cubicBezTo>
                  <a:lnTo>
                    <a:pt x="396" y="553"/>
                  </a:lnTo>
                  <a:cubicBezTo>
                    <a:pt x="402" y="523"/>
                    <a:pt x="410" y="493"/>
                    <a:pt x="421" y="465"/>
                  </a:cubicBezTo>
                  <a:lnTo>
                    <a:pt x="421" y="465"/>
                  </a:lnTo>
                  <a:cubicBezTo>
                    <a:pt x="429" y="448"/>
                    <a:pt x="438" y="432"/>
                    <a:pt x="447" y="417"/>
                  </a:cubicBezTo>
                  <a:cubicBezTo>
                    <a:pt x="453" y="408"/>
                    <a:pt x="459" y="398"/>
                    <a:pt x="466" y="389"/>
                  </a:cubicBezTo>
                  <a:lnTo>
                    <a:pt x="466" y="389"/>
                  </a:lnTo>
                  <a:cubicBezTo>
                    <a:pt x="467" y="387"/>
                    <a:pt x="468" y="386"/>
                    <a:pt x="469" y="385"/>
                  </a:cubicBezTo>
                  <a:cubicBezTo>
                    <a:pt x="484" y="368"/>
                    <a:pt x="501" y="352"/>
                    <a:pt x="518" y="336"/>
                  </a:cubicBezTo>
                  <a:lnTo>
                    <a:pt x="518" y="336"/>
                  </a:lnTo>
                  <a:cubicBezTo>
                    <a:pt x="520" y="335"/>
                    <a:pt x="522" y="334"/>
                    <a:pt x="523" y="333"/>
                  </a:cubicBezTo>
                  <a:cubicBezTo>
                    <a:pt x="534" y="325"/>
                    <a:pt x="544" y="319"/>
                    <a:pt x="556" y="313"/>
                  </a:cubicBezTo>
                  <a:cubicBezTo>
                    <a:pt x="633" y="269"/>
                    <a:pt x="665" y="158"/>
                    <a:pt x="616" y="82"/>
                  </a:cubicBezTo>
                  <a:cubicBezTo>
                    <a:pt x="583" y="30"/>
                    <a:pt x="527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62"/>
          <p:cNvGrpSpPr/>
          <p:nvPr/>
        </p:nvGrpSpPr>
        <p:grpSpPr>
          <a:xfrm>
            <a:off x="8433725" y="4449256"/>
            <a:ext cx="236638" cy="233587"/>
            <a:chOff x="5560900" y="2799000"/>
            <a:chExt cx="124100" cy="122500"/>
          </a:xfrm>
        </p:grpSpPr>
        <p:sp>
          <p:nvSpPr>
            <p:cNvPr id="1895" name="Google Shape;1895;p62"/>
            <p:cNvSpPr/>
            <p:nvPr/>
          </p:nvSpPr>
          <p:spPr>
            <a:xfrm>
              <a:off x="5560900" y="2799000"/>
              <a:ext cx="124100" cy="122500"/>
            </a:xfrm>
            <a:custGeom>
              <a:avLst/>
              <a:gdLst/>
              <a:ahLst/>
              <a:cxnLst/>
              <a:rect l="l" t="t" r="r" b="b"/>
              <a:pathLst>
                <a:path w="4964" h="4900" extrusionOk="0">
                  <a:moveTo>
                    <a:pt x="2241" y="0"/>
                  </a:moveTo>
                  <a:cubicBezTo>
                    <a:pt x="2043" y="0"/>
                    <a:pt x="1845" y="23"/>
                    <a:pt x="1651" y="70"/>
                  </a:cubicBezTo>
                  <a:cubicBezTo>
                    <a:pt x="1457" y="118"/>
                    <a:pt x="1519" y="400"/>
                    <a:pt x="1697" y="400"/>
                  </a:cubicBezTo>
                  <a:cubicBezTo>
                    <a:pt x="1711" y="400"/>
                    <a:pt x="1725" y="398"/>
                    <a:pt x="1741" y="394"/>
                  </a:cubicBezTo>
                  <a:cubicBezTo>
                    <a:pt x="1908" y="354"/>
                    <a:pt x="2078" y="334"/>
                    <a:pt x="2248" y="334"/>
                  </a:cubicBezTo>
                  <a:cubicBezTo>
                    <a:pt x="2910" y="334"/>
                    <a:pt x="3567" y="631"/>
                    <a:pt x="3991" y="1147"/>
                  </a:cubicBezTo>
                  <a:cubicBezTo>
                    <a:pt x="4529" y="1801"/>
                    <a:pt x="4578" y="2773"/>
                    <a:pt x="4183" y="3508"/>
                  </a:cubicBezTo>
                  <a:cubicBezTo>
                    <a:pt x="3821" y="4181"/>
                    <a:pt x="3103" y="4564"/>
                    <a:pt x="2356" y="4564"/>
                  </a:cubicBezTo>
                  <a:cubicBezTo>
                    <a:pt x="2263" y="4564"/>
                    <a:pt x="2169" y="4558"/>
                    <a:pt x="2075" y="4546"/>
                  </a:cubicBezTo>
                  <a:cubicBezTo>
                    <a:pt x="1218" y="4435"/>
                    <a:pt x="572" y="3788"/>
                    <a:pt x="392" y="2953"/>
                  </a:cubicBezTo>
                  <a:cubicBezTo>
                    <a:pt x="199" y="2048"/>
                    <a:pt x="707" y="843"/>
                    <a:pt x="1759" y="822"/>
                  </a:cubicBezTo>
                  <a:cubicBezTo>
                    <a:pt x="1974" y="818"/>
                    <a:pt x="1975" y="486"/>
                    <a:pt x="1763" y="486"/>
                  </a:cubicBezTo>
                  <a:cubicBezTo>
                    <a:pt x="1761" y="486"/>
                    <a:pt x="1760" y="486"/>
                    <a:pt x="1759" y="486"/>
                  </a:cubicBezTo>
                  <a:cubicBezTo>
                    <a:pt x="700" y="508"/>
                    <a:pt x="1" y="1550"/>
                    <a:pt x="11" y="2537"/>
                  </a:cubicBezTo>
                  <a:cubicBezTo>
                    <a:pt x="21" y="3515"/>
                    <a:pt x="617" y="4434"/>
                    <a:pt x="1547" y="4763"/>
                  </a:cubicBezTo>
                  <a:cubicBezTo>
                    <a:pt x="1805" y="4855"/>
                    <a:pt x="2080" y="4900"/>
                    <a:pt x="2354" y="4900"/>
                  </a:cubicBezTo>
                  <a:cubicBezTo>
                    <a:pt x="3058" y="4900"/>
                    <a:pt x="3765" y="4607"/>
                    <a:pt x="4214" y="4060"/>
                  </a:cubicBezTo>
                  <a:cubicBezTo>
                    <a:pt x="4840" y="3298"/>
                    <a:pt x="4963" y="2161"/>
                    <a:pt x="4491" y="1291"/>
                  </a:cubicBezTo>
                  <a:cubicBezTo>
                    <a:pt x="4051" y="479"/>
                    <a:pt x="3147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2"/>
            <p:cNvSpPr/>
            <p:nvPr/>
          </p:nvSpPr>
          <p:spPr>
            <a:xfrm>
              <a:off x="5601900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8" y="1"/>
                  </a:moveTo>
                  <a:cubicBezTo>
                    <a:pt x="2" y="1"/>
                    <a:pt x="1" y="337"/>
                    <a:pt x="218" y="337"/>
                  </a:cubicBezTo>
                  <a:cubicBezTo>
                    <a:pt x="434" y="337"/>
                    <a:pt x="434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2"/>
            <p:cNvSpPr/>
            <p:nvPr/>
          </p:nvSpPr>
          <p:spPr>
            <a:xfrm>
              <a:off x="5628075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7" y="1"/>
                  </a:moveTo>
                  <a:cubicBezTo>
                    <a:pt x="1" y="1"/>
                    <a:pt x="1" y="337"/>
                    <a:pt x="217" y="337"/>
                  </a:cubicBezTo>
                  <a:cubicBezTo>
                    <a:pt x="433" y="337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2"/>
            <p:cNvSpPr/>
            <p:nvPr/>
          </p:nvSpPr>
          <p:spPr>
            <a:xfrm>
              <a:off x="5595200" y="2872800"/>
              <a:ext cx="51400" cy="25125"/>
            </a:xfrm>
            <a:custGeom>
              <a:avLst/>
              <a:gdLst/>
              <a:ahLst/>
              <a:cxnLst/>
              <a:rect l="l" t="t" r="r" b="b"/>
              <a:pathLst>
                <a:path w="2056" h="1005" extrusionOk="0">
                  <a:moveTo>
                    <a:pt x="205" y="0"/>
                  </a:moveTo>
                  <a:cubicBezTo>
                    <a:pt x="104" y="0"/>
                    <a:pt x="0" y="83"/>
                    <a:pt x="33" y="209"/>
                  </a:cubicBezTo>
                  <a:cubicBezTo>
                    <a:pt x="138" y="610"/>
                    <a:pt x="489" y="934"/>
                    <a:pt x="901" y="994"/>
                  </a:cubicBezTo>
                  <a:cubicBezTo>
                    <a:pt x="949" y="1001"/>
                    <a:pt x="997" y="1004"/>
                    <a:pt x="1044" y="1004"/>
                  </a:cubicBezTo>
                  <a:cubicBezTo>
                    <a:pt x="1427" y="1004"/>
                    <a:pt x="1797" y="792"/>
                    <a:pt x="1983" y="454"/>
                  </a:cubicBezTo>
                  <a:cubicBezTo>
                    <a:pt x="2055" y="323"/>
                    <a:pt x="1939" y="201"/>
                    <a:pt x="1825" y="201"/>
                  </a:cubicBezTo>
                  <a:cubicBezTo>
                    <a:pt x="1775" y="201"/>
                    <a:pt x="1725" y="225"/>
                    <a:pt x="1692" y="284"/>
                  </a:cubicBezTo>
                  <a:cubicBezTo>
                    <a:pt x="1565" y="515"/>
                    <a:pt x="1313" y="671"/>
                    <a:pt x="1048" y="671"/>
                  </a:cubicBezTo>
                  <a:cubicBezTo>
                    <a:pt x="1021" y="671"/>
                    <a:pt x="994" y="669"/>
                    <a:pt x="967" y="666"/>
                  </a:cubicBezTo>
                  <a:cubicBezTo>
                    <a:pt x="676" y="630"/>
                    <a:pt x="431" y="400"/>
                    <a:pt x="357" y="120"/>
                  </a:cubicBezTo>
                  <a:cubicBezTo>
                    <a:pt x="335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1900;p62"/>
          <p:cNvSpPr/>
          <p:nvPr/>
        </p:nvSpPr>
        <p:spPr>
          <a:xfrm rot="12539406">
            <a:off x="4737642" y="4348500"/>
            <a:ext cx="909972" cy="3743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67;p62">
            <a:extLst>
              <a:ext uri="{FF2B5EF4-FFF2-40B4-BE49-F238E27FC236}">
                <a16:creationId xmlns:a16="http://schemas.microsoft.com/office/drawing/2014/main" id="{10AC4821-A4D0-BAEC-11D2-EB5B35BAD8FE}"/>
              </a:ext>
            </a:extLst>
          </p:cNvPr>
          <p:cNvSpPr/>
          <p:nvPr/>
        </p:nvSpPr>
        <p:spPr>
          <a:xfrm rot="1793289">
            <a:off x="8092589" y="1214812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A26AFF-0498-3543-8776-C9092FE36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B1F7CED-FED3-50A0-AC5D-94338352B7E5}"/>
              </a:ext>
            </a:extLst>
          </p:cNvPr>
          <p:cNvGrpSpPr/>
          <p:nvPr/>
        </p:nvGrpSpPr>
        <p:grpSpPr>
          <a:xfrm>
            <a:off x="713294" y="992688"/>
            <a:ext cx="7720200" cy="95125"/>
            <a:chOff x="715050" y="1056625"/>
            <a:chExt cx="7720200" cy="95125"/>
          </a:xfrm>
        </p:grpSpPr>
        <p:cxnSp>
          <p:nvCxnSpPr>
            <p:cNvPr id="4" name="Google Shape;458;p44">
              <a:extLst>
                <a:ext uri="{FF2B5EF4-FFF2-40B4-BE49-F238E27FC236}">
                  <a16:creationId xmlns:a16="http://schemas.microsoft.com/office/drawing/2014/main" id="{41D688C4-3359-289F-1496-70103C9460A9}"/>
                </a:ext>
              </a:extLst>
            </p:cNvPr>
            <p:cNvCxnSpPr/>
            <p:nvPr/>
          </p:nvCxnSpPr>
          <p:spPr>
            <a:xfrm>
              <a:off x="715050" y="1056625"/>
              <a:ext cx="7720200" cy="0"/>
            </a:xfrm>
            <a:prstGeom prst="straightConnector1">
              <a:avLst/>
            </a:prstGeom>
            <a:noFill/>
            <a:ln w="19050" cap="flat" cmpd="sng">
              <a:solidFill>
                <a:srgbClr val="195C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59;p44">
              <a:extLst>
                <a:ext uri="{FF2B5EF4-FFF2-40B4-BE49-F238E27FC236}">
                  <a16:creationId xmlns:a16="http://schemas.microsoft.com/office/drawing/2014/main" id="{C25DBFD0-0A5F-25EF-86D5-49CE654EF945}"/>
                </a:ext>
              </a:extLst>
            </p:cNvPr>
            <p:cNvCxnSpPr/>
            <p:nvPr/>
          </p:nvCxnSpPr>
          <p:spPr>
            <a:xfrm>
              <a:off x="726525" y="1151750"/>
              <a:ext cx="7702200" cy="0"/>
            </a:xfrm>
            <a:prstGeom prst="straightConnector1">
              <a:avLst/>
            </a:prstGeom>
            <a:noFill/>
            <a:ln w="19050" cap="flat" cmpd="sng">
              <a:solidFill>
                <a:srgbClr val="70B16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392C05D8-A945-FE79-64B0-309E0E55F85F}"/>
              </a:ext>
            </a:extLst>
          </p:cNvPr>
          <p:cNvGrpSpPr>
            <a:grpSpLocks noChangeAspect="1"/>
          </p:cNvGrpSpPr>
          <p:nvPr/>
        </p:nvGrpSpPr>
        <p:grpSpPr>
          <a:xfrm>
            <a:off x="271261" y="1314841"/>
            <a:ext cx="8607778" cy="3746199"/>
            <a:chOff x="259644" y="316089"/>
            <a:chExt cx="8607778" cy="4713110"/>
          </a:xfrm>
        </p:grpSpPr>
        <p:sp>
          <p:nvSpPr>
            <p:cNvPr id="8" name="圓角矩形 3">
              <a:extLst>
                <a:ext uri="{FF2B5EF4-FFF2-40B4-BE49-F238E27FC236}">
                  <a16:creationId xmlns:a16="http://schemas.microsoft.com/office/drawing/2014/main" id="{D5A6B703-5B29-B22F-8842-453669D60FB9}"/>
                </a:ext>
              </a:extLst>
            </p:cNvPr>
            <p:cNvSpPr/>
            <p:nvPr/>
          </p:nvSpPr>
          <p:spPr>
            <a:xfrm>
              <a:off x="259644" y="316089"/>
              <a:ext cx="8607778" cy="4411134"/>
            </a:xfrm>
            <a:prstGeom prst="roundRect">
              <a:avLst>
                <a:gd name="adj" fmla="val 95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C4294C9-E064-B075-A294-29E1613439F3}"/>
                </a:ext>
              </a:extLst>
            </p:cNvPr>
            <p:cNvGrpSpPr/>
            <p:nvPr/>
          </p:nvGrpSpPr>
          <p:grpSpPr>
            <a:xfrm>
              <a:off x="291236" y="388056"/>
              <a:ext cx="8478120" cy="4641143"/>
              <a:chOff x="291236" y="388056"/>
              <a:chExt cx="8478120" cy="4641143"/>
            </a:xfrm>
          </p:grpSpPr>
          <p:sp>
            <p:nvSpPr>
              <p:cNvPr id="10" name="＞形箭號 5">
                <a:extLst>
                  <a:ext uri="{FF2B5EF4-FFF2-40B4-BE49-F238E27FC236}">
                    <a16:creationId xmlns:a16="http://schemas.microsoft.com/office/drawing/2014/main" id="{91CEC34F-342C-8888-CA26-EF5CF34463DB}"/>
                  </a:ext>
                </a:extLst>
              </p:cNvPr>
              <p:cNvSpPr/>
              <p:nvPr/>
            </p:nvSpPr>
            <p:spPr>
              <a:xfrm rot="16200000">
                <a:off x="725314" y="4145844"/>
                <a:ext cx="1174044" cy="592666"/>
              </a:xfrm>
              <a:prstGeom prst="chevron">
                <a:avLst>
                  <a:gd name="adj" fmla="val 2192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C3B2B5EA-92D8-B368-795B-EE747479C30A}"/>
                  </a:ext>
                </a:extLst>
              </p:cNvPr>
              <p:cNvGrpSpPr/>
              <p:nvPr/>
            </p:nvGrpSpPr>
            <p:grpSpPr>
              <a:xfrm>
                <a:off x="291236" y="388056"/>
                <a:ext cx="8478120" cy="4267200"/>
                <a:chOff x="1058360" y="388056"/>
                <a:chExt cx="7735468" cy="426720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" name="圓角矩形 16">
                  <a:extLst>
                    <a:ext uri="{FF2B5EF4-FFF2-40B4-BE49-F238E27FC236}">
                      <a16:creationId xmlns:a16="http://schemas.microsoft.com/office/drawing/2014/main" id="{3CD594D0-716E-0046-00B3-E321B45E24FC}"/>
                    </a:ext>
                  </a:extLst>
                </p:cNvPr>
                <p:cNvSpPr/>
                <p:nvPr/>
              </p:nvSpPr>
              <p:spPr>
                <a:xfrm>
                  <a:off x="4933243" y="388056"/>
                  <a:ext cx="3860585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2" name="圓角矩形 17">
                  <a:extLst>
                    <a:ext uri="{FF2B5EF4-FFF2-40B4-BE49-F238E27FC236}">
                      <a16:creationId xmlns:a16="http://schemas.microsoft.com/office/drawing/2014/main" id="{80DB3AA1-73DD-5503-7E29-D34BF2732A55}"/>
                    </a:ext>
                  </a:extLst>
                </p:cNvPr>
                <p:cNvSpPr/>
                <p:nvPr/>
              </p:nvSpPr>
              <p:spPr>
                <a:xfrm>
                  <a:off x="1058360" y="388056"/>
                  <a:ext cx="3921234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96E0406E-86E9-6EA2-6EB8-CAB4AF599B93}"/>
                  </a:ext>
                </a:extLst>
              </p:cNvPr>
              <p:cNvGrpSpPr/>
              <p:nvPr/>
            </p:nvGrpSpPr>
            <p:grpSpPr>
              <a:xfrm>
                <a:off x="324753" y="444500"/>
                <a:ext cx="8195536" cy="4154311"/>
                <a:chOff x="1044805" y="388056"/>
                <a:chExt cx="7562972" cy="4267200"/>
              </a:xfrm>
              <a:solidFill>
                <a:schemeClr val="accent6">
                  <a:lumMod val="9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圓角矩形 14">
                  <a:extLst>
                    <a:ext uri="{FF2B5EF4-FFF2-40B4-BE49-F238E27FC236}">
                      <a16:creationId xmlns:a16="http://schemas.microsoft.com/office/drawing/2014/main" id="{89319599-86CF-C6C9-CBD3-6DC30FC3BD34}"/>
                    </a:ext>
                  </a:extLst>
                </p:cNvPr>
                <p:cNvSpPr/>
                <p:nvPr/>
              </p:nvSpPr>
              <p:spPr>
                <a:xfrm>
                  <a:off x="4933244" y="388056"/>
                  <a:ext cx="3674533" cy="4267200"/>
                </a:xfrm>
                <a:prstGeom prst="roundRect">
                  <a:avLst>
                    <a:gd name="adj" fmla="val 1098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0" name="圓角矩形 15">
                  <a:extLst>
                    <a:ext uri="{FF2B5EF4-FFF2-40B4-BE49-F238E27FC236}">
                      <a16:creationId xmlns:a16="http://schemas.microsoft.com/office/drawing/2014/main" id="{E3410EF9-F97D-F2BB-F934-5F09895382EF}"/>
                    </a:ext>
                  </a:extLst>
                </p:cNvPr>
                <p:cNvSpPr/>
                <p:nvPr/>
              </p:nvSpPr>
              <p:spPr>
                <a:xfrm>
                  <a:off x="1044805" y="388056"/>
                  <a:ext cx="3934790" cy="4267200"/>
                </a:xfrm>
                <a:prstGeom prst="roundRect">
                  <a:avLst>
                    <a:gd name="adj" fmla="val 1098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13" name="＞形箭號 8">
                <a:extLst>
                  <a:ext uri="{FF2B5EF4-FFF2-40B4-BE49-F238E27FC236}">
                    <a16:creationId xmlns:a16="http://schemas.microsoft.com/office/drawing/2014/main" id="{197230BC-2C16-649B-C44A-DEC96C8F6D39}"/>
                  </a:ext>
                </a:extLst>
              </p:cNvPr>
              <p:cNvSpPr/>
              <p:nvPr/>
            </p:nvSpPr>
            <p:spPr>
              <a:xfrm rot="16200000">
                <a:off x="1424517" y="4145844"/>
                <a:ext cx="1174044" cy="592666"/>
              </a:xfrm>
              <a:prstGeom prst="chevron">
                <a:avLst>
                  <a:gd name="adj" fmla="val 21922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＞形箭號 9">
                <a:extLst>
                  <a:ext uri="{FF2B5EF4-FFF2-40B4-BE49-F238E27FC236}">
                    <a16:creationId xmlns:a16="http://schemas.microsoft.com/office/drawing/2014/main" id="{947C24B6-2739-9492-5DA7-13DD07F79FEF}"/>
                  </a:ext>
                </a:extLst>
              </p:cNvPr>
              <p:cNvSpPr/>
              <p:nvPr/>
            </p:nvSpPr>
            <p:spPr>
              <a:xfrm rot="16200000">
                <a:off x="2119485" y="4145844"/>
                <a:ext cx="1174044" cy="592666"/>
              </a:xfrm>
              <a:prstGeom prst="chevron">
                <a:avLst>
                  <a:gd name="adj" fmla="val 2192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15385304-8EEC-66EF-F9E3-BC7090AD2E3D}"/>
                  </a:ext>
                </a:extLst>
              </p:cNvPr>
              <p:cNvGrpSpPr/>
              <p:nvPr/>
            </p:nvGrpSpPr>
            <p:grpSpPr>
              <a:xfrm>
                <a:off x="351410" y="444500"/>
                <a:ext cx="8381676" cy="4151343"/>
                <a:chOff x="1006006" y="388056"/>
                <a:chExt cx="7860902" cy="426720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" name="圓角矩形 12">
                  <a:extLst>
                    <a:ext uri="{FF2B5EF4-FFF2-40B4-BE49-F238E27FC236}">
                      <a16:creationId xmlns:a16="http://schemas.microsoft.com/office/drawing/2014/main" id="{56E69873-D363-6856-BE83-1B1E5EF40CE5}"/>
                    </a:ext>
                  </a:extLst>
                </p:cNvPr>
                <p:cNvSpPr/>
                <p:nvPr/>
              </p:nvSpPr>
              <p:spPr>
                <a:xfrm>
                  <a:off x="4968339" y="388056"/>
                  <a:ext cx="3898569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8" name="圓角矩形 13">
                  <a:extLst>
                    <a:ext uri="{FF2B5EF4-FFF2-40B4-BE49-F238E27FC236}">
                      <a16:creationId xmlns:a16="http://schemas.microsoft.com/office/drawing/2014/main" id="{B7DF4450-B56C-9D0B-CD96-A2991D761501}"/>
                    </a:ext>
                  </a:extLst>
                </p:cNvPr>
                <p:cNvSpPr/>
                <p:nvPr/>
              </p:nvSpPr>
              <p:spPr>
                <a:xfrm>
                  <a:off x="1006006" y="388056"/>
                  <a:ext cx="3973588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</p:grpSp>
      <p:cxnSp>
        <p:nvCxnSpPr>
          <p:cNvPr id="28" name="Google Shape;866;p52">
            <a:extLst>
              <a:ext uri="{FF2B5EF4-FFF2-40B4-BE49-F238E27FC236}">
                <a16:creationId xmlns:a16="http://schemas.microsoft.com/office/drawing/2014/main" id="{A3FEB207-B091-B961-1EBE-9708E42539F2}"/>
              </a:ext>
            </a:extLst>
          </p:cNvPr>
          <p:cNvCxnSpPr>
            <a:cxnSpLocks/>
          </p:cNvCxnSpPr>
          <p:nvPr/>
        </p:nvCxnSpPr>
        <p:spPr>
          <a:xfrm>
            <a:off x="4599860" y="1882430"/>
            <a:ext cx="0" cy="2249232"/>
          </a:xfrm>
          <a:prstGeom prst="straightConnector1">
            <a:avLst/>
          </a:prstGeom>
          <a:noFill/>
          <a:ln w="19050" cap="flat" cmpd="sng">
            <a:solidFill>
              <a:srgbClr val="A9D1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58;p36">
            <a:extLst>
              <a:ext uri="{FF2B5EF4-FFF2-40B4-BE49-F238E27FC236}">
                <a16:creationId xmlns:a16="http://schemas.microsoft.com/office/drawing/2014/main" id="{96EFCD1E-4B92-B4D1-14A5-43D63F766F1C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03.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如何開發</a:t>
            </a:r>
            <a:endParaRPr lang="zh-TW" altLang="en-US" dirty="0"/>
          </a:p>
        </p:txBody>
      </p:sp>
      <p:sp>
        <p:nvSpPr>
          <p:cNvPr id="50" name="Google Shape;1863;p62">
            <a:extLst>
              <a:ext uri="{FF2B5EF4-FFF2-40B4-BE49-F238E27FC236}">
                <a16:creationId xmlns:a16="http://schemas.microsoft.com/office/drawing/2014/main" id="{C0CD0328-319C-1B9E-D82F-EE5C87274EBA}"/>
              </a:ext>
            </a:extLst>
          </p:cNvPr>
          <p:cNvSpPr/>
          <p:nvPr/>
        </p:nvSpPr>
        <p:spPr>
          <a:xfrm>
            <a:off x="581742" y="1668866"/>
            <a:ext cx="3782152" cy="605024"/>
          </a:xfrm>
          <a:custGeom>
            <a:avLst/>
            <a:gdLst/>
            <a:ahLst/>
            <a:cxnLst/>
            <a:rect l="l" t="t" r="r" b="b"/>
            <a:pathLst>
              <a:path w="18420" h="2920" extrusionOk="0">
                <a:moveTo>
                  <a:pt x="0" y="0"/>
                </a:moveTo>
                <a:lnTo>
                  <a:pt x="0" y="2920"/>
                </a:lnTo>
                <a:lnTo>
                  <a:pt x="18420" y="2920"/>
                </a:lnTo>
                <a:lnTo>
                  <a:pt x="18420" y="0"/>
                </a:lnTo>
                <a:close/>
              </a:path>
            </a:pathLst>
          </a:custGeom>
          <a:solidFill>
            <a:schemeClr val="accent3">
              <a:alpha val="223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硬體選擇和組裝</a:t>
            </a:r>
            <a:endParaRPr sz="32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pic>
        <p:nvPicPr>
          <p:cNvPr id="104" name="圖片 103">
            <a:extLst>
              <a:ext uri="{FF2B5EF4-FFF2-40B4-BE49-F238E27FC236}">
                <a16:creationId xmlns:a16="http://schemas.microsoft.com/office/drawing/2014/main" id="{13AF313A-F6ED-B2E4-FBFB-08A6064280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55749" y="2389112"/>
            <a:ext cx="3895933" cy="2279154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F85345E8-AFAD-DE98-F755-80D72BE6F845}"/>
              </a:ext>
            </a:extLst>
          </p:cNvPr>
          <p:cNvGrpSpPr/>
          <p:nvPr/>
        </p:nvGrpSpPr>
        <p:grpSpPr>
          <a:xfrm flipH="1">
            <a:off x="-711403" y="3814451"/>
            <a:ext cx="1855344" cy="1775038"/>
            <a:chOff x="7458018" y="2145310"/>
            <a:chExt cx="2412863" cy="2308425"/>
          </a:xfrm>
        </p:grpSpPr>
        <p:sp>
          <p:nvSpPr>
            <p:cNvPr id="47" name="Google Shape;2164;p81">
              <a:extLst>
                <a:ext uri="{FF2B5EF4-FFF2-40B4-BE49-F238E27FC236}">
                  <a16:creationId xmlns:a16="http://schemas.microsoft.com/office/drawing/2014/main" id="{CBEB2DA3-9C3A-72E8-D305-0EAF3CC41602}"/>
                </a:ext>
              </a:extLst>
            </p:cNvPr>
            <p:cNvSpPr/>
            <p:nvPr/>
          </p:nvSpPr>
          <p:spPr>
            <a:xfrm>
              <a:off x="7458018" y="2254744"/>
              <a:ext cx="2412863" cy="2198991"/>
            </a:xfrm>
            <a:custGeom>
              <a:avLst/>
              <a:gdLst/>
              <a:ahLst/>
              <a:cxnLst/>
              <a:rect l="l" t="t" r="r" b="b"/>
              <a:pathLst>
                <a:path w="37956" h="34593" extrusionOk="0">
                  <a:moveTo>
                    <a:pt x="18978" y="1"/>
                  </a:moveTo>
                  <a:cubicBezTo>
                    <a:pt x="14550" y="1"/>
                    <a:pt x="10123" y="1691"/>
                    <a:pt x="6743" y="5070"/>
                  </a:cubicBezTo>
                  <a:cubicBezTo>
                    <a:pt x="0" y="11829"/>
                    <a:pt x="0" y="22780"/>
                    <a:pt x="6743" y="29523"/>
                  </a:cubicBezTo>
                  <a:cubicBezTo>
                    <a:pt x="10123" y="32903"/>
                    <a:pt x="14550" y="34593"/>
                    <a:pt x="18978" y="34593"/>
                  </a:cubicBezTo>
                  <a:cubicBezTo>
                    <a:pt x="23405" y="34593"/>
                    <a:pt x="27833" y="32903"/>
                    <a:pt x="31212" y="29523"/>
                  </a:cubicBezTo>
                  <a:cubicBezTo>
                    <a:pt x="37955" y="22780"/>
                    <a:pt x="37955" y="11829"/>
                    <a:pt x="31212" y="5070"/>
                  </a:cubicBezTo>
                  <a:cubicBezTo>
                    <a:pt x="27833" y="1691"/>
                    <a:pt x="23405" y="1"/>
                    <a:pt x="1897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2166;p81">
              <a:extLst>
                <a:ext uri="{FF2B5EF4-FFF2-40B4-BE49-F238E27FC236}">
                  <a16:creationId xmlns:a16="http://schemas.microsoft.com/office/drawing/2014/main" id="{D39A76EA-976C-CAE1-A999-415A796B5FC9}"/>
                </a:ext>
              </a:extLst>
            </p:cNvPr>
            <p:cNvGrpSpPr/>
            <p:nvPr/>
          </p:nvGrpSpPr>
          <p:grpSpPr>
            <a:xfrm>
              <a:off x="7684730" y="2145310"/>
              <a:ext cx="1137798" cy="2230215"/>
              <a:chOff x="1376733" y="1950330"/>
              <a:chExt cx="624306" cy="1223712"/>
            </a:xfrm>
          </p:grpSpPr>
          <p:sp>
            <p:nvSpPr>
              <p:cNvPr id="64" name="Google Shape;2167;p81">
                <a:extLst>
                  <a:ext uri="{FF2B5EF4-FFF2-40B4-BE49-F238E27FC236}">
                    <a16:creationId xmlns:a16="http://schemas.microsoft.com/office/drawing/2014/main" id="{276A7E20-D4AD-867A-0661-951BC58D517F}"/>
                  </a:ext>
                </a:extLst>
              </p:cNvPr>
              <p:cNvSpPr/>
              <p:nvPr/>
            </p:nvSpPr>
            <p:spPr>
              <a:xfrm>
                <a:off x="1755613" y="1959488"/>
                <a:ext cx="195100" cy="137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5490" extrusionOk="0">
                    <a:moveTo>
                      <a:pt x="4632" y="3039"/>
                    </a:moveTo>
                    <a:cubicBezTo>
                      <a:pt x="4676" y="3039"/>
                      <a:pt x="4722" y="3041"/>
                      <a:pt x="4767" y="3045"/>
                    </a:cubicBezTo>
                    <a:cubicBezTo>
                      <a:pt x="4943" y="3076"/>
                      <a:pt x="5116" y="3123"/>
                      <a:pt x="5283" y="3186"/>
                    </a:cubicBezTo>
                    <a:lnTo>
                      <a:pt x="5283" y="3186"/>
                    </a:lnTo>
                    <a:cubicBezTo>
                      <a:pt x="5197" y="3897"/>
                      <a:pt x="4886" y="4564"/>
                      <a:pt x="4280" y="4959"/>
                    </a:cubicBezTo>
                    <a:cubicBezTo>
                      <a:pt x="4062" y="5101"/>
                      <a:pt x="3731" y="5222"/>
                      <a:pt x="3424" y="5222"/>
                    </a:cubicBezTo>
                    <a:cubicBezTo>
                      <a:pt x="3167" y="5222"/>
                      <a:pt x="2927" y="5137"/>
                      <a:pt x="2784" y="4906"/>
                    </a:cubicBezTo>
                    <a:cubicBezTo>
                      <a:pt x="2610" y="4628"/>
                      <a:pt x="2732" y="4315"/>
                      <a:pt x="2906" y="4054"/>
                    </a:cubicBezTo>
                    <a:cubicBezTo>
                      <a:pt x="3114" y="3776"/>
                      <a:pt x="3375" y="3532"/>
                      <a:pt x="3671" y="3358"/>
                    </a:cubicBezTo>
                    <a:cubicBezTo>
                      <a:pt x="3949" y="3158"/>
                      <a:pt x="4281" y="3039"/>
                      <a:pt x="4632" y="3039"/>
                    </a:cubicBezTo>
                    <a:close/>
                    <a:moveTo>
                      <a:pt x="3654" y="1"/>
                    </a:moveTo>
                    <a:cubicBezTo>
                      <a:pt x="3253" y="1"/>
                      <a:pt x="2853" y="105"/>
                      <a:pt x="2488" y="297"/>
                    </a:cubicBezTo>
                    <a:cubicBezTo>
                      <a:pt x="1270" y="923"/>
                      <a:pt x="401" y="2054"/>
                      <a:pt x="87" y="3393"/>
                    </a:cubicBezTo>
                    <a:cubicBezTo>
                      <a:pt x="53" y="3550"/>
                      <a:pt x="18" y="3724"/>
                      <a:pt x="0" y="3880"/>
                    </a:cubicBezTo>
                    <a:cubicBezTo>
                      <a:pt x="0" y="3919"/>
                      <a:pt x="39" y="3942"/>
                      <a:pt x="73" y="3942"/>
                    </a:cubicBezTo>
                    <a:cubicBezTo>
                      <a:pt x="99" y="3942"/>
                      <a:pt x="122" y="3928"/>
                      <a:pt x="122" y="3898"/>
                    </a:cubicBezTo>
                    <a:cubicBezTo>
                      <a:pt x="296" y="2662"/>
                      <a:pt x="957" y="1549"/>
                      <a:pt x="1966" y="836"/>
                    </a:cubicBezTo>
                    <a:cubicBezTo>
                      <a:pt x="2406" y="513"/>
                      <a:pt x="2994" y="191"/>
                      <a:pt x="3563" y="191"/>
                    </a:cubicBezTo>
                    <a:cubicBezTo>
                      <a:pt x="3670" y="191"/>
                      <a:pt x="3776" y="202"/>
                      <a:pt x="3880" y="227"/>
                    </a:cubicBezTo>
                    <a:cubicBezTo>
                      <a:pt x="4436" y="349"/>
                      <a:pt x="4819" y="836"/>
                      <a:pt x="5028" y="1340"/>
                    </a:cubicBezTo>
                    <a:cubicBezTo>
                      <a:pt x="5229" y="1814"/>
                      <a:pt x="5332" y="2385"/>
                      <a:pt x="5303" y="2945"/>
                    </a:cubicBezTo>
                    <a:lnTo>
                      <a:pt x="5303" y="2945"/>
                    </a:lnTo>
                    <a:cubicBezTo>
                      <a:pt x="5218" y="2912"/>
                      <a:pt x="5132" y="2881"/>
                      <a:pt x="5045" y="2854"/>
                    </a:cubicBezTo>
                    <a:cubicBezTo>
                      <a:pt x="4905" y="2814"/>
                      <a:pt x="4759" y="2794"/>
                      <a:pt x="4614" y="2794"/>
                    </a:cubicBezTo>
                    <a:cubicBezTo>
                      <a:pt x="4380" y="2794"/>
                      <a:pt x="4146" y="2844"/>
                      <a:pt x="3932" y="2941"/>
                    </a:cubicBezTo>
                    <a:cubicBezTo>
                      <a:pt x="3584" y="3097"/>
                      <a:pt x="3271" y="3323"/>
                      <a:pt x="2993" y="3584"/>
                    </a:cubicBezTo>
                    <a:cubicBezTo>
                      <a:pt x="2714" y="3828"/>
                      <a:pt x="2523" y="4141"/>
                      <a:pt x="2436" y="4506"/>
                    </a:cubicBezTo>
                    <a:cubicBezTo>
                      <a:pt x="2356" y="5144"/>
                      <a:pt x="2948" y="5489"/>
                      <a:pt x="3503" y="5489"/>
                    </a:cubicBezTo>
                    <a:cubicBezTo>
                      <a:pt x="3553" y="5489"/>
                      <a:pt x="3604" y="5486"/>
                      <a:pt x="3654" y="5481"/>
                    </a:cubicBezTo>
                    <a:cubicBezTo>
                      <a:pt x="4332" y="5376"/>
                      <a:pt x="4906" y="4854"/>
                      <a:pt x="5202" y="4263"/>
                    </a:cubicBezTo>
                    <a:cubicBezTo>
                      <a:pt x="5345" y="3945"/>
                      <a:pt x="5440" y="3611"/>
                      <a:pt x="5486" y="3272"/>
                    </a:cubicBezTo>
                    <a:lnTo>
                      <a:pt x="5486" y="3272"/>
                    </a:lnTo>
                    <a:cubicBezTo>
                      <a:pt x="5624" y="3337"/>
                      <a:pt x="5756" y="3412"/>
                      <a:pt x="5880" y="3497"/>
                    </a:cubicBezTo>
                    <a:cubicBezTo>
                      <a:pt x="6541" y="3915"/>
                      <a:pt x="7115" y="4454"/>
                      <a:pt x="7585" y="5080"/>
                    </a:cubicBezTo>
                    <a:cubicBezTo>
                      <a:pt x="7605" y="5111"/>
                      <a:pt x="7635" y="5124"/>
                      <a:pt x="7664" y="5124"/>
                    </a:cubicBezTo>
                    <a:cubicBezTo>
                      <a:pt x="7734" y="5124"/>
                      <a:pt x="7803" y="5050"/>
                      <a:pt x="7742" y="4976"/>
                    </a:cubicBezTo>
                    <a:cubicBezTo>
                      <a:pt x="7324" y="4350"/>
                      <a:pt x="6767" y="3811"/>
                      <a:pt x="6141" y="3393"/>
                    </a:cubicBezTo>
                    <a:cubicBezTo>
                      <a:pt x="5937" y="3250"/>
                      <a:pt x="5727" y="3131"/>
                      <a:pt x="5511" y="3033"/>
                    </a:cubicBezTo>
                    <a:lnTo>
                      <a:pt x="5511" y="3033"/>
                    </a:lnTo>
                    <a:cubicBezTo>
                      <a:pt x="5537" y="2670"/>
                      <a:pt x="5509" y="2304"/>
                      <a:pt x="5428" y="1949"/>
                    </a:cubicBezTo>
                    <a:cubicBezTo>
                      <a:pt x="5306" y="1306"/>
                      <a:pt x="4993" y="731"/>
                      <a:pt x="4506" y="314"/>
                    </a:cubicBezTo>
                    <a:cubicBezTo>
                      <a:pt x="4262" y="123"/>
                      <a:pt x="3967" y="18"/>
                      <a:pt x="3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168;p81">
                <a:extLst>
                  <a:ext uri="{FF2B5EF4-FFF2-40B4-BE49-F238E27FC236}">
                    <a16:creationId xmlns:a16="http://schemas.microsoft.com/office/drawing/2014/main" id="{84CAC1A1-EE4F-65A3-2EB8-51D3E20304B0}"/>
                  </a:ext>
                </a:extLst>
              </p:cNvPr>
              <p:cNvSpPr/>
              <p:nvPr/>
            </p:nvSpPr>
            <p:spPr>
              <a:xfrm>
                <a:off x="1507658" y="2040166"/>
                <a:ext cx="493381" cy="1133875"/>
              </a:xfrm>
              <a:custGeom>
                <a:avLst/>
                <a:gdLst/>
                <a:ahLst/>
                <a:cxnLst/>
                <a:rect l="l" t="t" r="r" b="b"/>
                <a:pathLst>
                  <a:path w="21578" h="49590" extrusionOk="0">
                    <a:moveTo>
                      <a:pt x="21090" y="1"/>
                    </a:moveTo>
                    <a:cubicBezTo>
                      <a:pt x="20083" y="456"/>
                      <a:pt x="19108" y="992"/>
                      <a:pt x="18198" y="1626"/>
                    </a:cubicBezTo>
                    <a:cubicBezTo>
                      <a:pt x="15712" y="3251"/>
                      <a:pt x="13519" y="5298"/>
                      <a:pt x="11715" y="7654"/>
                    </a:cubicBezTo>
                    <a:cubicBezTo>
                      <a:pt x="10107" y="9734"/>
                      <a:pt x="8937" y="11765"/>
                      <a:pt x="7767" y="13601"/>
                    </a:cubicBezTo>
                    <a:cubicBezTo>
                      <a:pt x="5850" y="16590"/>
                      <a:pt x="3916" y="24503"/>
                      <a:pt x="0" y="25852"/>
                    </a:cubicBezTo>
                    <a:cubicBezTo>
                      <a:pt x="3380" y="35860"/>
                      <a:pt x="10578" y="44130"/>
                      <a:pt x="20050" y="48826"/>
                    </a:cubicBezTo>
                    <a:lnTo>
                      <a:pt x="21578" y="49590"/>
                    </a:lnTo>
                    <a:lnTo>
                      <a:pt x="21578" y="4567"/>
                    </a:lnTo>
                    <a:cubicBezTo>
                      <a:pt x="21578" y="3023"/>
                      <a:pt x="21415" y="1496"/>
                      <a:pt x="21090" y="1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169;p81">
                <a:extLst>
                  <a:ext uri="{FF2B5EF4-FFF2-40B4-BE49-F238E27FC236}">
                    <a16:creationId xmlns:a16="http://schemas.microsoft.com/office/drawing/2014/main" id="{3576EA4B-931B-DB5D-0065-590D0BC0CAD3}"/>
                  </a:ext>
                </a:extLst>
              </p:cNvPr>
              <p:cNvSpPr/>
              <p:nvPr/>
            </p:nvSpPr>
            <p:spPr>
              <a:xfrm>
                <a:off x="1685228" y="2077322"/>
                <a:ext cx="279708" cy="274037"/>
              </a:xfrm>
              <a:custGeom>
                <a:avLst/>
                <a:gdLst/>
                <a:ahLst/>
                <a:cxnLst/>
                <a:rect l="l" t="t" r="r" b="b"/>
                <a:pathLst>
                  <a:path w="12233" h="11985" extrusionOk="0">
                    <a:moveTo>
                      <a:pt x="10432" y="1"/>
                    </a:moveTo>
                    <a:cubicBezTo>
                      <a:pt x="9685" y="488"/>
                      <a:pt x="8970" y="1024"/>
                      <a:pt x="8271" y="1593"/>
                    </a:cubicBezTo>
                    <a:cubicBezTo>
                      <a:pt x="6662" y="2893"/>
                      <a:pt x="5216" y="4388"/>
                      <a:pt x="3949" y="6029"/>
                    </a:cubicBezTo>
                    <a:cubicBezTo>
                      <a:pt x="2584" y="7800"/>
                      <a:pt x="1561" y="9506"/>
                      <a:pt x="553" y="11098"/>
                    </a:cubicBezTo>
                    <a:cubicBezTo>
                      <a:pt x="375" y="11391"/>
                      <a:pt x="196" y="11683"/>
                      <a:pt x="1" y="11976"/>
                    </a:cubicBezTo>
                    <a:cubicBezTo>
                      <a:pt x="31" y="11977"/>
                      <a:pt x="177" y="11985"/>
                      <a:pt x="414" y="11985"/>
                    </a:cubicBezTo>
                    <a:cubicBezTo>
                      <a:pt x="2568" y="11985"/>
                      <a:pt x="12233" y="11363"/>
                      <a:pt x="10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170;p81">
                <a:extLst>
                  <a:ext uri="{FF2B5EF4-FFF2-40B4-BE49-F238E27FC236}">
                    <a16:creationId xmlns:a16="http://schemas.microsoft.com/office/drawing/2014/main" id="{2BDE8343-7300-E4D9-A3AA-760DF1E3152C}"/>
                  </a:ext>
                </a:extLst>
              </p:cNvPr>
              <p:cNvSpPr/>
              <p:nvPr/>
            </p:nvSpPr>
            <p:spPr>
              <a:xfrm>
                <a:off x="1698238" y="2113746"/>
                <a:ext cx="185778" cy="218841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9571" extrusionOk="0">
                    <a:moveTo>
                      <a:pt x="7702" y="0"/>
                    </a:moveTo>
                    <a:cubicBezTo>
                      <a:pt x="6093" y="1300"/>
                      <a:pt x="4647" y="2795"/>
                      <a:pt x="3380" y="4436"/>
                    </a:cubicBezTo>
                    <a:cubicBezTo>
                      <a:pt x="2031" y="6207"/>
                      <a:pt x="992" y="7913"/>
                      <a:pt x="1" y="9505"/>
                    </a:cubicBezTo>
                    <a:cubicBezTo>
                      <a:pt x="309" y="9538"/>
                      <a:pt x="634" y="9570"/>
                      <a:pt x="959" y="9570"/>
                    </a:cubicBezTo>
                    <a:cubicBezTo>
                      <a:pt x="4907" y="9570"/>
                      <a:pt x="8124" y="6353"/>
                      <a:pt x="8124" y="2405"/>
                    </a:cubicBezTo>
                    <a:cubicBezTo>
                      <a:pt x="8124" y="1576"/>
                      <a:pt x="7978" y="764"/>
                      <a:pt x="7702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171;p81">
                <a:extLst>
                  <a:ext uri="{FF2B5EF4-FFF2-40B4-BE49-F238E27FC236}">
                    <a16:creationId xmlns:a16="http://schemas.microsoft.com/office/drawing/2014/main" id="{05F6A636-A135-3952-112A-D8CE63BC4A0C}"/>
                  </a:ext>
                </a:extLst>
              </p:cNvPr>
              <p:cNvSpPr/>
              <p:nvPr/>
            </p:nvSpPr>
            <p:spPr>
              <a:xfrm>
                <a:off x="1546300" y="1985542"/>
                <a:ext cx="337716" cy="327061"/>
              </a:xfrm>
              <a:custGeom>
                <a:avLst/>
                <a:gdLst/>
                <a:ahLst/>
                <a:cxnLst/>
                <a:rect l="l" t="t" r="r" b="b"/>
                <a:pathLst>
                  <a:path w="14770" h="14304" extrusionOk="0">
                    <a:moveTo>
                      <a:pt x="7619" y="1"/>
                    </a:moveTo>
                    <a:cubicBezTo>
                      <a:pt x="7093" y="1"/>
                      <a:pt x="6560" y="59"/>
                      <a:pt x="6028" y="180"/>
                    </a:cubicBezTo>
                    <a:cubicBezTo>
                      <a:pt x="2389" y="1025"/>
                      <a:pt x="0" y="4518"/>
                      <a:pt x="553" y="8223"/>
                    </a:cubicBezTo>
                    <a:cubicBezTo>
                      <a:pt x="1078" y="11734"/>
                      <a:pt x="4108" y="14303"/>
                      <a:pt x="7608" y="14303"/>
                    </a:cubicBezTo>
                    <a:cubicBezTo>
                      <a:pt x="7784" y="14303"/>
                      <a:pt x="7962" y="14297"/>
                      <a:pt x="8140" y="14284"/>
                    </a:cubicBezTo>
                    <a:cubicBezTo>
                      <a:pt x="11877" y="14007"/>
                      <a:pt x="14753" y="10920"/>
                      <a:pt x="14769" y="7183"/>
                    </a:cubicBezTo>
                    <a:cubicBezTo>
                      <a:pt x="14769" y="6452"/>
                      <a:pt x="14656" y="5737"/>
                      <a:pt x="14444" y="5038"/>
                    </a:cubicBezTo>
                    <a:cubicBezTo>
                      <a:pt x="13501" y="1987"/>
                      <a:pt x="10687" y="1"/>
                      <a:pt x="76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172;p81">
                <a:extLst>
                  <a:ext uri="{FF2B5EF4-FFF2-40B4-BE49-F238E27FC236}">
                    <a16:creationId xmlns:a16="http://schemas.microsoft.com/office/drawing/2014/main" id="{EAA62F4A-C065-B6E1-A8C4-8DA1C08D3508}"/>
                  </a:ext>
                </a:extLst>
              </p:cNvPr>
              <p:cNvSpPr/>
              <p:nvPr/>
            </p:nvSpPr>
            <p:spPr>
              <a:xfrm>
                <a:off x="1635085" y="2108533"/>
                <a:ext cx="11547" cy="2602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138" extrusionOk="0">
                    <a:moveTo>
                      <a:pt x="260" y="1"/>
                    </a:moveTo>
                    <a:cubicBezTo>
                      <a:pt x="147" y="1"/>
                      <a:pt x="33" y="98"/>
                      <a:pt x="33" y="228"/>
                    </a:cubicBezTo>
                    <a:lnTo>
                      <a:pt x="33" y="212"/>
                    </a:lnTo>
                    <a:cubicBezTo>
                      <a:pt x="33" y="342"/>
                      <a:pt x="17" y="456"/>
                      <a:pt x="0" y="569"/>
                    </a:cubicBezTo>
                    <a:lnTo>
                      <a:pt x="0" y="748"/>
                    </a:lnTo>
                    <a:cubicBezTo>
                      <a:pt x="0" y="797"/>
                      <a:pt x="17" y="862"/>
                      <a:pt x="17" y="927"/>
                    </a:cubicBezTo>
                    <a:cubicBezTo>
                      <a:pt x="17" y="976"/>
                      <a:pt x="49" y="1024"/>
                      <a:pt x="82" y="1073"/>
                    </a:cubicBezTo>
                    <a:cubicBezTo>
                      <a:pt x="114" y="1105"/>
                      <a:pt x="147" y="1122"/>
                      <a:pt x="195" y="1138"/>
                    </a:cubicBezTo>
                    <a:cubicBezTo>
                      <a:pt x="293" y="1138"/>
                      <a:pt x="390" y="1089"/>
                      <a:pt x="423" y="992"/>
                    </a:cubicBezTo>
                    <a:cubicBezTo>
                      <a:pt x="439" y="911"/>
                      <a:pt x="455" y="846"/>
                      <a:pt x="455" y="764"/>
                    </a:cubicBezTo>
                    <a:cubicBezTo>
                      <a:pt x="455" y="716"/>
                      <a:pt x="472" y="651"/>
                      <a:pt x="472" y="586"/>
                    </a:cubicBezTo>
                    <a:lnTo>
                      <a:pt x="504" y="228"/>
                    </a:lnTo>
                    <a:cubicBezTo>
                      <a:pt x="504" y="98"/>
                      <a:pt x="390" y="1"/>
                      <a:pt x="260" y="1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173;p81">
                <a:extLst>
                  <a:ext uri="{FF2B5EF4-FFF2-40B4-BE49-F238E27FC236}">
                    <a16:creationId xmlns:a16="http://schemas.microsoft.com/office/drawing/2014/main" id="{FA1BB85E-11DB-B827-B08E-4D95B21895D5}"/>
                  </a:ext>
                </a:extLst>
              </p:cNvPr>
              <p:cNvSpPr/>
              <p:nvPr/>
            </p:nvSpPr>
            <p:spPr>
              <a:xfrm>
                <a:off x="1613158" y="2109287"/>
                <a:ext cx="11913" cy="27621"/>
              </a:xfrm>
              <a:custGeom>
                <a:avLst/>
                <a:gdLst/>
                <a:ahLst/>
                <a:cxnLst/>
                <a:rect l="l" t="t" r="r" b="b"/>
                <a:pathLst>
                  <a:path w="521" h="1208" extrusionOk="0">
                    <a:moveTo>
                      <a:pt x="293" y="0"/>
                    </a:moveTo>
                    <a:cubicBezTo>
                      <a:pt x="179" y="0"/>
                      <a:pt x="66" y="98"/>
                      <a:pt x="66" y="228"/>
                    </a:cubicBezTo>
                    <a:cubicBezTo>
                      <a:pt x="49" y="374"/>
                      <a:pt x="49" y="504"/>
                      <a:pt x="33" y="634"/>
                    </a:cubicBezTo>
                    <a:lnTo>
                      <a:pt x="17" y="845"/>
                    </a:lnTo>
                    <a:cubicBezTo>
                      <a:pt x="1" y="943"/>
                      <a:pt x="33" y="1056"/>
                      <a:pt x="98" y="1154"/>
                    </a:cubicBezTo>
                    <a:cubicBezTo>
                      <a:pt x="136" y="1192"/>
                      <a:pt x="186" y="1208"/>
                      <a:pt x="236" y="1208"/>
                    </a:cubicBezTo>
                    <a:cubicBezTo>
                      <a:pt x="272" y="1208"/>
                      <a:pt x="308" y="1200"/>
                      <a:pt x="342" y="1186"/>
                    </a:cubicBezTo>
                    <a:cubicBezTo>
                      <a:pt x="521" y="1072"/>
                      <a:pt x="504" y="829"/>
                      <a:pt x="504" y="650"/>
                    </a:cubicBezTo>
                    <a:lnTo>
                      <a:pt x="521" y="228"/>
                    </a:lnTo>
                    <a:cubicBezTo>
                      <a:pt x="521" y="98"/>
                      <a:pt x="423" y="0"/>
                      <a:pt x="293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174;p81">
                <a:extLst>
                  <a:ext uri="{FF2B5EF4-FFF2-40B4-BE49-F238E27FC236}">
                    <a16:creationId xmlns:a16="http://schemas.microsoft.com/office/drawing/2014/main" id="{5AC3FB58-0A3F-7B48-4B32-EF721558BC8D}"/>
                  </a:ext>
                </a:extLst>
              </p:cNvPr>
              <p:cNvSpPr/>
              <p:nvPr/>
            </p:nvSpPr>
            <p:spPr>
              <a:xfrm>
                <a:off x="1568205" y="1985793"/>
                <a:ext cx="30838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13487" h="5597" extrusionOk="0">
                    <a:moveTo>
                      <a:pt x="6632" y="0"/>
                    </a:moveTo>
                    <a:cubicBezTo>
                      <a:pt x="3730" y="0"/>
                      <a:pt x="1100" y="1776"/>
                      <a:pt x="1" y="4491"/>
                    </a:cubicBezTo>
                    <a:lnTo>
                      <a:pt x="3185" y="1940"/>
                    </a:lnTo>
                    <a:lnTo>
                      <a:pt x="13389" y="5596"/>
                    </a:lnTo>
                    <a:lnTo>
                      <a:pt x="13486" y="5027"/>
                    </a:lnTo>
                    <a:cubicBezTo>
                      <a:pt x="12593" y="2135"/>
                      <a:pt x="9961" y="121"/>
                      <a:pt x="6939" y="7"/>
                    </a:cubicBezTo>
                    <a:cubicBezTo>
                      <a:pt x="6836" y="2"/>
                      <a:pt x="6734" y="0"/>
                      <a:pt x="6632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175;p81">
                <a:extLst>
                  <a:ext uri="{FF2B5EF4-FFF2-40B4-BE49-F238E27FC236}">
                    <a16:creationId xmlns:a16="http://schemas.microsoft.com/office/drawing/2014/main" id="{FD06BDEA-0A8A-1023-3BF0-2C28F444A50B}"/>
                  </a:ext>
                </a:extLst>
              </p:cNvPr>
              <p:cNvSpPr/>
              <p:nvPr/>
            </p:nvSpPr>
            <p:spPr>
              <a:xfrm>
                <a:off x="1565233" y="1984673"/>
                <a:ext cx="312839" cy="130582"/>
              </a:xfrm>
              <a:custGeom>
                <a:avLst/>
                <a:gdLst/>
                <a:ahLst/>
                <a:cxnLst/>
                <a:rect l="l" t="t" r="r" b="b"/>
                <a:pathLst>
                  <a:path w="13682" h="5711" extrusionOk="0">
                    <a:moveTo>
                      <a:pt x="6778" y="94"/>
                    </a:moveTo>
                    <a:cubicBezTo>
                      <a:pt x="6907" y="94"/>
                      <a:pt x="7036" y="97"/>
                      <a:pt x="7166" y="105"/>
                    </a:cubicBezTo>
                    <a:cubicBezTo>
                      <a:pt x="10123" y="267"/>
                      <a:pt x="12674" y="2249"/>
                      <a:pt x="13568" y="5093"/>
                    </a:cubicBezTo>
                    <a:lnTo>
                      <a:pt x="13487" y="5564"/>
                    </a:lnTo>
                    <a:lnTo>
                      <a:pt x="3299" y="1908"/>
                    </a:lnTo>
                    <a:lnTo>
                      <a:pt x="261" y="4362"/>
                    </a:lnTo>
                    <a:cubicBezTo>
                      <a:pt x="1410" y="1767"/>
                      <a:pt x="3971" y="94"/>
                      <a:pt x="6778" y="94"/>
                    </a:cubicBezTo>
                    <a:close/>
                    <a:moveTo>
                      <a:pt x="6761" y="0"/>
                    </a:moveTo>
                    <a:cubicBezTo>
                      <a:pt x="3842" y="0"/>
                      <a:pt x="1181" y="1777"/>
                      <a:pt x="82" y="4524"/>
                    </a:cubicBezTo>
                    <a:lnTo>
                      <a:pt x="1" y="4719"/>
                    </a:lnTo>
                    <a:lnTo>
                      <a:pt x="3332" y="2038"/>
                    </a:lnTo>
                    <a:lnTo>
                      <a:pt x="13503" y="5694"/>
                    </a:lnTo>
                    <a:lnTo>
                      <a:pt x="13568" y="5710"/>
                    </a:lnTo>
                    <a:lnTo>
                      <a:pt x="13681" y="5076"/>
                    </a:lnTo>
                    <a:lnTo>
                      <a:pt x="13681" y="5060"/>
                    </a:lnTo>
                    <a:cubicBezTo>
                      <a:pt x="12772" y="2152"/>
                      <a:pt x="10123" y="121"/>
                      <a:pt x="7069" y="7"/>
                    </a:cubicBezTo>
                    <a:cubicBezTo>
                      <a:pt x="6966" y="3"/>
                      <a:pt x="6863" y="0"/>
                      <a:pt x="6761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176;p81">
                <a:extLst>
                  <a:ext uri="{FF2B5EF4-FFF2-40B4-BE49-F238E27FC236}">
                    <a16:creationId xmlns:a16="http://schemas.microsoft.com/office/drawing/2014/main" id="{BC6CB377-3A13-ACCE-B39B-E7677CBB2AA0}"/>
                  </a:ext>
                </a:extLst>
              </p:cNvPr>
              <p:cNvSpPr/>
              <p:nvPr/>
            </p:nvSpPr>
            <p:spPr>
              <a:xfrm>
                <a:off x="1784028" y="1950330"/>
                <a:ext cx="33863" cy="64136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2805" extrusionOk="0">
                    <a:moveTo>
                      <a:pt x="147" y="0"/>
                    </a:moveTo>
                    <a:cubicBezTo>
                      <a:pt x="58" y="0"/>
                      <a:pt x="0" y="138"/>
                      <a:pt x="83" y="193"/>
                    </a:cubicBezTo>
                    <a:cubicBezTo>
                      <a:pt x="814" y="778"/>
                      <a:pt x="1139" y="1737"/>
                      <a:pt x="895" y="2630"/>
                    </a:cubicBezTo>
                    <a:cubicBezTo>
                      <a:pt x="876" y="2738"/>
                      <a:pt x="957" y="2804"/>
                      <a:pt x="1038" y="2804"/>
                    </a:cubicBezTo>
                    <a:cubicBezTo>
                      <a:pt x="1092" y="2804"/>
                      <a:pt x="1146" y="2776"/>
                      <a:pt x="1172" y="2711"/>
                    </a:cubicBezTo>
                    <a:cubicBezTo>
                      <a:pt x="1480" y="1704"/>
                      <a:pt x="1090" y="599"/>
                      <a:pt x="197" y="14"/>
                    </a:cubicBezTo>
                    <a:cubicBezTo>
                      <a:pt x="180" y="5"/>
                      <a:pt x="163" y="0"/>
                      <a:pt x="147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177;p81">
                <a:extLst>
                  <a:ext uri="{FF2B5EF4-FFF2-40B4-BE49-F238E27FC236}">
                    <a16:creationId xmlns:a16="http://schemas.microsoft.com/office/drawing/2014/main" id="{BC95F061-DFC9-187F-5772-5DB351AD527D}"/>
                  </a:ext>
                </a:extLst>
              </p:cNvPr>
              <p:cNvSpPr/>
              <p:nvPr/>
            </p:nvSpPr>
            <p:spPr>
              <a:xfrm>
                <a:off x="1803303" y="1991738"/>
                <a:ext cx="6137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1117" extrusionOk="0">
                    <a:moveTo>
                      <a:pt x="1613" y="0"/>
                    </a:moveTo>
                    <a:cubicBezTo>
                      <a:pt x="1449" y="0"/>
                      <a:pt x="1285" y="24"/>
                      <a:pt x="1125" y="72"/>
                    </a:cubicBezTo>
                    <a:cubicBezTo>
                      <a:pt x="686" y="218"/>
                      <a:pt x="312" y="494"/>
                      <a:pt x="69" y="884"/>
                    </a:cubicBezTo>
                    <a:cubicBezTo>
                      <a:pt x="1" y="1008"/>
                      <a:pt x="106" y="1117"/>
                      <a:pt x="220" y="1117"/>
                    </a:cubicBezTo>
                    <a:cubicBezTo>
                      <a:pt x="270" y="1117"/>
                      <a:pt x="322" y="1096"/>
                      <a:pt x="361" y="1047"/>
                    </a:cubicBezTo>
                    <a:lnTo>
                      <a:pt x="361" y="1063"/>
                    </a:lnTo>
                    <a:cubicBezTo>
                      <a:pt x="685" y="616"/>
                      <a:pt x="1194" y="376"/>
                      <a:pt x="1718" y="376"/>
                    </a:cubicBezTo>
                    <a:cubicBezTo>
                      <a:pt x="1956" y="376"/>
                      <a:pt x="2197" y="425"/>
                      <a:pt x="2425" y="527"/>
                    </a:cubicBezTo>
                    <a:cubicBezTo>
                      <a:pt x="2444" y="535"/>
                      <a:pt x="2462" y="539"/>
                      <a:pt x="2480" y="539"/>
                    </a:cubicBezTo>
                    <a:cubicBezTo>
                      <a:pt x="2600" y="539"/>
                      <a:pt x="2684" y="368"/>
                      <a:pt x="2571" y="283"/>
                    </a:cubicBezTo>
                    <a:cubicBezTo>
                      <a:pt x="2277" y="98"/>
                      <a:pt x="1946" y="0"/>
                      <a:pt x="1613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178;p81">
                <a:extLst>
                  <a:ext uri="{FF2B5EF4-FFF2-40B4-BE49-F238E27FC236}">
                    <a16:creationId xmlns:a16="http://schemas.microsoft.com/office/drawing/2014/main" id="{DBB009B4-D074-29D6-C018-4081F08AC9FE}"/>
                  </a:ext>
                </a:extLst>
              </p:cNvPr>
              <p:cNvSpPr/>
              <p:nvPr/>
            </p:nvSpPr>
            <p:spPr>
              <a:xfrm>
                <a:off x="1784028" y="1950330"/>
                <a:ext cx="33863" cy="64136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2805" extrusionOk="0">
                    <a:moveTo>
                      <a:pt x="147" y="0"/>
                    </a:moveTo>
                    <a:cubicBezTo>
                      <a:pt x="58" y="0"/>
                      <a:pt x="0" y="138"/>
                      <a:pt x="83" y="193"/>
                    </a:cubicBezTo>
                    <a:cubicBezTo>
                      <a:pt x="814" y="778"/>
                      <a:pt x="1139" y="1737"/>
                      <a:pt x="895" y="2630"/>
                    </a:cubicBezTo>
                    <a:cubicBezTo>
                      <a:pt x="876" y="2738"/>
                      <a:pt x="957" y="2804"/>
                      <a:pt x="1038" y="2804"/>
                    </a:cubicBezTo>
                    <a:cubicBezTo>
                      <a:pt x="1092" y="2804"/>
                      <a:pt x="1146" y="2776"/>
                      <a:pt x="1172" y="2711"/>
                    </a:cubicBezTo>
                    <a:cubicBezTo>
                      <a:pt x="1480" y="1704"/>
                      <a:pt x="1090" y="599"/>
                      <a:pt x="197" y="14"/>
                    </a:cubicBezTo>
                    <a:cubicBezTo>
                      <a:pt x="180" y="5"/>
                      <a:pt x="163" y="0"/>
                      <a:pt x="147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179;p81">
                <a:extLst>
                  <a:ext uri="{FF2B5EF4-FFF2-40B4-BE49-F238E27FC236}">
                    <a16:creationId xmlns:a16="http://schemas.microsoft.com/office/drawing/2014/main" id="{5D03DC57-1674-418C-B666-7CFA7DFF9557}"/>
                  </a:ext>
                </a:extLst>
              </p:cNvPr>
              <p:cNvSpPr/>
              <p:nvPr/>
            </p:nvSpPr>
            <p:spPr>
              <a:xfrm>
                <a:off x="1376733" y="2326619"/>
                <a:ext cx="624306" cy="609718"/>
              </a:xfrm>
              <a:custGeom>
                <a:avLst/>
                <a:gdLst/>
                <a:ahLst/>
                <a:cxnLst/>
                <a:rect l="l" t="t" r="r" b="b"/>
                <a:pathLst>
                  <a:path w="27304" h="26666" extrusionOk="0">
                    <a:moveTo>
                      <a:pt x="27304" y="0"/>
                    </a:moveTo>
                    <a:cubicBezTo>
                      <a:pt x="27255" y="878"/>
                      <a:pt x="27141" y="1739"/>
                      <a:pt x="27011" y="2600"/>
                    </a:cubicBezTo>
                    <a:lnTo>
                      <a:pt x="27011" y="2632"/>
                    </a:lnTo>
                    <a:cubicBezTo>
                      <a:pt x="26410" y="6239"/>
                      <a:pt x="24655" y="12349"/>
                      <a:pt x="19716" y="12625"/>
                    </a:cubicBezTo>
                    <a:cubicBezTo>
                      <a:pt x="19435" y="12641"/>
                      <a:pt x="19158" y="12649"/>
                      <a:pt x="18885" y="12649"/>
                    </a:cubicBezTo>
                    <a:cubicBezTo>
                      <a:pt x="13730" y="12649"/>
                      <a:pt x="9908" y="9907"/>
                      <a:pt x="6655" y="9907"/>
                    </a:cubicBezTo>
                    <a:cubicBezTo>
                      <a:pt x="5760" y="9907"/>
                      <a:pt x="4909" y="10115"/>
                      <a:pt x="4085" y="10643"/>
                    </a:cubicBezTo>
                    <a:cubicBezTo>
                      <a:pt x="215" y="13139"/>
                      <a:pt x="0" y="16402"/>
                      <a:pt x="1156" y="16402"/>
                    </a:cubicBezTo>
                    <a:cubicBezTo>
                      <a:pt x="1189" y="16402"/>
                      <a:pt x="1223" y="16400"/>
                      <a:pt x="1258" y="16394"/>
                    </a:cubicBezTo>
                    <a:lnTo>
                      <a:pt x="1258" y="16394"/>
                    </a:lnTo>
                    <a:cubicBezTo>
                      <a:pt x="1258" y="16394"/>
                      <a:pt x="543" y="20928"/>
                      <a:pt x="1778" y="21171"/>
                    </a:cubicBezTo>
                    <a:cubicBezTo>
                      <a:pt x="1834" y="21183"/>
                      <a:pt x="1888" y="21188"/>
                      <a:pt x="1940" y="21188"/>
                    </a:cubicBezTo>
                    <a:cubicBezTo>
                      <a:pt x="2775" y="21188"/>
                      <a:pt x="3195" y="19806"/>
                      <a:pt x="3257" y="19546"/>
                    </a:cubicBezTo>
                    <a:lnTo>
                      <a:pt x="3257" y="19546"/>
                    </a:lnTo>
                    <a:cubicBezTo>
                      <a:pt x="3194" y="19985"/>
                      <a:pt x="2558" y="24032"/>
                      <a:pt x="3822" y="24032"/>
                    </a:cubicBezTo>
                    <a:cubicBezTo>
                      <a:pt x="3869" y="24032"/>
                      <a:pt x="3919" y="24026"/>
                      <a:pt x="3972" y="24015"/>
                    </a:cubicBezTo>
                    <a:cubicBezTo>
                      <a:pt x="5418" y="23690"/>
                      <a:pt x="6116" y="21318"/>
                      <a:pt x="6165" y="21123"/>
                    </a:cubicBezTo>
                    <a:cubicBezTo>
                      <a:pt x="6177" y="21293"/>
                      <a:pt x="11692" y="26666"/>
                      <a:pt x="18001" y="26666"/>
                    </a:cubicBezTo>
                    <a:cubicBezTo>
                      <a:pt x="20124" y="26666"/>
                      <a:pt x="22337" y="26057"/>
                      <a:pt x="24460" y="24437"/>
                    </a:cubicBezTo>
                    <a:cubicBezTo>
                      <a:pt x="25533" y="23608"/>
                      <a:pt x="26491" y="22617"/>
                      <a:pt x="27304" y="21529"/>
                    </a:cubicBezTo>
                    <a:lnTo>
                      <a:pt x="27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180;p81">
                <a:extLst>
                  <a:ext uri="{FF2B5EF4-FFF2-40B4-BE49-F238E27FC236}">
                    <a16:creationId xmlns:a16="http://schemas.microsoft.com/office/drawing/2014/main" id="{D1A3183A-531A-9337-0651-3EEDE58952CA}"/>
                  </a:ext>
                </a:extLst>
              </p:cNvPr>
              <p:cNvSpPr/>
              <p:nvPr/>
            </p:nvSpPr>
            <p:spPr>
              <a:xfrm>
                <a:off x="1399484" y="2602508"/>
                <a:ext cx="76140" cy="124134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5429" extrusionOk="0">
                    <a:moveTo>
                      <a:pt x="3087" y="0"/>
                    </a:moveTo>
                    <a:cubicBezTo>
                      <a:pt x="3062" y="0"/>
                      <a:pt x="3035" y="7"/>
                      <a:pt x="3009" y="23"/>
                    </a:cubicBezTo>
                    <a:cubicBezTo>
                      <a:pt x="1303" y="1209"/>
                      <a:pt x="279" y="3191"/>
                      <a:pt x="19" y="5222"/>
                    </a:cubicBezTo>
                    <a:cubicBezTo>
                      <a:pt x="1" y="5352"/>
                      <a:pt x="120" y="5429"/>
                      <a:pt x="234" y="5429"/>
                    </a:cubicBezTo>
                    <a:cubicBezTo>
                      <a:pt x="321" y="5429"/>
                      <a:pt x="405" y="5385"/>
                      <a:pt x="426" y="5287"/>
                    </a:cubicBezTo>
                    <a:lnTo>
                      <a:pt x="409" y="5287"/>
                    </a:lnTo>
                    <a:cubicBezTo>
                      <a:pt x="718" y="3321"/>
                      <a:pt x="1790" y="1631"/>
                      <a:pt x="3220" y="283"/>
                    </a:cubicBezTo>
                    <a:cubicBezTo>
                      <a:pt x="3329" y="187"/>
                      <a:pt x="3221" y="0"/>
                      <a:pt x="3087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181;p81">
                <a:extLst>
                  <a:ext uri="{FF2B5EF4-FFF2-40B4-BE49-F238E27FC236}">
                    <a16:creationId xmlns:a16="http://schemas.microsoft.com/office/drawing/2014/main" id="{877C51C7-4C98-BB52-26D2-A31E965CC7EC}"/>
                  </a:ext>
                </a:extLst>
              </p:cNvPr>
              <p:cNvSpPr/>
              <p:nvPr/>
            </p:nvSpPr>
            <p:spPr>
              <a:xfrm>
                <a:off x="1448209" y="2670875"/>
                <a:ext cx="64799" cy="116474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094" extrusionOk="0">
                    <a:moveTo>
                      <a:pt x="2590" y="1"/>
                    </a:moveTo>
                    <a:cubicBezTo>
                      <a:pt x="2553" y="1"/>
                      <a:pt x="2517" y="12"/>
                      <a:pt x="2487" y="39"/>
                    </a:cubicBezTo>
                    <a:cubicBezTo>
                      <a:pt x="1804" y="705"/>
                      <a:pt x="1236" y="1485"/>
                      <a:pt x="781" y="2330"/>
                    </a:cubicBezTo>
                    <a:cubicBezTo>
                      <a:pt x="553" y="2736"/>
                      <a:pt x="374" y="3142"/>
                      <a:pt x="228" y="3581"/>
                    </a:cubicBezTo>
                    <a:cubicBezTo>
                      <a:pt x="98" y="4019"/>
                      <a:pt x="17" y="4490"/>
                      <a:pt x="1" y="4978"/>
                    </a:cubicBezTo>
                    <a:cubicBezTo>
                      <a:pt x="1" y="5051"/>
                      <a:pt x="72" y="5093"/>
                      <a:pt x="138" y="5093"/>
                    </a:cubicBezTo>
                    <a:cubicBezTo>
                      <a:pt x="190" y="5093"/>
                      <a:pt x="237" y="5067"/>
                      <a:pt x="244" y="5010"/>
                    </a:cubicBezTo>
                    <a:lnTo>
                      <a:pt x="244" y="4994"/>
                    </a:lnTo>
                    <a:cubicBezTo>
                      <a:pt x="423" y="4117"/>
                      <a:pt x="748" y="3256"/>
                      <a:pt x="1203" y="2476"/>
                    </a:cubicBezTo>
                    <a:cubicBezTo>
                      <a:pt x="1658" y="1696"/>
                      <a:pt x="2227" y="981"/>
                      <a:pt x="2747" y="250"/>
                    </a:cubicBezTo>
                    <a:cubicBezTo>
                      <a:pt x="2834" y="125"/>
                      <a:pt x="2711" y="1"/>
                      <a:pt x="2590" y="1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182;p81">
                <a:extLst>
                  <a:ext uri="{FF2B5EF4-FFF2-40B4-BE49-F238E27FC236}">
                    <a16:creationId xmlns:a16="http://schemas.microsoft.com/office/drawing/2014/main" id="{AE20358B-3120-182D-EA72-F51C3E723391}"/>
                  </a:ext>
                </a:extLst>
              </p:cNvPr>
              <p:cNvSpPr/>
              <p:nvPr/>
            </p:nvSpPr>
            <p:spPr>
              <a:xfrm>
                <a:off x="1936011" y="2326619"/>
                <a:ext cx="65028" cy="558775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4438" extrusionOk="0">
                    <a:moveTo>
                      <a:pt x="2844" y="0"/>
                    </a:moveTo>
                    <a:lnTo>
                      <a:pt x="2551" y="2616"/>
                    </a:lnTo>
                    <a:lnTo>
                      <a:pt x="2551" y="2632"/>
                    </a:lnTo>
                    <a:lnTo>
                      <a:pt x="0" y="24437"/>
                    </a:lnTo>
                    <a:cubicBezTo>
                      <a:pt x="1073" y="23608"/>
                      <a:pt x="2031" y="22617"/>
                      <a:pt x="2844" y="21529"/>
                    </a:cubicBezTo>
                    <a:lnTo>
                      <a:pt x="2844" y="0"/>
                    </a:ln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83;p81">
                <a:extLst>
                  <a:ext uri="{FF2B5EF4-FFF2-40B4-BE49-F238E27FC236}">
                    <a16:creationId xmlns:a16="http://schemas.microsoft.com/office/drawing/2014/main" id="{0C6CA5A6-3998-870D-137C-9204CE7B5F2A}"/>
                  </a:ext>
                </a:extLst>
              </p:cNvPr>
              <p:cNvSpPr/>
              <p:nvPr/>
            </p:nvSpPr>
            <p:spPr>
              <a:xfrm>
                <a:off x="1621343" y="2160482"/>
                <a:ext cx="23551" cy="23231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16" extrusionOk="0">
                    <a:moveTo>
                      <a:pt x="521" y="0"/>
                    </a:moveTo>
                    <a:cubicBezTo>
                      <a:pt x="504" y="0"/>
                      <a:pt x="488" y="1"/>
                      <a:pt x="471" y="3"/>
                    </a:cubicBezTo>
                    <a:cubicBezTo>
                      <a:pt x="0" y="101"/>
                      <a:pt x="49" y="718"/>
                      <a:pt x="358" y="946"/>
                    </a:cubicBezTo>
                    <a:cubicBezTo>
                      <a:pt x="406" y="978"/>
                      <a:pt x="455" y="1011"/>
                      <a:pt x="520" y="1011"/>
                    </a:cubicBezTo>
                    <a:cubicBezTo>
                      <a:pt x="542" y="1014"/>
                      <a:pt x="562" y="1015"/>
                      <a:pt x="582" y="1015"/>
                    </a:cubicBezTo>
                    <a:cubicBezTo>
                      <a:pt x="981" y="1015"/>
                      <a:pt x="1029" y="412"/>
                      <a:pt x="813" y="133"/>
                    </a:cubicBezTo>
                    <a:cubicBezTo>
                      <a:pt x="742" y="48"/>
                      <a:pt x="634" y="0"/>
                      <a:pt x="521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5" name="圖片 104">
            <a:extLst>
              <a:ext uri="{FF2B5EF4-FFF2-40B4-BE49-F238E27FC236}">
                <a16:creationId xmlns:a16="http://schemas.microsoft.com/office/drawing/2014/main" id="{7735863A-62A3-E23D-06F3-324BA51326F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713092" y="1424132"/>
            <a:ext cx="3895933" cy="3292455"/>
          </a:xfrm>
          <a:prstGeom prst="rect">
            <a:avLst/>
          </a:prstGeom>
        </p:spPr>
      </p:pic>
      <p:sp>
        <p:nvSpPr>
          <p:cNvPr id="27" name="＞形箭號 23">
            <a:extLst>
              <a:ext uri="{FF2B5EF4-FFF2-40B4-BE49-F238E27FC236}">
                <a16:creationId xmlns:a16="http://schemas.microsoft.com/office/drawing/2014/main" id="{D567549E-B9BB-65D0-A59A-B60B9B56F119}"/>
              </a:ext>
            </a:extLst>
          </p:cNvPr>
          <p:cNvSpPr/>
          <p:nvPr/>
        </p:nvSpPr>
        <p:spPr>
          <a:xfrm rot="10800000">
            <a:off x="7940961" y="1553251"/>
            <a:ext cx="1174044" cy="491073"/>
          </a:xfrm>
          <a:prstGeom prst="chevron">
            <a:avLst>
              <a:gd name="adj" fmla="val 345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58" name="Google Shape;1139;p39">
            <a:extLst>
              <a:ext uri="{FF2B5EF4-FFF2-40B4-BE49-F238E27FC236}">
                <a16:creationId xmlns:a16="http://schemas.microsoft.com/office/drawing/2014/main" id="{3545156A-7EF2-CAD4-95FB-2C3472EC4D46}"/>
              </a:ext>
            </a:extLst>
          </p:cNvPr>
          <p:cNvSpPr/>
          <p:nvPr/>
        </p:nvSpPr>
        <p:spPr>
          <a:xfrm>
            <a:off x="7582070" y="1131935"/>
            <a:ext cx="281772" cy="630415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B4F52A25-73C6-43DB-A4F2-0C3301B175E5}"/>
              </a:ext>
            </a:extLst>
          </p:cNvPr>
          <p:cNvSpPr txBox="1"/>
          <p:nvPr/>
        </p:nvSpPr>
        <p:spPr>
          <a:xfrm>
            <a:off x="948187" y="2675323"/>
            <a:ext cx="3078247" cy="169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樹莓派：作為系統的中心處理單元。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感測器</a:t>
            </a:r>
          </a:p>
        </p:txBody>
      </p:sp>
      <p:sp>
        <p:nvSpPr>
          <p:cNvPr id="81" name="Google Shape;1857;p73">
            <a:extLst>
              <a:ext uri="{FF2B5EF4-FFF2-40B4-BE49-F238E27FC236}">
                <a16:creationId xmlns:a16="http://schemas.microsoft.com/office/drawing/2014/main" id="{D6C33A5C-5B87-B5A5-83A0-AAFDA2CD78D4}"/>
              </a:ext>
            </a:extLst>
          </p:cNvPr>
          <p:cNvSpPr/>
          <p:nvPr/>
        </p:nvSpPr>
        <p:spPr>
          <a:xfrm>
            <a:off x="8567972" y="3657991"/>
            <a:ext cx="287994" cy="293546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857;p73">
            <a:extLst>
              <a:ext uri="{FF2B5EF4-FFF2-40B4-BE49-F238E27FC236}">
                <a16:creationId xmlns:a16="http://schemas.microsoft.com/office/drawing/2014/main" id="{8E66AC15-F0C5-3580-C14F-C18F5FCA9C43}"/>
              </a:ext>
            </a:extLst>
          </p:cNvPr>
          <p:cNvSpPr/>
          <p:nvPr/>
        </p:nvSpPr>
        <p:spPr>
          <a:xfrm>
            <a:off x="7955971" y="3625488"/>
            <a:ext cx="613757" cy="577882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857;p73">
            <a:extLst>
              <a:ext uri="{FF2B5EF4-FFF2-40B4-BE49-F238E27FC236}">
                <a16:creationId xmlns:a16="http://schemas.microsoft.com/office/drawing/2014/main" id="{14E39F89-D067-F759-219C-D2D14D79A1D3}"/>
              </a:ext>
            </a:extLst>
          </p:cNvPr>
          <p:cNvSpPr/>
          <p:nvPr/>
        </p:nvSpPr>
        <p:spPr>
          <a:xfrm>
            <a:off x="7751363" y="4130255"/>
            <a:ext cx="444450" cy="453018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59092F7D-68F6-614C-F0E8-CF074876DA0B}"/>
              </a:ext>
            </a:extLst>
          </p:cNvPr>
          <p:cNvSpPr txBox="1"/>
          <p:nvPr/>
        </p:nvSpPr>
        <p:spPr>
          <a:xfrm>
            <a:off x="4999514" y="1739650"/>
            <a:ext cx="3021246" cy="224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執行硬體：</a:t>
            </a:r>
            <a:r>
              <a:rPr lang="zh-TW" altLang="en-US" sz="24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抽水馬達</a:t>
            </a: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。</a:t>
            </a:r>
            <a:endParaRPr lang="en-US" altLang="zh-TW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確保所有組件的兼容性和穩定性。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907E88-6A3A-0B41-6C91-2A3E8824B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5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B1F7CED-FED3-50A0-AC5D-94338352B7E5}"/>
              </a:ext>
            </a:extLst>
          </p:cNvPr>
          <p:cNvGrpSpPr/>
          <p:nvPr/>
        </p:nvGrpSpPr>
        <p:grpSpPr>
          <a:xfrm>
            <a:off x="713294" y="992688"/>
            <a:ext cx="7720200" cy="95125"/>
            <a:chOff x="715050" y="1056625"/>
            <a:chExt cx="7720200" cy="95125"/>
          </a:xfrm>
        </p:grpSpPr>
        <p:cxnSp>
          <p:nvCxnSpPr>
            <p:cNvPr id="4" name="Google Shape;458;p44">
              <a:extLst>
                <a:ext uri="{FF2B5EF4-FFF2-40B4-BE49-F238E27FC236}">
                  <a16:creationId xmlns:a16="http://schemas.microsoft.com/office/drawing/2014/main" id="{41D688C4-3359-289F-1496-70103C9460A9}"/>
                </a:ext>
              </a:extLst>
            </p:cNvPr>
            <p:cNvCxnSpPr/>
            <p:nvPr/>
          </p:nvCxnSpPr>
          <p:spPr>
            <a:xfrm>
              <a:off x="715050" y="1056625"/>
              <a:ext cx="7720200" cy="0"/>
            </a:xfrm>
            <a:prstGeom prst="straightConnector1">
              <a:avLst/>
            </a:prstGeom>
            <a:noFill/>
            <a:ln w="19050" cap="flat" cmpd="sng">
              <a:solidFill>
                <a:srgbClr val="195C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59;p44">
              <a:extLst>
                <a:ext uri="{FF2B5EF4-FFF2-40B4-BE49-F238E27FC236}">
                  <a16:creationId xmlns:a16="http://schemas.microsoft.com/office/drawing/2014/main" id="{C25DBFD0-0A5F-25EF-86D5-49CE654EF945}"/>
                </a:ext>
              </a:extLst>
            </p:cNvPr>
            <p:cNvCxnSpPr/>
            <p:nvPr/>
          </p:nvCxnSpPr>
          <p:spPr>
            <a:xfrm>
              <a:off x="726525" y="1151750"/>
              <a:ext cx="7702200" cy="0"/>
            </a:xfrm>
            <a:prstGeom prst="straightConnector1">
              <a:avLst/>
            </a:prstGeom>
            <a:noFill/>
            <a:ln w="19050" cap="flat" cmpd="sng">
              <a:solidFill>
                <a:srgbClr val="70B16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392C05D8-A945-FE79-64B0-309E0E55F85F}"/>
              </a:ext>
            </a:extLst>
          </p:cNvPr>
          <p:cNvGrpSpPr>
            <a:grpSpLocks noChangeAspect="1"/>
          </p:cNvGrpSpPr>
          <p:nvPr/>
        </p:nvGrpSpPr>
        <p:grpSpPr>
          <a:xfrm>
            <a:off x="271261" y="1314841"/>
            <a:ext cx="8607778" cy="3746199"/>
            <a:chOff x="259644" y="316089"/>
            <a:chExt cx="8607778" cy="4713110"/>
          </a:xfrm>
        </p:grpSpPr>
        <p:sp>
          <p:nvSpPr>
            <p:cNvPr id="8" name="圓角矩形 3">
              <a:extLst>
                <a:ext uri="{FF2B5EF4-FFF2-40B4-BE49-F238E27FC236}">
                  <a16:creationId xmlns:a16="http://schemas.microsoft.com/office/drawing/2014/main" id="{D5A6B703-5B29-B22F-8842-453669D60FB9}"/>
                </a:ext>
              </a:extLst>
            </p:cNvPr>
            <p:cNvSpPr/>
            <p:nvPr/>
          </p:nvSpPr>
          <p:spPr>
            <a:xfrm>
              <a:off x="259644" y="316089"/>
              <a:ext cx="8607778" cy="4411134"/>
            </a:xfrm>
            <a:prstGeom prst="roundRect">
              <a:avLst>
                <a:gd name="adj" fmla="val 95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C4294C9-E064-B075-A294-29E1613439F3}"/>
                </a:ext>
              </a:extLst>
            </p:cNvPr>
            <p:cNvGrpSpPr/>
            <p:nvPr/>
          </p:nvGrpSpPr>
          <p:grpSpPr>
            <a:xfrm>
              <a:off x="291236" y="388056"/>
              <a:ext cx="8478120" cy="4641143"/>
              <a:chOff x="291236" y="388056"/>
              <a:chExt cx="8478120" cy="4641143"/>
            </a:xfrm>
          </p:grpSpPr>
          <p:sp>
            <p:nvSpPr>
              <p:cNvPr id="10" name="＞形箭號 5">
                <a:extLst>
                  <a:ext uri="{FF2B5EF4-FFF2-40B4-BE49-F238E27FC236}">
                    <a16:creationId xmlns:a16="http://schemas.microsoft.com/office/drawing/2014/main" id="{91CEC34F-342C-8888-CA26-EF5CF34463DB}"/>
                  </a:ext>
                </a:extLst>
              </p:cNvPr>
              <p:cNvSpPr/>
              <p:nvPr/>
            </p:nvSpPr>
            <p:spPr>
              <a:xfrm rot="16200000">
                <a:off x="725314" y="4145844"/>
                <a:ext cx="1174044" cy="592666"/>
              </a:xfrm>
              <a:prstGeom prst="chevron">
                <a:avLst>
                  <a:gd name="adj" fmla="val 2192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C3B2B5EA-92D8-B368-795B-EE747479C30A}"/>
                  </a:ext>
                </a:extLst>
              </p:cNvPr>
              <p:cNvGrpSpPr/>
              <p:nvPr/>
            </p:nvGrpSpPr>
            <p:grpSpPr>
              <a:xfrm>
                <a:off x="291236" y="388056"/>
                <a:ext cx="8478120" cy="4267200"/>
                <a:chOff x="1058360" y="388056"/>
                <a:chExt cx="7735468" cy="426720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" name="圓角矩形 16">
                  <a:extLst>
                    <a:ext uri="{FF2B5EF4-FFF2-40B4-BE49-F238E27FC236}">
                      <a16:creationId xmlns:a16="http://schemas.microsoft.com/office/drawing/2014/main" id="{3CD594D0-716E-0046-00B3-E321B45E24FC}"/>
                    </a:ext>
                  </a:extLst>
                </p:cNvPr>
                <p:cNvSpPr/>
                <p:nvPr/>
              </p:nvSpPr>
              <p:spPr>
                <a:xfrm>
                  <a:off x="4933243" y="388056"/>
                  <a:ext cx="3860585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2" name="圓角矩形 17">
                  <a:extLst>
                    <a:ext uri="{FF2B5EF4-FFF2-40B4-BE49-F238E27FC236}">
                      <a16:creationId xmlns:a16="http://schemas.microsoft.com/office/drawing/2014/main" id="{80DB3AA1-73DD-5503-7E29-D34BF2732A55}"/>
                    </a:ext>
                  </a:extLst>
                </p:cNvPr>
                <p:cNvSpPr/>
                <p:nvPr/>
              </p:nvSpPr>
              <p:spPr>
                <a:xfrm>
                  <a:off x="1058360" y="388056"/>
                  <a:ext cx="3921234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96E0406E-86E9-6EA2-6EB8-CAB4AF599B93}"/>
                  </a:ext>
                </a:extLst>
              </p:cNvPr>
              <p:cNvGrpSpPr/>
              <p:nvPr/>
            </p:nvGrpSpPr>
            <p:grpSpPr>
              <a:xfrm>
                <a:off x="324753" y="444500"/>
                <a:ext cx="8195536" cy="4154311"/>
                <a:chOff x="1044805" y="388056"/>
                <a:chExt cx="7562972" cy="4267200"/>
              </a:xfrm>
              <a:solidFill>
                <a:schemeClr val="accent6">
                  <a:lumMod val="9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圓角矩形 14">
                  <a:extLst>
                    <a:ext uri="{FF2B5EF4-FFF2-40B4-BE49-F238E27FC236}">
                      <a16:creationId xmlns:a16="http://schemas.microsoft.com/office/drawing/2014/main" id="{89319599-86CF-C6C9-CBD3-6DC30FC3BD34}"/>
                    </a:ext>
                  </a:extLst>
                </p:cNvPr>
                <p:cNvSpPr/>
                <p:nvPr/>
              </p:nvSpPr>
              <p:spPr>
                <a:xfrm>
                  <a:off x="4933244" y="388056"/>
                  <a:ext cx="3674533" cy="4267200"/>
                </a:xfrm>
                <a:prstGeom prst="roundRect">
                  <a:avLst>
                    <a:gd name="adj" fmla="val 1098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0" name="圓角矩形 15">
                  <a:extLst>
                    <a:ext uri="{FF2B5EF4-FFF2-40B4-BE49-F238E27FC236}">
                      <a16:creationId xmlns:a16="http://schemas.microsoft.com/office/drawing/2014/main" id="{E3410EF9-F97D-F2BB-F934-5F09895382EF}"/>
                    </a:ext>
                  </a:extLst>
                </p:cNvPr>
                <p:cNvSpPr/>
                <p:nvPr/>
              </p:nvSpPr>
              <p:spPr>
                <a:xfrm>
                  <a:off x="1044805" y="388056"/>
                  <a:ext cx="3934790" cy="4267200"/>
                </a:xfrm>
                <a:prstGeom prst="roundRect">
                  <a:avLst>
                    <a:gd name="adj" fmla="val 1098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13" name="＞形箭號 8">
                <a:extLst>
                  <a:ext uri="{FF2B5EF4-FFF2-40B4-BE49-F238E27FC236}">
                    <a16:creationId xmlns:a16="http://schemas.microsoft.com/office/drawing/2014/main" id="{197230BC-2C16-649B-C44A-DEC96C8F6D39}"/>
                  </a:ext>
                </a:extLst>
              </p:cNvPr>
              <p:cNvSpPr/>
              <p:nvPr/>
            </p:nvSpPr>
            <p:spPr>
              <a:xfrm rot="16200000">
                <a:off x="1424517" y="4145844"/>
                <a:ext cx="1174044" cy="592666"/>
              </a:xfrm>
              <a:prstGeom prst="chevron">
                <a:avLst>
                  <a:gd name="adj" fmla="val 21922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＞形箭號 9">
                <a:extLst>
                  <a:ext uri="{FF2B5EF4-FFF2-40B4-BE49-F238E27FC236}">
                    <a16:creationId xmlns:a16="http://schemas.microsoft.com/office/drawing/2014/main" id="{947C24B6-2739-9492-5DA7-13DD07F79FEF}"/>
                  </a:ext>
                </a:extLst>
              </p:cNvPr>
              <p:cNvSpPr/>
              <p:nvPr/>
            </p:nvSpPr>
            <p:spPr>
              <a:xfrm rot="16200000">
                <a:off x="2119485" y="4145844"/>
                <a:ext cx="1174044" cy="592666"/>
              </a:xfrm>
              <a:prstGeom prst="chevron">
                <a:avLst>
                  <a:gd name="adj" fmla="val 2192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15385304-8EEC-66EF-F9E3-BC7090AD2E3D}"/>
                  </a:ext>
                </a:extLst>
              </p:cNvPr>
              <p:cNvGrpSpPr/>
              <p:nvPr/>
            </p:nvGrpSpPr>
            <p:grpSpPr>
              <a:xfrm>
                <a:off x="351410" y="444500"/>
                <a:ext cx="8381676" cy="4151343"/>
                <a:chOff x="1006006" y="388056"/>
                <a:chExt cx="7860902" cy="426720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" name="圓角矩形 12">
                  <a:extLst>
                    <a:ext uri="{FF2B5EF4-FFF2-40B4-BE49-F238E27FC236}">
                      <a16:creationId xmlns:a16="http://schemas.microsoft.com/office/drawing/2014/main" id="{56E69873-D363-6856-BE83-1B1E5EF40CE5}"/>
                    </a:ext>
                  </a:extLst>
                </p:cNvPr>
                <p:cNvSpPr/>
                <p:nvPr/>
              </p:nvSpPr>
              <p:spPr>
                <a:xfrm>
                  <a:off x="4968339" y="388056"/>
                  <a:ext cx="3898569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8" name="圓角矩形 13">
                  <a:extLst>
                    <a:ext uri="{FF2B5EF4-FFF2-40B4-BE49-F238E27FC236}">
                      <a16:creationId xmlns:a16="http://schemas.microsoft.com/office/drawing/2014/main" id="{B7DF4450-B56C-9D0B-CD96-A2991D761501}"/>
                    </a:ext>
                  </a:extLst>
                </p:cNvPr>
                <p:cNvSpPr/>
                <p:nvPr/>
              </p:nvSpPr>
              <p:spPr>
                <a:xfrm>
                  <a:off x="1006006" y="388056"/>
                  <a:ext cx="3973588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</p:grpSp>
      <p:cxnSp>
        <p:nvCxnSpPr>
          <p:cNvPr id="28" name="Google Shape;866;p52">
            <a:extLst>
              <a:ext uri="{FF2B5EF4-FFF2-40B4-BE49-F238E27FC236}">
                <a16:creationId xmlns:a16="http://schemas.microsoft.com/office/drawing/2014/main" id="{A3FEB207-B091-B961-1EBE-9708E42539F2}"/>
              </a:ext>
            </a:extLst>
          </p:cNvPr>
          <p:cNvCxnSpPr>
            <a:cxnSpLocks/>
          </p:cNvCxnSpPr>
          <p:nvPr/>
        </p:nvCxnSpPr>
        <p:spPr>
          <a:xfrm>
            <a:off x="4599860" y="1882430"/>
            <a:ext cx="0" cy="2249232"/>
          </a:xfrm>
          <a:prstGeom prst="straightConnector1">
            <a:avLst/>
          </a:prstGeom>
          <a:noFill/>
          <a:ln w="19050" cap="flat" cmpd="sng">
            <a:solidFill>
              <a:srgbClr val="A9D1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58;p36">
            <a:extLst>
              <a:ext uri="{FF2B5EF4-FFF2-40B4-BE49-F238E27FC236}">
                <a16:creationId xmlns:a16="http://schemas.microsoft.com/office/drawing/2014/main" id="{96EFCD1E-4B92-B4D1-14A5-43D63F766F1C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03.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如何開發</a:t>
            </a:r>
            <a:endParaRPr lang="zh-TW" altLang="en-US" dirty="0"/>
          </a:p>
        </p:txBody>
      </p:sp>
      <p:sp>
        <p:nvSpPr>
          <p:cNvPr id="50" name="Google Shape;1863;p62">
            <a:extLst>
              <a:ext uri="{FF2B5EF4-FFF2-40B4-BE49-F238E27FC236}">
                <a16:creationId xmlns:a16="http://schemas.microsoft.com/office/drawing/2014/main" id="{C0CD0328-319C-1B9E-D82F-EE5C87274EBA}"/>
              </a:ext>
            </a:extLst>
          </p:cNvPr>
          <p:cNvSpPr/>
          <p:nvPr/>
        </p:nvSpPr>
        <p:spPr>
          <a:xfrm>
            <a:off x="581742" y="1668866"/>
            <a:ext cx="3782152" cy="605024"/>
          </a:xfrm>
          <a:custGeom>
            <a:avLst/>
            <a:gdLst/>
            <a:ahLst/>
            <a:cxnLst/>
            <a:rect l="l" t="t" r="r" b="b"/>
            <a:pathLst>
              <a:path w="18420" h="2920" extrusionOk="0">
                <a:moveTo>
                  <a:pt x="0" y="0"/>
                </a:moveTo>
                <a:lnTo>
                  <a:pt x="0" y="2920"/>
                </a:lnTo>
                <a:lnTo>
                  <a:pt x="18420" y="2920"/>
                </a:lnTo>
                <a:lnTo>
                  <a:pt x="18420" y="0"/>
                </a:lnTo>
                <a:close/>
              </a:path>
            </a:pathLst>
          </a:custGeom>
          <a:solidFill>
            <a:schemeClr val="accent3">
              <a:alpha val="223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感測元件</a:t>
            </a:r>
            <a:endParaRPr sz="32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pic>
        <p:nvPicPr>
          <p:cNvPr id="104" name="圖片 103">
            <a:extLst>
              <a:ext uri="{FF2B5EF4-FFF2-40B4-BE49-F238E27FC236}">
                <a16:creationId xmlns:a16="http://schemas.microsoft.com/office/drawing/2014/main" id="{13AF313A-F6ED-B2E4-FBFB-08A6064280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55749" y="2389112"/>
            <a:ext cx="3895933" cy="2279154"/>
          </a:xfrm>
          <a:prstGeom prst="rect">
            <a:avLst/>
          </a:prstGeom>
        </p:spPr>
      </p:pic>
      <p:pic>
        <p:nvPicPr>
          <p:cNvPr id="105" name="圖片 104">
            <a:extLst>
              <a:ext uri="{FF2B5EF4-FFF2-40B4-BE49-F238E27FC236}">
                <a16:creationId xmlns:a16="http://schemas.microsoft.com/office/drawing/2014/main" id="{7735863A-62A3-E23D-06F3-324BA51326F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713092" y="1424132"/>
            <a:ext cx="3895933" cy="3292455"/>
          </a:xfrm>
          <a:prstGeom prst="rect">
            <a:avLst/>
          </a:prstGeom>
        </p:spPr>
      </p:pic>
      <p:sp>
        <p:nvSpPr>
          <p:cNvPr id="27" name="＞形箭號 23">
            <a:extLst>
              <a:ext uri="{FF2B5EF4-FFF2-40B4-BE49-F238E27FC236}">
                <a16:creationId xmlns:a16="http://schemas.microsoft.com/office/drawing/2014/main" id="{D567549E-B9BB-65D0-A59A-B60B9B56F119}"/>
              </a:ext>
            </a:extLst>
          </p:cNvPr>
          <p:cNvSpPr/>
          <p:nvPr/>
        </p:nvSpPr>
        <p:spPr>
          <a:xfrm rot="10800000">
            <a:off x="7940961" y="1553251"/>
            <a:ext cx="1174044" cy="491073"/>
          </a:xfrm>
          <a:prstGeom prst="chevron">
            <a:avLst>
              <a:gd name="adj" fmla="val 345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58" name="Google Shape;1139;p39">
            <a:extLst>
              <a:ext uri="{FF2B5EF4-FFF2-40B4-BE49-F238E27FC236}">
                <a16:creationId xmlns:a16="http://schemas.microsoft.com/office/drawing/2014/main" id="{3545156A-7EF2-CAD4-95FB-2C3472EC4D46}"/>
              </a:ext>
            </a:extLst>
          </p:cNvPr>
          <p:cNvSpPr/>
          <p:nvPr/>
        </p:nvSpPr>
        <p:spPr>
          <a:xfrm>
            <a:off x="7582070" y="1131935"/>
            <a:ext cx="281772" cy="630415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B4F52A25-73C6-43DB-A4F2-0C3301B175E5}"/>
              </a:ext>
            </a:extLst>
          </p:cNvPr>
          <p:cNvSpPr txBox="1"/>
          <p:nvPr/>
        </p:nvSpPr>
        <p:spPr>
          <a:xfrm>
            <a:off x="5241790" y="1831983"/>
            <a:ext cx="3078247" cy="725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TW" altLang="en-US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土壤濕度感測器</a:t>
            </a:r>
            <a:endParaRPr lang="en-US" altLang="zh-TW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81" name="Google Shape;1857;p73">
            <a:extLst>
              <a:ext uri="{FF2B5EF4-FFF2-40B4-BE49-F238E27FC236}">
                <a16:creationId xmlns:a16="http://schemas.microsoft.com/office/drawing/2014/main" id="{D6C33A5C-5B87-B5A5-83A0-AAFDA2CD78D4}"/>
              </a:ext>
            </a:extLst>
          </p:cNvPr>
          <p:cNvSpPr/>
          <p:nvPr/>
        </p:nvSpPr>
        <p:spPr>
          <a:xfrm>
            <a:off x="8567972" y="3657991"/>
            <a:ext cx="287994" cy="293546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857;p73">
            <a:extLst>
              <a:ext uri="{FF2B5EF4-FFF2-40B4-BE49-F238E27FC236}">
                <a16:creationId xmlns:a16="http://schemas.microsoft.com/office/drawing/2014/main" id="{8E66AC15-F0C5-3580-C14F-C18F5FCA9C43}"/>
              </a:ext>
            </a:extLst>
          </p:cNvPr>
          <p:cNvSpPr/>
          <p:nvPr/>
        </p:nvSpPr>
        <p:spPr>
          <a:xfrm>
            <a:off x="7955971" y="3625488"/>
            <a:ext cx="613757" cy="577882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857;p73">
            <a:extLst>
              <a:ext uri="{FF2B5EF4-FFF2-40B4-BE49-F238E27FC236}">
                <a16:creationId xmlns:a16="http://schemas.microsoft.com/office/drawing/2014/main" id="{14E39F89-D067-F759-219C-D2D14D79A1D3}"/>
              </a:ext>
            </a:extLst>
          </p:cNvPr>
          <p:cNvSpPr/>
          <p:nvPr/>
        </p:nvSpPr>
        <p:spPr>
          <a:xfrm>
            <a:off x="7751363" y="4130255"/>
            <a:ext cx="444450" cy="453018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59092F7D-68F6-614C-F0E8-CF074876DA0B}"/>
              </a:ext>
            </a:extLst>
          </p:cNvPr>
          <p:cNvSpPr txBox="1"/>
          <p:nvPr/>
        </p:nvSpPr>
        <p:spPr>
          <a:xfrm>
            <a:off x="1091420" y="2718234"/>
            <a:ext cx="3021246" cy="1464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TW" altLang="zh-TW" sz="2400" b="1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環境溫度感測器</a:t>
            </a:r>
            <a:endParaRPr lang="en-US" altLang="zh-TW" sz="2400" b="1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"/>
            </a:pPr>
            <a:r>
              <a:rPr lang="zh-TW" altLang="zh-TW" sz="2400" b="1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環境濕度感測器</a:t>
            </a:r>
            <a:endParaRPr lang="zh-TW" altLang="zh-TW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" name="Google Shape;881;p35">
            <a:extLst>
              <a:ext uri="{FF2B5EF4-FFF2-40B4-BE49-F238E27FC236}">
                <a16:creationId xmlns:a16="http://schemas.microsoft.com/office/drawing/2014/main" id="{B4793E84-96BE-7C00-AD07-ACC76C65E079}"/>
              </a:ext>
            </a:extLst>
          </p:cNvPr>
          <p:cNvGrpSpPr/>
          <p:nvPr/>
        </p:nvGrpSpPr>
        <p:grpSpPr>
          <a:xfrm>
            <a:off x="6282200" y="3552978"/>
            <a:ext cx="1311263" cy="1490135"/>
            <a:chOff x="4482050" y="1209925"/>
            <a:chExt cx="1113175" cy="1265025"/>
          </a:xfrm>
        </p:grpSpPr>
        <p:sp>
          <p:nvSpPr>
            <p:cNvPr id="6" name="Google Shape;882;p35">
              <a:extLst>
                <a:ext uri="{FF2B5EF4-FFF2-40B4-BE49-F238E27FC236}">
                  <a16:creationId xmlns:a16="http://schemas.microsoft.com/office/drawing/2014/main" id="{E3D1D761-AC1B-F090-D695-3DACCAA34199}"/>
                </a:ext>
              </a:extLst>
            </p:cNvPr>
            <p:cNvSpPr/>
            <p:nvPr/>
          </p:nvSpPr>
          <p:spPr>
            <a:xfrm>
              <a:off x="4482050" y="1209925"/>
              <a:ext cx="1113175" cy="1265025"/>
            </a:xfrm>
            <a:custGeom>
              <a:avLst/>
              <a:gdLst/>
              <a:ahLst/>
              <a:cxnLst/>
              <a:rect l="l" t="t" r="r" b="b"/>
              <a:pathLst>
                <a:path w="44527" h="50601" extrusionOk="0">
                  <a:moveTo>
                    <a:pt x="20375" y="914"/>
                  </a:moveTo>
                  <a:cubicBezTo>
                    <a:pt x="20449" y="914"/>
                    <a:pt x="20522" y="916"/>
                    <a:pt x="20594" y="921"/>
                  </a:cubicBezTo>
                  <a:cubicBezTo>
                    <a:pt x="22589" y="1061"/>
                    <a:pt x="24102" y="2319"/>
                    <a:pt x="24570" y="4227"/>
                  </a:cubicBezTo>
                  <a:cubicBezTo>
                    <a:pt x="25008" y="6010"/>
                    <a:pt x="24232" y="7904"/>
                    <a:pt x="22676" y="8873"/>
                  </a:cubicBezTo>
                  <a:cubicBezTo>
                    <a:pt x="21977" y="9306"/>
                    <a:pt x="21161" y="9521"/>
                    <a:pt x="20368" y="9521"/>
                  </a:cubicBezTo>
                  <a:cubicBezTo>
                    <a:pt x="19476" y="9521"/>
                    <a:pt x="18614" y="9250"/>
                    <a:pt x="17982" y="8714"/>
                  </a:cubicBezTo>
                  <a:cubicBezTo>
                    <a:pt x="19307" y="8526"/>
                    <a:pt x="20232" y="7808"/>
                    <a:pt x="20709" y="6618"/>
                  </a:cubicBezTo>
                  <a:cubicBezTo>
                    <a:pt x="21182" y="5442"/>
                    <a:pt x="20965" y="4314"/>
                    <a:pt x="20073" y="3394"/>
                  </a:cubicBezTo>
                  <a:cubicBezTo>
                    <a:pt x="19504" y="2806"/>
                    <a:pt x="18857" y="2480"/>
                    <a:pt x="18140" y="2480"/>
                  </a:cubicBezTo>
                  <a:cubicBezTo>
                    <a:pt x="17758" y="2480"/>
                    <a:pt x="17356" y="2573"/>
                    <a:pt x="16936" y="2767"/>
                  </a:cubicBezTo>
                  <a:cubicBezTo>
                    <a:pt x="17329" y="1788"/>
                    <a:pt x="18999" y="914"/>
                    <a:pt x="20375" y="914"/>
                  </a:cubicBezTo>
                  <a:close/>
                  <a:moveTo>
                    <a:pt x="11762" y="4149"/>
                  </a:moveTo>
                  <a:cubicBezTo>
                    <a:pt x="13276" y="4149"/>
                    <a:pt x="14784" y="5057"/>
                    <a:pt x="15528" y="6478"/>
                  </a:cubicBezTo>
                  <a:cubicBezTo>
                    <a:pt x="16396" y="8141"/>
                    <a:pt x="16112" y="10102"/>
                    <a:pt x="14815" y="11432"/>
                  </a:cubicBezTo>
                  <a:cubicBezTo>
                    <a:pt x="14003" y="12261"/>
                    <a:pt x="12810" y="12727"/>
                    <a:pt x="11709" y="12727"/>
                  </a:cubicBezTo>
                  <a:cubicBezTo>
                    <a:pt x="11202" y="12727"/>
                    <a:pt x="10715" y="12628"/>
                    <a:pt x="10295" y="12420"/>
                  </a:cubicBezTo>
                  <a:cubicBezTo>
                    <a:pt x="12232" y="11119"/>
                    <a:pt x="12179" y="8825"/>
                    <a:pt x="10945" y="7210"/>
                  </a:cubicBezTo>
                  <a:cubicBezTo>
                    <a:pt x="10507" y="6638"/>
                    <a:pt x="9925" y="6352"/>
                    <a:pt x="9317" y="6352"/>
                  </a:cubicBezTo>
                  <a:cubicBezTo>
                    <a:pt x="8875" y="6352"/>
                    <a:pt x="8420" y="6503"/>
                    <a:pt x="7996" y="6806"/>
                  </a:cubicBezTo>
                  <a:cubicBezTo>
                    <a:pt x="7941" y="6851"/>
                    <a:pt x="7896" y="6917"/>
                    <a:pt x="7815" y="6917"/>
                  </a:cubicBezTo>
                  <a:cubicBezTo>
                    <a:pt x="7809" y="6917"/>
                    <a:pt x="7804" y="6917"/>
                    <a:pt x="7798" y="6916"/>
                  </a:cubicBezTo>
                  <a:cubicBezTo>
                    <a:pt x="7972" y="5731"/>
                    <a:pt x="9509" y="4483"/>
                    <a:pt x="11128" y="4203"/>
                  </a:cubicBezTo>
                  <a:cubicBezTo>
                    <a:pt x="11338" y="4167"/>
                    <a:pt x="11550" y="4149"/>
                    <a:pt x="11762" y="4149"/>
                  </a:cubicBezTo>
                  <a:close/>
                  <a:moveTo>
                    <a:pt x="33972" y="4512"/>
                  </a:moveTo>
                  <a:lnTo>
                    <a:pt x="33972" y="4512"/>
                  </a:lnTo>
                  <a:cubicBezTo>
                    <a:pt x="34589" y="4550"/>
                    <a:pt x="35167" y="4748"/>
                    <a:pt x="35693" y="5037"/>
                  </a:cubicBezTo>
                  <a:cubicBezTo>
                    <a:pt x="35967" y="5186"/>
                    <a:pt x="36257" y="5297"/>
                    <a:pt x="36536" y="5422"/>
                  </a:cubicBezTo>
                  <a:cubicBezTo>
                    <a:pt x="38319" y="6208"/>
                    <a:pt x="39861" y="7326"/>
                    <a:pt x="41187" y="8748"/>
                  </a:cubicBezTo>
                  <a:cubicBezTo>
                    <a:pt x="42536" y="10198"/>
                    <a:pt x="43351" y="11885"/>
                    <a:pt x="43288" y="13909"/>
                  </a:cubicBezTo>
                  <a:cubicBezTo>
                    <a:pt x="43249" y="15225"/>
                    <a:pt x="42936" y="16473"/>
                    <a:pt x="42194" y="17582"/>
                  </a:cubicBezTo>
                  <a:cubicBezTo>
                    <a:pt x="41722" y="18285"/>
                    <a:pt x="41105" y="18825"/>
                    <a:pt x="40329" y="19172"/>
                  </a:cubicBezTo>
                  <a:cubicBezTo>
                    <a:pt x="40151" y="19249"/>
                    <a:pt x="39967" y="19326"/>
                    <a:pt x="40016" y="19567"/>
                  </a:cubicBezTo>
                  <a:cubicBezTo>
                    <a:pt x="40056" y="19751"/>
                    <a:pt x="40166" y="19809"/>
                    <a:pt x="40308" y="19809"/>
                  </a:cubicBezTo>
                  <a:cubicBezTo>
                    <a:pt x="40353" y="19809"/>
                    <a:pt x="40400" y="19803"/>
                    <a:pt x="40449" y="19794"/>
                  </a:cubicBezTo>
                  <a:cubicBezTo>
                    <a:pt x="40476" y="19789"/>
                    <a:pt x="40499" y="19786"/>
                    <a:pt x="40519" y="19786"/>
                  </a:cubicBezTo>
                  <a:cubicBezTo>
                    <a:pt x="40712" y="19786"/>
                    <a:pt x="40679" y="19993"/>
                    <a:pt x="40710" y="20102"/>
                  </a:cubicBezTo>
                  <a:cubicBezTo>
                    <a:pt x="40975" y="21037"/>
                    <a:pt x="41033" y="22001"/>
                    <a:pt x="41008" y="22960"/>
                  </a:cubicBezTo>
                  <a:cubicBezTo>
                    <a:pt x="40960" y="25404"/>
                    <a:pt x="40965" y="27852"/>
                    <a:pt x="40835" y="30290"/>
                  </a:cubicBezTo>
                  <a:cubicBezTo>
                    <a:pt x="40705" y="32734"/>
                    <a:pt x="40406" y="35158"/>
                    <a:pt x="39982" y="37563"/>
                  </a:cubicBezTo>
                  <a:cubicBezTo>
                    <a:pt x="39654" y="39428"/>
                    <a:pt x="39447" y="41317"/>
                    <a:pt x="38975" y="43153"/>
                  </a:cubicBezTo>
                  <a:cubicBezTo>
                    <a:pt x="38623" y="44503"/>
                    <a:pt x="38131" y="45789"/>
                    <a:pt x="37389" y="46980"/>
                  </a:cubicBezTo>
                  <a:cubicBezTo>
                    <a:pt x="37124" y="47409"/>
                    <a:pt x="36801" y="47722"/>
                    <a:pt x="36338" y="47915"/>
                  </a:cubicBezTo>
                  <a:cubicBezTo>
                    <a:pt x="35929" y="48093"/>
                    <a:pt x="35529" y="48295"/>
                    <a:pt x="35037" y="48445"/>
                  </a:cubicBezTo>
                  <a:cubicBezTo>
                    <a:pt x="35582" y="46879"/>
                    <a:pt x="36011" y="45341"/>
                    <a:pt x="36449" y="43809"/>
                  </a:cubicBezTo>
                  <a:cubicBezTo>
                    <a:pt x="37972" y="38478"/>
                    <a:pt x="38835" y="33052"/>
                    <a:pt x="38714" y="27495"/>
                  </a:cubicBezTo>
                  <a:cubicBezTo>
                    <a:pt x="38661" y="24994"/>
                    <a:pt x="38372" y="22517"/>
                    <a:pt x="37837" y="20073"/>
                  </a:cubicBezTo>
                  <a:cubicBezTo>
                    <a:pt x="37804" y="19919"/>
                    <a:pt x="37726" y="19794"/>
                    <a:pt x="37953" y="19688"/>
                  </a:cubicBezTo>
                  <a:cubicBezTo>
                    <a:pt x="39640" y="18883"/>
                    <a:pt x="40541" y="17447"/>
                    <a:pt x="40960" y="15707"/>
                  </a:cubicBezTo>
                  <a:cubicBezTo>
                    <a:pt x="41645" y="12883"/>
                    <a:pt x="40883" y="10372"/>
                    <a:pt x="39066" y="8165"/>
                  </a:cubicBezTo>
                  <a:cubicBezTo>
                    <a:pt x="37731" y="6541"/>
                    <a:pt x="35996" y="5456"/>
                    <a:pt x="34102" y="4598"/>
                  </a:cubicBezTo>
                  <a:cubicBezTo>
                    <a:pt x="34059" y="4574"/>
                    <a:pt x="34011" y="4560"/>
                    <a:pt x="33972" y="4512"/>
                  </a:cubicBezTo>
                  <a:close/>
                  <a:moveTo>
                    <a:pt x="26814" y="3817"/>
                  </a:moveTo>
                  <a:cubicBezTo>
                    <a:pt x="30383" y="3817"/>
                    <a:pt x="33727" y="4671"/>
                    <a:pt x="36705" y="6883"/>
                  </a:cubicBezTo>
                  <a:cubicBezTo>
                    <a:pt x="38695" y="8372"/>
                    <a:pt x="40054" y="10276"/>
                    <a:pt x="40372" y="12806"/>
                  </a:cubicBezTo>
                  <a:cubicBezTo>
                    <a:pt x="40623" y="14772"/>
                    <a:pt x="40199" y="16574"/>
                    <a:pt x="38883" y="18107"/>
                  </a:cubicBezTo>
                  <a:cubicBezTo>
                    <a:pt x="38507" y="18550"/>
                    <a:pt x="38059" y="18917"/>
                    <a:pt x="37529" y="19153"/>
                  </a:cubicBezTo>
                  <a:cubicBezTo>
                    <a:pt x="37163" y="19317"/>
                    <a:pt x="37071" y="19567"/>
                    <a:pt x="37153" y="19919"/>
                  </a:cubicBezTo>
                  <a:cubicBezTo>
                    <a:pt x="37500" y="21432"/>
                    <a:pt x="37741" y="22960"/>
                    <a:pt x="37890" y="24502"/>
                  </a:cubicBezTo>
                  <a:cubicBezTo>
                    <a:pt x="38112" y="26849"/>
                    <a:pt x="38122" y="29192"/>
                    <a:pt x="37982" y="31543"/>
                  </a:cubicBezTo>
                  <a:cubicBezTo>
                    <a:pt x="37673" y="36763"/>
                    <a:pt x="36391" y="41785"/>
                    <a:pt x="34931" y="46773"/>
                  </a:cubicBezTo>
                  <a:cubicBezTo>
                    <a:pt x="34801" y="47221"/>
                    <a:pt x="34666" y="47669"/>
                    <a:pt x="34541" y="48117"/>
                  </a:cubicBezTo>
                  <a:cubicBezTo>
                    <a:pt x="34488" y="48315"/>
                    <a:pt x="34396" y="48411"/>
                    <a:pt x="34170" y="48455"/>
                  </a:cubicBezTo>
                  <a:cubicBezTo>
                    <a:pt x="30758" y="49091"/>
                    <a:pt x="27326" y="49563"/>
                    <a:pt x="23861" y="49809"/>
                  </a:cubicBezTo>
                  <a:cubicBezTo>
                    <a:pt x="22004" y="49940"/>
                    <a:pt x="20149" y="49996"/>
                    <a:pt x="18294" y="49996"/>
                  </a:cubicBezTo>
                  <a:cubicBezTo>
                    <a:pt x="15586" y="49996"/>
                    <a:pt x="12880" y="49876"/>
                    <a:pt x="10174" y="49693"/>
                  </a:cubicBezTo>
                  <a:cubicBezTo>
                    <a:pt x="8063" y="49549"/>
                    <a:pt x="5981" y="49240"/>
                    <a:pt x="4001" y="48435"/>
                  </a:cubicBezTo>
                  <a:cubicBezTo>
                    <a:pt x="3157" y="48088"/>
                    <a:pt x="2367" y="47650"/>
                    <a:pt x="1668" y="47062"/>
                  </a:cubicBezTo>
                  <a:cubicBezTo>
                    <a:pt x="1562" y="46970"/>
                    <a:pt x="1441" y="46908"/>
                    <a:pt x="1547" y="46710"/>
                  </a:cubicBezTo>
                  <a:cubicBezTo>
                    <a:pt x="3090" y="43799"/>
                    <a:pt x="4184" y="40705"/>
                    <a:pt x="5119" y="37558"/>
                  </a:cubicBezTo>
                  <a:cubicBezTo>
                    <a:pt x="5813" y="35221"/>
                    <a:pt x="6584" y="32902"/>
                    <a:pt x="7104" y="30517"/>
                  </a:cubicBezTo>
                  <a:cubicBezTo>
                    <a:pt x="7422" y="29071"/>
                    <a:pt x="7548" y="27616"/>
                    <a:pt x="7311" y="26141"/>
                  </a:cubicBezTo>
                  <a:cubicBezTo>
                    <a:pt x="7260" y="25831"/>
                    <a:pt x="7173" y="25689"/>
                    <a:pt x="6987" y="25689"/>
                  </a:cubicBezTo>
                  <a:cubicBezTo>
                    <a:pt x="6909" y="25689"/>
                    <a:pt x="6815" y="25714"/>
                    <a:pt x="6699" y="25760"/>
                  </a:cubicBezTo>
                  <a:cubicBezTo>
                    <a:pt x="6093" y="26001"/>
                    <a:pt x="5493" y="26115"/>
                    <a:pt x="4922" y="26115"/>
                  </a:cubicBezTo>
                  <a:cubicBezTo>
                    <a:pt x="2837" y="26115"/>
                    <a:pt x="1138" y="24596"/>
                    <a:pt x="892" y="22228"/>
                  </a:cubicBezTo>
                  <a:cubicBezTo>
                    <a:pt x="699" y="20387"/>
                    <a:pt x="1239" y="18748"/>
                    <a:pt x="2140" y="17191"/>
                  </a:cubicBezTo>
                  <a:cubicBezTo>
                    <a:pt x="3369" y="15071"/>
                    <a:pt x="5051" y="13350"/>
                    <a:pt x="6911" y="11779"/>
                  </a:cubicBezTo>
                  <a:cubicBezTo>
                    <a:pt x="7172" y="11558"/>
                    <a:pt x="7437" y="11206"/>
                    <a:pt x="7726" y="11172"/>
                  </a:cubicBezTo>
                  <a:cubicBezTo>
                    <a:pt x="7734" y="11171"/>
                    <a:pt x="7742" y="11171"/>
                    <a:pt x="7751" y="11171"/>
                  </a:cubicBezTo>
                  <a:cubicBezTo>
                    <a:pt x="8014" y="11171"/>
                    <a:pt x="8162" y="11617"/>
                    <a:pt x="8391" y="11832"/>
                  </a:cubicBezTo>
                  <a:cubicBezTo>
                    <a:pt x="9301" y="12711"/>
                    <a:pt x="10523" y="13195"/>
                    <a:pt x="11744" y="13195"/>
                  </a:cubicBezTo>
                  <a:cubicBezTo>
                    <a:pt x="12359" y="13195"/>
                    <a:pt x="12973" y="13072"/>
                    <a:pt x="13548" y="12815"/>
                  </a:cubicBezTo>
                  <a:cubicBezTo>
                    <a:pt x="15418" y="11982"/>
                    <a:pt x="16396" y="10512"/>
                    <a:pt x="16473" y="8459"/>
                  </a:cubicBezTo>
                  <a:cubicBezTo>
                    <a:pt x="16478" y="8319"/>
                    <a:pt x="16425" y="8170"/>
                    <a:pt x="16512" y="8039"/>
                  </a:cubicBezTo>
                  <a:cubicBezTo>
                    <a:pt x="16517" y="8039"/>
                    <a:pt x="16522" y="8039"/>
                    <a:pt x="16527" y="8039"/>
                  </a:cubicBezTo>
                  <a:cubicBezTo>
                    <a:pt x="16625" y="8039"/>
                    <a:pt x="16649" y="8124"/>
                    <a:pt x="16695" y="8174"/>
                  </a:cubicBezTo>
                  <a:cubicBezTo>
                    <a:pt x="17690" y="9332"/>
                    <a:pt x="18892" y="9941"/>
                    <a:pt x="20276" y="9941"/>
                  </a:cubicBezTo>
                  <a:cubicBezTo>
                    <a:pt x="20660" y="9941"/>
                    <a:pt x="21059" y="9894"/>
                    <a:pt x="21471" y="9798"/>
                  </a:cubicBezTo>
                  <a:cubicBezTo>
                    <a:pt x="23398" y="9350"/>
                    <a:pt x="24584" y="8083"/>
                    <a:pt x="25066" y="6165"/>
                  </a:cubicBezTo>
                  <a:cubicBezTo>
                    <a:pt x="25225" y="5519"/>
                    <a:pt x="25220" y="4863"/>
                    <a:pt x="25061" y="4222"/>
                  </a:cubicBezTo>
                  <a:cubicBezTo>
                    <a:pt x="25003" y="3972"/>
                    <a:pt x="25056" y="3885"/>
                    <a:pt x="25307" y="3866"/>
                  </a:cubicBezTo>
                  <a:cubicBezTo>
                    <a:pt x="25813" y="3834"/>
                    <a:pt x="26316" y="3817"/>
                    <a:pt x="26814" y="3817"/>
                  </a:cubicBezTo>
                  <a:close/>
                  <a:moveTo>
                    <a:pt x="23345" y="1"/>
                  </a:moveTo>
                  <a:cubicBezTo>
                    <a:pt x="23268" y="155"/>
                    <a:pt x="23206" y="314"/>
                    <a:pt x="23114" y="459"/>
                  </a:cubicBezTo>
                  <a:cubicBezTo>
                    <a:pt x="22919" y="763"/>
                    <a:pt x="22781" y="891"/>
                    <a:pt x="22573" y="891"/>
                  </a:cubicBezTo>
                  <a:cubicBezTo>
                    <a:pt x="22458" y="891"/>
                    <a:pt x="22321" y="852"/>
                    <a:pt x="22141" y="781"/>
                  </a:cubicBezTo>
                  <a:cubicBezTo>
                    <a:pt x="21569" y="554"/>
                    <a:pt x="20981" y="446"/>
                    <a:pt x="20402" y="446"/>
                  </a:cubicBezTo>
                  <a:cubicBezTo>
                    <a:pt x="18410" y="446"/>
                    <a:pt x="16536" y="1721"/>
                    <a:pt x="15890" y="3745"/>
                  </a:cubicBezTo>
                  <a:cubicBezTo>
                    <a:pt x="15702" y="4343"/>
                    <a:pt x="15639" y="4960"/>
                    <a:pt x="15663" y="5678"/>
                  </a:cubicBezTo>
                  <a:cubicBezTo>
                    <a:pt x="15567" y="5562"/>
                    <a:pt x="15533" y="5514"/>
                    <a:pt x="15495" y="5471"/>
                  </a:cubicBezTo>
                  <a:cubicBezTo>
                    <a:pt x="14494" y="4240"/>
                    <a:pt x="13114" y="3634"/>
                    <a:pt x="11742" y="3634"/>
                  </a:cubicBezTo>
                  <a:cubicBezTo>
                    <a:pt x="10201" y="3634"/>
                    <a:pt x="8671" y="4398"/>
                    <a:pt x="7697" y="5900"/>
                  </a:cubicBezTo>
                  <a:cubicBezTo>
                    <a:pt x="7600" y="6050"/>
                    <a:pt x="7502" y="6113"/>
                    <a:pt x="7395" y="6113"/>
                  </a:cubicBezTo>
                  <a:cubicBezTo>
                    <a:pt x="7316" y="6113"/>
                    <a:pt x="7232" y="6079"/>
                    <a:pt x="7138" y="6020"/>
                  </a:cubicBezTo>
                  <a:cubicBezTo>
                    <a:pt x="7051" y="5967"/>
                    <a:pt x="6974" y="5885"/>
                    <a:pt x="6892" y="5822"/>
                  </a:cubicBezTo>
                  <a:cubicBezTo>
                    <a:pt x="6841" y="5784"/>
                    <a:pt x="6789" y="5761"/>
                    <a:pt x="6737" y="5761"/>
                  </a:cubicBezTo>
                  <a:cubicBezTo>
                    <a:pt x="6691" y="5761"/>
                    <a:pt x="6646" y="5779"/>
                    <a:pt x="6603" y="5822"/>
                  </a:cubicBezTo>
                  <a:cubicBezTo>
                    <a:pt x="6507" y="5919"/>
                    <a:pt x="6550" y="6025"/>
                    <a:pt x="6622" y="6112"/>
                  </a:cubicBezTo>
                  <a:cubicBezTo>
                    <a:pt x="6762" y="6276"/>
                    <a:pt x="6940" y="6391"/>
                    <a:pt x="7143" y="6473"/>
                  </a:cubicBezTo>
                  <a:cubicBezTo>
                    <a:pt x="7205" y="6502"/>
                    <a:pt x="7302" y="6468"/>
                    <a:pt x="7321" y="6589"/>
                  </a:cubicBezTo>
                  <a:cubicBezTo>
                    <a:pt x="7407" y="7085"/>
                    <a:pt x="6999" y="7532"/>
                    <a:pt x="6515" y="7532"/>
                  </a:cubicBezTo>
                  <a:cubicBezTo>
                    <a:pt x="6454" y="7532"/>
                    <a:pt x="6391" y="7524"/>
                    <a:pt x="6328" y="7509"/>
                  </a:cubicBezTo>
                  <a:cubicBezTo>
                    <a:pt x="6242" y="7485"/>
                    <a:pt x="6155" y="7442"/>
                    <a:pt x="6068" y="7408"/>
                  </a:cubicBezTo>
                  <a:cubicBezTo>
                    <a:pt x="6028" y="7391"/>
                    <a:pt x="5990" y="7381"/>
                    <a:pt x="5954" y="7381"/>
                  </a:cubicBezTo>
                  <a:cubicBezTo>
                    <a:pt x="5891" y="7381"/>
                    <a:pt x="5837" y="7413"/>
                    <a:pt x="5803" y="7490"/>
                  </a:cubicBezTo>
                  <a:cubicBezTo>
                    <a:pt x="5750" y="7606"/>
                    <a:pt x="5808" y="7697"/>
                    <a:pt x="5909" y="7760"/>
                  </a:cubicBezTo>
                  <a:cubicBezTo>
                    <a:pt x="6097" y="7873"/>
                    <a:pt x="6300" y="7935"/>
                    <a:pt x="6523" y="7935"/>
                  </a:cubicBezTo>
                  <a:cubicBezTo>
                    <a:pt x="6546" y="7935"/>
                    <a:pt x="6570" y="7935"/>
                    <a:pt x="6593" y="7933"/>
                  </a:cubicBezTo>
                  <a:cubicBezTo>
                    <a:pt x="6647" y="7930"/>
                    <a:pt x="6694" y="7927"/>
                    <a:pt x="6735" y="7927"/>
                  </a:cubicBezTo>
                  <a:cubicBezTo>
                    <a:pt x="7004" y="7927"/>
                    <a:pt x="7034" y="8022"/>
                    <a:pt x="6989" y="8377"/>
                  </a:cubicBezTo>
                  <a:cubicBezTo>
                    <a:pt x="6969" y="8526"/>
                    <a:pt x="6883" y="8579"/>
                    <a:pt x="6776" y="8632"/>
                  </a:cubicBezTo>
                  <a:cubicBezTo>
                    <a:pt x="6617" y="8709"/>
                    <a:pt x="6454" y="8748"/>
                    <a:pt x="6286" y="8748"/>
                  </a:cubicBezTo>
                  <a:cubicBezTo>
                    <a:pt x="6191" y="8748"/>
                    <a:pt x="6094" y="8736"/>
                    <a:pt x="5996" y="8709"/>
                  </a:cubicBezTo>
                  <a:cubicBezTo>
                    <a:pt x="5958" y="8699"/>
                    <a:pt x="5921" y="8693"/>
                    <a:pt x="5887" y="8693"/>
                  </a:cubicBezTo>
                  <a:cubicBezTo>
                    <a:pt x="5804" y="8693"/>
                    <a:pt x="5739" y="8729"/>
                    <a:pt x="5711" y="8835"/>
                  </a:cubicBezTo>
                  <a:cubicBezTo>
                    <a:pt x="5673" y="8989"/>
                    <a:pt x="5784" y="9047"/>
                    <a:pt x="5904" y="9090"/>
                  </a:cubicBezTo>
                  <a:cubicBezTo>
                    <a:pt x="6034" y="9136"/>
                    <a:pt x="6166" y="9161"/>
                    <a:pt x="6297" y="9161"/>
                  </a:cubicBezTo>
                  <a:cubicBezTo>
                    <a:pt x="6443" y="9161"/>
                    <a:pt x="6586" y="9130"/>
                    <a:pt x="6723" y="9061"/>
                  </a:cubicBezTo>
                  <a:cubicBezTo>
                    <a:pt x="6799" y="9023"/>
                    <a:pt x="6857" y="9006"/>
                    <a:pt x="6903" y="9006"/>
                  </a:cubicBezTo>
                  <a:cubicBezTo>
                    <a:pt x="7009" y="9006"/>
                    <a:pt x="7045" y="9102"/>
                    <a:pt x="7066" y="9264"/>
                  </a:cubicBezTo>
                  <a:cubicBezTo>
                    <a:pt x="7104" y="9639"/>
                    <a:pt x="7220" y="9996"/>
                    <a:pt x="7389" y="10333"/>
                  </a:cubicBezTo>
                  <a:cubicBezTo>
                    <a:pt x="7480" y="10512"/>
                    <a:pt x="7437" y="10608"/>
                    <a:pt x="7287" y="10724"/>
                  </a:cubicBezTo>
                  <a:cubicBezTo>
                    <a:pt x="6964" y="10965"/>
                    <a:pt x="6651" y="11215"/>
                    <a:pt x="6348" y="11476"/>
                  </a:cubicBezTo>
                  <a:cubicBezTo>
                    <a:pt x="4381" y="13143"/>
                    <a:pt x="2603" y="14979"/>
                    <a:pt x="1364" y="17273"/>
                  </a:cubicBezTo>
                  <a:cubicBezTo>
                    <a:pt x="482" y="18902"/>
                    <a:pt x="0" y="20618"/>
                    <a:pt x="256" y="22497"/>
                  </a:cubicBezTo>
                  <a:cubicBezTo>
                    <a:pt x="605" y="25100"/>
                    <a:pt x="2566" y="26811"/>
                    <a:pt x="4934" y="26811"/>
                  </a:cubicBezTo>
                  <a:cubicBezTo>
                    <a:pt x="5439" y="26811"/>
                    <a:pt x="5962" y="26733"/>
                    <a:pt x="6492" y="26570"/>
                  </a:cubicBezTo>
                  <a:cubicBezTo>
                    <a:pt x="6565" y="26548"/>
                    <a:pt x="6621" y="26538"/>
                    <a:pt x="6666" y="26538"/>
                  </a:cubicBezTo>
                  <a:cubicBezTo>
                    <a:pt x="6802" y="26538"/>
                    <a:pt x="6825" y="26636"/>
                    <a:pt x="6839" y="26825"/>
                  </a:cubicBezTo>
                  <a:cubicBezTo>
                    <a:pt x="6921" y="28011"/>
                    <a:pt x="6825" y="29177"/>
                    <a:pt x="6545" y="30324"/>
                  </a:cubicBezTo>
                  <a:cubicBezTo>
                    <a:pt x="5774" y="33515"/>
                    <a:pt x="4743" y="36628"/>
                    <a:pt x="3726" y="39741"/>
                  </a:cubicBezTo>
                  <a:cubicBezTo>
                    <a:pt x="2988" y="41997"/>
                    <a:pt x="2078" y="44185"/>
                    <a:pt x="993" y="46300"/>
                  </a:cubicBezTo>
                  <a:cubicBezTo>
                    <a:pt x="690" y="46888"/>
                    <a:pt x="719" y="46922"/>
                    <a:pt x="1200" y="47351"/>
                  </a:cubicBezTo>
                  <a:cubicBezTo>
                    <a:pt x="1856" y="47929"/>
                    <a:pt x="2588" y="48387"/>
                    <a:pt x="3379" y="48753"/>
                  </a:cubicBezTo>
                  <a:cubicBezTo>
                    <a:pt x="5287" y="49626"/>
                    <a:pt x="7316" y="49982"/>
                    <a:pt x="9379" y="50189"/>
                  </a:cubicBezTo>
                  <a:cubicBezTo>
                    <a:pt x="11548" y="50406"/>
                    <a:pt x="13721" y="50479"/>
                    <a:pt x="15900" y="50556"/>
                  </a:cubicBezTo>
                  <a:cubicBezTo>
                    <a:pt x="16774" y="50586"/>
                    <a:pt x="17649" y="50600"/>
                    <a:pt x="18524" y="50600"/>
                  </a:cubicBezTo>
                  <a:cubicBezTo>
                    <a:pt x="20453" y="50600"/>
                    <a:pt x="22383" y="50529"/>
                    <a:pt x="24309" y="50397"/>
                  </a:cubicBezTo>
                  <a:cubicBezTo>
                    <a:pt x="27148" y="50209"/>
                    <a:pt x="29962" y="49842"/>
                    <a:pt x="32772" y="49389"/>
                  </a:cubicBezTo>
                  <a:cubicBezTo>
                    <a:pt x="34223" y="49158"/>
                    <a:pt x="35659" y="48893"/>
                    <a:pt x="36970" y="48185"/>
                  </a:cubicBezTo>
                  <a:cubicBezTo>
                    <a:pt x="37206" y="48059"/>
                    <a:pt x="37413" y="47929"/>
                    <a:pt x="37577" y="47693"/>
                  </a:cubicBezTo>
                  <a:cubicBezTo>
                    <a:pt x="38473" y="46406"/>
                    <a:pt x="39057" y="44989"/>
                    <a:pt x="39461" y="43486"/>
                  </a:cubicBezTo>
                  <a:cubicBezTo>
                    <a:pt x="39943" y="41703"/>
                    <a:pt x="40155" y="39871"/>
                    <a:pt x="40464" y="38059"/>
                  </a:cubicBezTo>
                  <a:cubicBezTo>
                    <a:pt x="40820" y="35953"/>
                    <a:pt x="41139" y="33842"/>
                    <a:pt x="41298" y="31707"/>
                  </a:cubicBezTo>
                  <a:cubicBezTo>
                    <a:pt x="41514" y="28893"/>
                    <a:pt x="41490" y="26073"/>
                    <a:pt x="41553" y="23259"/>
                  </a:cubicBezTo>
                  <a:cubicBezTo>
                    <a:pt x="41582" y="22069"/>
                    <a:pt x="41529" y="20878"/>
                    <a:pt x="41163" y="19731"/>
                  </a:cubicBezTo>
                  <a:cubicBezTo>
                    <a:pt x="41095" y="19519"/>
                    <a:pt x="41211" y="19447"/>
                    <a:pt x="41346" y="19350"/>
                  </a:cubicBezTo>
                  <a:cubicBezTo>
                    <a:pt x="41861" y="18999"/>
                    <a:pt x="42286" y="18565"/>
                    <a:pt x="42637" y="18054"/>
                  </a:cubicBezTo>
                  <a:cubicBezTo>
                    <a:pt x="44175" y="15813"/>
                    <a:pt x="44527" y="11991"/>
                    <a:pt x="42271" y="9182"/>
                  </a:cubicBezTo>
                  <a:cubicBezTo>
                    <a:pt x="40107" y="6483"/>
                    <a:pt x="37254" y="4902"/>
                    <a:pt x="33963" y="4010"/>
                  </a:cubicBezTo>
                  <a:cubicBezTo>
                    <a:pt x="32994" y="3750"/>
                    <a:pt x="31982" y="3760"/>
                    <a:pt x="30999" y="3586"/>
                  </a:cubicBezTo>
                  <a:cubicBezTo>
                    <a:pt x="29664" y="3347"/>
                    <a:pt x="28326" y="3197"/>
                    <a:pt x="26976" y="3197"/>
                  </a:cubicBezTo>
                  <a:cubicBezTo>
                    <a:pt x="26859" y="3197"/>
                    <a:pt x="26741" y="3198"/>
                    <a:pt x="26623" y="3201"/>
                  </a:cubicBezTo>
                  <a:cubicBezTo>
                    <a:pt x="26369" y="3207"/>
                    <a:pt x="26115" y="3209"/>
                    <a:pt x="25866" y="3209"/>
                  </a:cubicBezTo>
                  <a:cubicBezTo>
                    <a:pt x="25533" y="3209"/>
                    <a:pt x="25206" y="3206"/>
                    <a:pt x="24892" y="3206"/>
                  </a:cubicBezTo>
                  <a:cubicBezTo>
                    <a:pt x="25191" y="3071"/>
                    <a:pt x="25423" y="2791"/>
                    <a:pt x="25553" y="2430"/>
                  </a:cubicBezTo>
                  <a:cubicBezTo>
                    <a:pt x="25606" y="2295"/>
                    <a:pt x="25659" y="2131"/>
                    <a:pt x="25485" y="2044"/>
                  </a:cubicBezTo>
                  <a:cubicBezTo>
                    <a:pt x="25445" y="2025"/>
                    <a:pt x="25410" y="2016"/>
                    <a:pt x="25380" y="2016"/>
                  </a:cubicBezTo>
                  <a:cubicBezTo>
                    <a:pt x="25269" y="2016"/>
                    <a:pt x="25216" y="2132"/>
                    <a:pt x="25167" y="2242"/>
                  </a:cubicBezTo>
                  <a:cubicBezTo>
                    <a:pt x="25085" y="2410"/>
                    <a:pt x="24999" y="2574"/>
                    <a:pt x="24864" y="2709"/>
                  </a:cubicBezTo>
                  <a:cubicBezTo>
                    <a:pt x="24776" y="2795"/>
                    <a:pt x="24700" y="2845"/>
                    <a:pt x="24630" y="2845"/>
                  </a:cubicBezTo>
                  <a:cubicBezTo>
                    <a:pt x="24555" y="2845"/>
                    <a:pt x="24488" y="2787"/>
                    <a:pt x="24420" y="2651"/>
                  </a:cubicBezTo>
                  <a:cubicBezTo>
                    <a:pt x="24338" y="2483"/>
                    <a:pt x="24218" y="2333"/>
                    <a:pt x="24092" y="2194"/>
                  </a:cubicBezTo>
                  <a:cubicBezTo>
                    <a:pt x="23967" y="2054"/>
                    <a:pt x="23953" y="1967"/>
                    <a:pt x="24136" y="1861"/>
                  </a:cubicBezTo>
                  <a:cubicBezTo>
                    <a:pt x="24367" y="1721"/>
                    <a:pt x="24550" y="1524"/>
                    <a:pt x="24676" y="1283"/>
                  </a:cubicBezTo>
                  <a:cubicBezTo>
                    <a:pt x="24738" y="1167"/>
                    <a:pt x="24878" y="1018"/>
                    <a:pt x="24695" y="902"/>
                  </a:cubicBezTo>
                  <a:cubicBezTo>
                    <a:pt x="24651" y="873"/>
                    <a:pt x="24613" y="860"/>
                    <a:pt x="24578" y="860"/>
                  </a:cubicBezTo>
                  <a:cubicBezTo>
                    <a:pt x="24478" y="860"/>
                    <a:pt x="24414" y="967"/>
                    <a:pt x="24353" y="1061"/>
                  </a:cubicBezTo>
                  <a:cubicBezTo>
                    <a:pt x="24324" y="1104"/>
                    <a:pt x="24295" y="1148"/>
                    <a:pt x="24261" y="1191"/>
                  </a:cubicBezTo>
                  <a:cubicBezTo>
                    <a:pt x="24042" y="1487"/>
                    <a:pt x="23903" y="1626"/>
                    <a:pt x="23735" y="1626"/>
                  </a:cubicBezTo>
                  <a:cubicBezTo>
                    <a:pt x="23596" y="1626"/>
                    <a:pt x="23438" y="1531"/>
                    <a:pt x="23201" y="1350"/>
                  </a:cubicBezTo>
                  <a:cubicBezTo>
                    <a:pt x="23153" y="1316"/>
                    <a:pt x="23109" y="1273"/>
                    <a:pt x="23056" y="1230"/>
                  </a:cubicBezTo>
                  <a:cubicBezTo>
                    <a:pt x="23191" y="1071"/>
                    <a:pt x="23345" y="931"/>
                    <a:pt x="23447" y="767"/>
                  </a:cubicBezTo>
                  <a:cubicBezTo>
                    <a:pt x="23586" y="536"/>
                    <a:pt x="23794" y="304"/>
                    <a:pt x="23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3;p35">
              <a:extLst>
                <a:ext uri="{FF2B5EF4-FFF2-40B4-BE49-F238E27FC236}">
                  <a16:creationId xmlns:a16="http://schemas.microsoft.com/office/drawing/2014/main" id="{7E548B2B-5B5F-D873-85AE-55AC51D70EA7}"/>
                </a:ext>
              </a:extLst>
            </p:cNvPr>
            <p:cNvSpPr/>
            <p:nvPr/>
          </p:nvSpPr>
          <p:spPr>
            <a:xfrm>
              <a:off x="4499525" y="1305350"/>
              <a:ext cx="998100" cy="1154500"/>
            </a:xfrm>
            <a:custGeom>
              <a:avLst/>
              <a:gdLst/>
              <a:ahLst/>
              <a:cxnLst/>
              <a:rect l="l" t="t" r="r" b="b"/>
              <a:pathLst>
                <a:path w="39924" h="46180" extrusionOk="0">
                  <a:moveTo>
                    <a:pt x="18968" y="8759"/>
                  </a:moveTo>
                  <a:cubicBezTo>
                    <a:pt x="19053" y="8759"/>
                    <a:pt x="19126" y="8802"/>
                    <a:pt x="19186" y="8883"/>
                  </a:cubicBezTo>
                  <a:cubicBezTo>
                    <a:pt x="19326" y="9071"/>
                    <a:pt x="19379" y="9288"/>
                    <a:pt x="19413" y="9514"/>
                  </a:cubicBezTo>
                  <a:cubicBezTo>
                    <a:pt x="19519" y="10285"/>
                    <a:pt x="18892" y="11051"/>
                    <a:pt x="18063" y="11172"/>
                  </a:cubicBezTo>
                  <a:cubicBezTo>
                    <a:pt x="17970" y="11186"/>
                    <a:pt x="17879" y="11193"/>
                    <a:pt x="17791" y="11193"/>
                  </a:cubicBezTo>
                  <a:cubicBezTo>
                    <a:pt x="17070" y="11193"/>
                    <a:pt x="16541" y="10728"/>
                    <a:pt x="16429" y="9972"/>
                  </a:cubicBezTo>
                  <a:cubicBezTo>
                    <a:pt x="16410" y="9832"/>
                    <a:pt x="16386" y="9692"/>
                    <a:pt x="16550" y="9639"/>
                  </a:cubicBezTo>
                  <a:cubicBezTo>
                    <a:pt x="16578" y="9630"/>
                    <a:pt x="16603" y="9625"/>
                    <a:pt x="16626" y="9625"/>
                  </a:cubicBezTo>
                  <a:cubicBezTo>
                    <a:pt x="16719" y="9625"/>
                    <a:pt x="16767" y="9700"/>
                    <a:pt x="16805" y="9813"/>
                  </a:cubicBezTo>
                  <a:cubicBezTo>
                    <a:pt x="17002" y="10388"/>
                    <a:pt x="17172" y="10587"/>
                    <a:pt x="17528" y="10587"/>
                  </a:cubicBezTo>
                  <a:cubicBezTo>
                    <a:pt x="17599" y="10587"/>
                    <a:pt x="17677" y="10579"/>
                    <a:pt x="17764" y="10565"/>
                  </a:cubicBezTo>
                  <a:cubicBezTo>
                    <a:pt x="18362" y="10463"/>
                    <a:pt x="18733" y="10030"/>
                    <a:pt x="18733" y="9427"/>
                  </a:cubicBezTo>
                  <a:lnTo>
                    <a:pt x="18733" y="9413"/>
                  </a:lnTo>
                  <a:cubicBezTo>
                    <a:pt x="18724" y="9215"/>
                    <a:pt x="18719" y="9119"/>
                    <a:pt x="18714" y="9027"/>
                  </a:cubicBezTo>
                  <a:cubicBezTo>
                    <a:pt x="18709" y="8912"/>
                    <a:pt x="18752" y="8815"/>
                    <a:pt x="18868" y="8777"/>
                  </a:cubicBezTo>
                  <a:cubicBezTo>
                    <a:pt x="18903" y="8765"/>
                    <a:pt x="18936" y="8759"/>
                    <a:pt x="18968" y="8759"/>
                  </a:cubicBezTo>
                  <a:close/>
                  <a:moveTo>
                    <a:pt x="26115" y="0"/>
                  </a:moveTo>
                  <a:cubicBezTo>
                    <a:pt x="25617" y="0"/>
                    <a:pt x="25114" y="17"/>
                    <a:pt x="24608" y="49"/>
                  </a:cubicBezTo>
                  <a:cubicBezTo>
                    <a:pt x="24357" y="68"/>
                    <a:pt x="24304" y="155"/>
                    <a:pt x="24362" y="401"/>
                  </a:cubicBezTo>
                  <a:cubicBezTo>
                    <a:pt x="24521" y="1046"/>
                    <a:pt x="24526" y="1702"/>
                    <a:pt x="24367" y="2348"/>
                  </a:cubicBezTo>
                  <a:cubicBezTo>
                    <a:pt x="23885" y="4266"/>
                    <a:pt x="22699" y="5533"/>
                    <a:pt x="20772" y="5981"/>
                  </a:cubicBezTo>
                  <a:cubicBezTo>
                    <a:pt x="20360" y="6077"/>
                    <a:pt x="19961" y="6124"/>
                    <a:pt x="19577" y="6124"/>
                  </a:cubicBezTo>
                  <a:cubicBezTo>
                    <a:pt x="18193" y="6124"/>
                    <a:pt x="16991" y="5515"/>
                    <a:pt x="15996" y="4357"/>
                  </a:cubicBezTo>
                  <a:cubicBezTo>
                    <a:pt x="15950" y="4307"/>
                    <a:pt x="15926" y="4222"/>
                    <a:pt x="15828" y="4222"/>
                  </a:cubicBezTo>
                  <a:cubicBezTo>
                    <a:pt x="15823" y="4222"/>
                    <a:pt x="15818" y="4222"/>
                    <a:pt x="15813" y="4222"/>
                  </a:cubicBezTo>
                  <a:cubicBezTo>
                    <a:pt x="15726" y="4353"/>
                    <a:pt x="15779" y="4502"/>
                    <a:pt x="15774" y="4642"/>
                  </a:cubicBezTo>
                  <a:cubicBezTo>
                    <a:pt x="15697" y="6695"/>
                    <a:pt x="14719" y="8165"/>
                    <a:pt x="12849" y="8998"/>
                  </a:cubicBezTo>
                  <a:cubicBezTo>
                    <a:pt x="12274" y="9255"/>
                    <a:pt x="11660" y="9378"/>
                    <a:pt x="11045" y="9378"/>
                  </a:cubicBezTo>
                  <a:cubicBezTo>
                    <a:pt x="9824" y="9378"/>
                    <a:pt x="8602" y="8894"/>
                    <a:pt x="7692" y="8015"/>
                  </a:cubicBezTo>
                  <a:cubicBezTo>
                    <a:pt x="7463" y="7800"/>
                    <a:pt x="7315" y="7354"/>
                    <a:pt x="7052" y="7354"/>
                  </a:cubicBezTo>
                  <a:cubicBezTo>
                    <a:pt x="7043" y="7354"/>
                    <a:pt x="7035" y="7354"/>
                    <a:pt x="7027" y="7355"/>
                  </a:cubicBezTo>
                  <a:cubicBezTo>
                    <a:pt x="6738" y="7389"/>
                    <a:pt x="6473" y="7741"/>
                    <a:pt x="6212" y="7962"/>
                  </a:cubicBezTo>
                  <a:cubicBezTo>
                    <a:pt x="4352" y="9533"/>
                    <a:pt x="2670" y="11254"/>
                    <a:pt x="1441" y="13374"/>
                  </a:cubicBezTo>
                  <a:cubicBezTo>
                    <a:pt x="540" y="14931"/>
                    <a:pt x="0" y="16570"/>
                    <a:pt x="193" y="18411"/>
                  </a:cubicBezTo>
                  <a:cubicBezTo>
                    <a:pt x="439" y="20779"/>
                    <a:pt x="2138" y="22298"/>
                    <a:pt x="4223" y="22298"/>
                  </a:cubicBezTo>
                  <a:cubicBezTo>
                    <a:pt x="4794" y="22298"/>
                    <a:pt x="5394" y="22184"/>
                    <a:pt x="6000" y="21943"/>
                  </a:cubicBezTo>
                  <a:cubicBezTo>
                    <a:pt x="6116" y="21897"/>
                    <a:pt x="6210" y="21872"/>
                    <a:pt x="6288" y="21872"/>
                  </a:cubicBezTo>
                  <a:cubicBezTo>
                    <a:pt x="6474" y="21872"/>
                    <a:pt x="6561" y="22014"/>
                    <a:pt x="6612" y="22324"/>
                  </a:cubicBezTo>
                  <a:cubicBezTo>
                    <a:pt x="6849" y="23799"/>
                    <a:pt x="6723" y="25254"/>
                    <a:pt x="6405" y="26700"/>
                  </a:cubicBezTo>
                  <a:cubicBezTo>
                    <a:pt x="5885" y="29085"/>
                    <a:pt x="5114" y="31404"/>
                    <a:pt x="4420" y="33741"/>
                  </a:cubicBezTo>
                  <a:cubicBezTo>
                    <a:pt x="3485" y="36888"/>
                    <a:pt x="2391" y="39982"/>
                    <a:pt x="848" y="42893"/>
                  </a:cubicBezTo>
                  <a:cubicBezTo>
                    <a:pt x="742" y="43091"/>
                    <a:pt x="863" y="43153"/>
                    <a:pt x="969" y="43245"/>
                  </a:cubicBezTo>
                  <a:cubicBezTo>
                    <a:pt x="1668" y="43833"/>
                    <a:pt x="2458" y="44271"/>
                    <a:pt x="3302" y="44618"/>
                  </a:cubicBezTo>
                  <a:cubicBezTo>
                    <a:pt x="5282" y="45418"/>
                    <a:pt x="7364" y="45732"/>
                    <a:pt x="9475" y="45876"/>
                  </a:cubicBezTo>
                  <a:cubicBezTo>
                    <a:pt x="12181" y="46059"/>
                    <a:pt x="14887" y="46179"/>
                    <a:pt x="17595" y="46179"/>
                  </a:cubicBezTo>
                  <a:cubicBezTo>
                    <a:pt x="19450" y="46179"/>
                    <a:pt x="21305" y="46123"/>
                    <a:pt x="23162" y="45992"/>
                  </a:cubicBezTo>
                  <a:cubicBezTo>
                    <a:pt x="26627" y="45746"/>
                    <a:pt x="30059" y="45274"/>
                    <a:pt x="33471" y="44638"/>
                  </a:cubicBezTo>
                  <a:cubicBezTo>
                    <a:pt x="33697" y="44594"/>
                    <a:pt x="33789" y="44498"/>
                    <a:pt x="33842" y="44300"/>
                  </a:cubicBezTo>
                  <a:cubicBezTo>
                    <a:pt x="33967" y="43852"/>
                    <a:pt x="34102" y="43404"/>
                    <a:pt x="34232" y="42956"/>
                  </a:cubicBezTo>
                  <a:cubicBezTo>
                    <a:pt x="35692" y="37968"/>
                    <a:pt x="36974" y="32946"/>
                    <a:pt x="37283" y="27726"/>
                  </a:cubicBezTo>
                  <a:cubicBezTo>
                    <a:pt x="37423" y="25375"/>
                    <a:pt x="37413" y="23032"/>
                    <a:pt x="37191" y="20685"/>
                  </a:cubicBezTo>
                  <a:cubicBezTo>
                    <a:pt x="37042" y="19143"/>
                    <a:pt x="36801" y="17615"/>
                    <a:pt x="36454" y="16102"/>
                  </a:cubicBezTo>
                  <a:cubicBezTo>
                    <a:pt x="36372" y="15750"/>
                    <a:pt x="36464" y="15500"/>
                    <a:pt x="36830" y="15336"/>
                  </a:cubicBezTo>
                  <a:cubicBezTo>
                    <a:pt x="37360" y="15100"/>
                    <a:pt x="37808" y="14733"/>
                    <a:pt x="38184" y="14290"/>
                  </a:cubicBezTo>
                  <a:cubicBezTo>
                    <a:pt x="39500" y="12757"/>
                    <a:pt x="39924" y="10955"/>
                    <a:pt x="39673" y="8989"/>
                  </a:cubicBezTo>
                  <a:cubicBezTo>
                    <a:pt x="39355" y="6459"/>
                    <a:pt x="37996" y="4555"/>
                    <a:pt x="36006" y="3066"/>
                  </a:cubicBezTo>
                  <a:cubicBezTo>
                    <a:pt x="33028" y="854"/>
                    <a:pt x="29684" y="0"/>
                    <a:pt x="26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4;p35">
              <a:extLst>
                <a:ext uri="{FF2B5EF4-FFF2-40B4-BE49-F238E27FC236}">
                  <a16:creationId xmlns:a16="http://schemas.microsoft.com/office/drawing/2014/main" id="{7108CF11-508E-128D-5A61-28F4C27A8D87}"/>
                </a:ext>
              </a:extLst>
            </p:cNvPr>
            <p:cNvSpPr/>
            <p:nvPr/>
          </p:nvSpPr>
          <p:spPr>
            <a:xfrm>
              <a:off x="5331350" y="1322700"/>
              <a:ext cx="234475" cy="1098350"/>
            </a:xfrm>
            <a:custGeom>
              <a:avLst/>
              <a:gdLst/>
              <a:ahLst/>
              <a:cxnLst/>
              <a:rect l="l" t="t" r="r" b="b"/>
              <a:pathLst>
                <a:path w="9379" h="43934" extrusionOk="0">
                  <a:moveTo>
                    <a:pt x="0" y="1"/>
                  </a:moveTo>
                  <a:cubicBezTo>
                    <a:pt x="39" y="49"/>
                    <a:pt x="87" y="63"/>
                    <a:pt x="130" y="87"/>
                  </a:cubicBezTo>
                  <a:cubicBezTo>
                    <a:pt x="2024" y="945"/>
                    <a:pt x="3759" y="2030"/>
                    <a:pt x="5094" y="3654"/>
                  </a:cubicBezTo>
                  <a:cubicBezTo>
                    <a:pt x="6911" y="5861"/>
                    <a:pt x="7673" y="8372"/>
                    <a:pt x="6988" y="11196"/>
                  </a:cubicBezTo>
                  <a:cubicBezTo>
                    <a:pt x="6569" y="12936"/>
                    <a:pt x="5668" y="14372"/>
                    <a:pt x="3981" y="15177"/>
                  </a:cubicBezTo>
                  <a:cubicBezTo>
                    <a:pt x="3754" y="15283"/>
                    <a:pt x="3832" y="15408"/>
                    <a:pt x="3865" y="15562"/>
                  </a:cubicBezTo>
                  <a:cubicBezTo>
                    <a:pt x="4400" y="18006"/>
                    <a:pt x="4689" y="20483"/>
                    <a:pt x="4742" y="22984"/>
                  </a:cubicBezTo>
                  <a:cubicBezTo>
                    <a:pt x="4863" y="28541"/>
                    <a:pt x="4000" y="33967"/>
                    <a:pt x="2477" y="39298"/>
                  </a:cubicBezTo>
                  <a:cubicBezTo>
                    <a:pt x="2039" y="40830"/>
                    <a:pt x="1610" y="42368"/>
                    <a:pt x="1065" y="43934"/>
                  </a:cubicBezTo>
                  <a:cubicBezTo>
                    <a:pt x="1557" y="43784"/>
                    <a:pt x="1957" y="43582"/>
                    <a:pt x="2366" y="43404"/>
                  </a:cubicBezTo>
                  <a:cubicBezTo>
                    <a:pt x="2829" y="43211"/>
                    <a:pt x="3152" y="42898"/>
                    <a:pt x="3417" y="42469"/>
                  </a:cubicBezTo>
                  <a:cubicBezTo>
                    <a:pt x="4159" y="41278"/>
                    <a:pt x="4651" y="39992"/>
                    <a:pt x="5003" y="38642"/>
                  </a:cubicBezTo>
                  <a:cubicBezTo>
                    <a:pt x="5475" y="36806"/>
                    <a:pt x="5682" y="34917"/>
                    <a:pt x="6010" y="33052"/>
                  </a:cubicBezTo>
                  <a:cubicBezTo>
                    <a:pt x="6434" y="30647"/>
                    <a:pt x="6733" y="28223"/>
                    <a:pt x="6863" y="25779"/>
                  </a:cubicBezTo>
                  <a:cubicBezTo>
                    <a:pt x="6993" y="23341"/>
                    <a:pt x="6988" y="20893"/>
                    <a:pt x="7036" y="18449"/>
                  </a:cubicBezTo>
                  <a:cubicBezTo>
                    <a:pt x="7061" y="17490"/>
                    <a:pt x="7003" y="16526"/>
                    <a:pt x="6738" y="15591"/>
                  </a:cubicBezTo>
                  <a:cubicBezTo>
                    <a:pt x="6707" y="15482"/>
                    <a:pt x="6740" y="15275"/>
                    <a:pt x="6547" y="15275"/>
                  </a:cubicBezTo>
                  <a:cubicBezTo>
                    <a:pt x="6527" y="15275"/>
                    <a:pt x="6504" y="15278"/>
                    <a:pt x="6477" y="15283"/>
                  </a:cubicBezTo>
                  <a:cubicBezTo>
                    <a:pt x="6428" y="15292"/>
                    <a:pt x="6381" y="15298"/>
                    <a:pt x="6336" y="15298"/>
                  </a:cubicBezTo>
                  <a:cubicBezTo>
                    <a:pt x="6194" y="15298"/>
                    <a:pt x="6084" y="15240"/>
                    <a:pt x="6044" y="15056"/>
                  </a:cubicBezTo>
                  <a:cubicBezTo>
                    <a:pt x="5995" y="14815"/>
                    <a:pt x="6179" y="14738"/>
                    <a:pt x="6357" y="14661"/>
                  </a:cubicBezTo>
                  <a:cubicBezTo>
                    <a:pt x="7133" y="14314"/>
                    <a:pt x="7750" y="13774"/>
                    <a:pt x="8222" y="13071"/>
                  </a:cubicBezTo>
                  <a:cubicBezTo>
                    <a:pt x="8964" y="11962"/>
                    <a:pt x="9277" y="10714"/>
                    <a:pt x="9316" y="9398"/>
                  </a:cubicBezTo>
                  <a:cubicBezTo>
                    <a:pt x="9379" y="7374"/>
                    <a:pt x="8564" y="5687"/>
                    <a:pt x="7215" y="4237"/>
                  </a:cubicBezTo>
                  <a:cubicBezTo>
                    <a:pt x="5889" y="2815"/>
                    <a:pt x="4347" y="1697"/>
                    <a:pt x="2564" y="911"/>
                  </a:cubicBezTo>
                  <a:cubicBezTo>
                    <a:pt x="2285" y="786"/>
                    <a:pt x="1995" y="675"/>
                    <a:pt x="1721" y="526"/>
                  </a:cubicBezTo>
                  <a:cubicBezTo>
                    <a:pt x="1195" y="237"/>
                    <a:pt x="617" y="3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5;p35">
              <a:extLst>
                <a:ext uri="{FF2B5EF4-FFF2-40B4-BE49-F238E27FC236}">
                  <a16:creationId xmlns:a16="http://schemas.microsoft.com/office/drawing/2014/main" id="{A7910C6C-4FBD-CADD-45D9-68D3289142E6}"/>
                </a:ext>
              </a:extLst>
            </p:cNvPr>
            <p:cNvSpPr/>
            <p:nvPr/>
          </p:nvSpPr>
          <p:spPr>
            <a:xfrm>
              <a:off x="4677000" y="1313625"/>
              <a:ext cx="214950" cy="214500"/>
            </a:xfrm>
            <a:custGeom>
              <a:avLst/>
              <a:gdLst/>
              <a:ahLst/>
              <a:cxnLst/>
              <a:rect l="l" t="t" r="r" b="b"/>
              <a:pathLst>
                <a:path w="8598" h="8580" extrusionOk="0">
                  <a:moveTo>
                    <a:pt x="3964" y="1"/>
                  </a:moveTo>
                  <a:cubicBezTo>
                    <a:pt x="3752" y="1"/>
                    <a:pt x="3540" y="19"/>
                    <a:pt x="3330" y="55"/>
                  </a:cubicBezTo>
                  <a:cubicBezTo>
                    <a:pt x="1711" y="335"/>
                    <a:pt x="174" y="1583"/>
                    <a:pt x="0" y="2768"/>
                  </a:cubicBezTo>
                  <a:cubicBezTo>
                    <a:pt x="6" y="2769"/>
                    <a:pt x="11" y="2769"/>
                    <a:pt x="17" y="2769"/>
                  </a:cubicBezTo>
                  <a:cubicBezTo>
                    <a:pt x="98" y="2769"/>
                    <a:pt x="143" y="2703"/>
                    <a:pt x="198" y="2658"/>
                  </a:cubicBezTo>
                  <a:cubicBezTo>
                    <a:pt x="622" y="2355"/>
                    <a:pt x="1077" y="2204"/>
                    <a:pt x="1519" y="2204"/>
                  </a:cubicBezTo>
                  <a:cubicBezTo>
                    <a:pt x="2127" y="2204"/>
                    <a:pt x="2709" y="2490"/>
                    <a:pt x="3147" y="3062"/>
                  </a:cubicBezTo>
                  <a:cubicBezTo>
                    <a:pt x="4381" y="4677"/>
                    <a:pt x="4434" y="6971"/>
                    <a:pt x="2497" y="8272"/>
                  </a:cubicBezTo>
                  <a:cubicBezTo>
                    <a:pt x="2917" y="8480"/>
                    <a:pt x="3404" y="8579"/>
                    <a:pt x="3911" y="8579"/>
                  </a:cubicBezTo>
                  <a:cubicBezTo>
                    <a:pt x="5012" y="8579"/>
                    <a:pt x="6205" y="8113"/>
                    <a:pt x="7017" y="7284"/>
                  </a:cubicBezTo>
                  <a:cubicBezTo>
                    <a:pt x="8314" y="5954"/>
                    <a:pt x="8598" y="3993"/>
                    <a:pt x="7730" y="2330"/>
                  </a:cubicBezTo>
                  <a:cubicBezTo>
                    <a:pt x="6986" y="909"/>
                    <a:pt x="5478" y="1"/>
                    <a:pt x="3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6;p35">
              <a:extLst>
                <a:ext uri="{FF2B5EF4-FFF2-40B4-BE49-F238E27FC236}">
                  <a16:creationId xmlns:a16="http://schemas.microsoft.com/office/drawing/2014/main" id="{28128667-A98C-1106-85F1-623C5D85A238}"/>
                </a:ext>
              </a:extLst>
            </p:cNvPr>
            <p:cNvSpPr/>
            <p:nvPr/>
          </p:nvSpPr>
          <p:spPr>
            <a:xfrm>
              <a:off x="4905425" y="1232750"/>
              <a:ext cx="201850" cy="215200"/>
            </a:xfrm>
            <a:custGeom>
              <a:avLst/>
              <a:gdLst/>
              <a:ahLst/>
              <a:cxnLst/>
              <a:rect l="l" t="t" r="r" b="b"/>
              <a:pathLst>
                <a:path w="8074" h="8608" extrusionOk="0">
                  <a:moveTo>
                    <a:pt x="3440" y="1"/>
                  </a:moveTo>
                  <a:cubicBezTo>
                    <a:pt x="2064" y="1"/>
                    <a:pt x="394" y="875"/>
                    <a:pt x="1" y="1854"/>
                  </a:cubicBezTo>
                  <a:cubicBezTo>
                    <a:pt x="421" y="1660"/>
                    <a:pt x="823" y="1567"/>
                    <a:pt x="1205" y="1567"/>
                  </a:cubicBezTo>
                  <a:cubicBezTo>
                    <a:pt x="1922" y="1567"/>
                    <a:pt x="2569" y="1893"/>
                    <a:pt x="3138" y="2481"/>
                  </a:cubicBezTo>
                  <a:cubicBezTo>
                    <a:pt x="4030" y="3401"/>
                    <a:pt x="4247" y="4529"/>
                    <a:pt x="3774" y="5705"/>
                  </a:cubicBezTo>
                  <a:cubicBezTo>
                    <a:pt x="3297" y="6895"/>
                    <a:pt x="2372" y="7613"/>
                    <a:pt x="1047" y="7801"/>
                  </a:cubicBezTo>
                  <a:cubicBezTo>
                    <a:pt x="1679" y="8337"/>
                    <a:pt x="2541" y="8608"/>
                    <a:pt x="3433" y="8608"/>
                  </a:cubicBezTo>
                  <a:cubicBezTo>
                    <a:pt x="4226" y="8608"/>
                    <a:pt x="5042" y="8393"/>
                    <a:pt x="5741" y="7960"/>
                  </a:cubicBezTo>
                  <a:cubicBezTo>
                    <a:pt x="7297" y="6991"/>
                    <a:pt x="8073" y="5097"/>
                    <a:pt x="7635" y="3314"/>
                  </a:cubicBezTo>
                  <a:cubicBezTo>
                    <a:pt x="7167" y="1406"/>
                    <a:pt x="5654" y="148"/>
                    <a:pt x="3659" y="8"/>
                  </a:cubicBezTo>
                  <a:cubicBezTo>
                    <a:pt x="3587" y="3"/>
                    <a:pt x="3514" y="1"/>
                    <a:pt x="3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87;p35">
              <a:extLst>
                <a:ext uri="{FF2B5EF4-FFF2-40B4-BE49-F238E27FC236}">
                  <a16:creationId xmlns:a16="http://schemas.microsoft.com/office/drawing/2014/main" id="{A399D6F0-E27C-3139-C18A-FDF8CFA95BEE}"/>
                </a:ext>
              </a:extLst>
            </p:cNvPr>
            <p:cNvSpPr/>
            <p:nvPr/>
          </p:nvSpPr>
          <p:spPr>
            <a:xfrm>
              <a:off x="4909175" y="1524325"/>
              <a:ext cx="78325" cy="60850"/>
            </a:xfrm>
            <a:custGeom>
              <a:avLst/>
              <a:gdLst/>
              <a:ahLst/>
              <a:cxnLst/>
              <a:rect l="l" t="t" r="r" b="b"/>
              <a:pathLst>
                <a:path w="3133" h="2434" extrusionOk="0">
                  <a:moveTo>
                    <a:pt x="2582" y="0"/>
                  </a:moveTo>
                  <a:cubicBezTo>
                    <a:pt x="2550" y="0"/>
                    <a:pt x="2517" y="6"/>
                    <a:pt x="2482" y="18"/>
                  </a:cubicBezTo>
                  <a:cubicBezTo>
                    <a:pt x="2366" y="56"/>
                    <a:pt x="2323" y="153"/>
                    <a:pt x="2328" y="268"/>
                  </a:cubicBezTo>
                  <a:cubicBezTo>
                    <a:pt x="2333" y="360"/>
                    <a:pt x="2338" y="456"/>
                    <a:pt x="2347" y="654"/>
                  </a:cubicBezTo>
                  <a:lnTo>
                    <a:pt x="2347" y="668"/>
                  </a:lnTo>
                  <a:cubicBezTo>
                    <a:pt x="2347" y="1271"/>
                    <a:pt x="1976" y="1704"/>
                    <a:pt x="1378" y="1806"/>
                  </a:cubicBezTo>
                  <a:cubicBezTo>
                    <a:pt x="1291" y="1820"/>
                    <a:pt x="1213" y="1828"/>
                    <a:pt x="1142" y="1828"/>
                  </a:cubicBezTo>
                  <a:cubicBezTo>
                    <a:pt x="786" y="1828"/>
                    <a:pt x="616" y="1629"/>
                    <a:pt x="419" y="1054"/>
                  </a:cubicBezTo>
                  <a:cubicBezTo>
                    <a:pt x="381" y="941"/>
                    <a:pt x="333" y="866"/>
                    <a:pt x="240" y="866"/>
                  </a:cubicBezTo>
                  <a:cubicBezTo>
                    <a:pt x="217" y="866"/>
                    <a:pt x="192" y="871"/>
                    <a:pt x="164" y="880"/>
                  </a:cubicBezTo>
                  <a:cubicBezTo>
                    <a:pt x="0" y="933"/>
                    <a:pt x="24" y="1073"/>
                    <a:pt x="43" y="1213"/>
                  </a:cubicBezTo>
                  <a:cubicBezTo>
                    <a:pt x="155" y="1969"/>
                    <a:pt x="684" y="2434"/>
                    <a:pt x="1405" y="2434"/>
                  </a:cubicBezTo>
                  <a:cubicBezTo>
                    <a:pt x="1493" y="2434"/>
                    <a:pt x="1584" y="2427"/>
                    <a:pt x="1677" y="2413"/>
                  </a:cubicBezTo>
                  <a:cubicBezTo>
                    <a:pt x="2506" y="2292"/>
                    <a:pt x="3133" y="1526"/>
                    <a:pt x="3027" y="755"/>
                  </a:cubicBezTo>
                  <a:cubicBezTo>
                    <a:pt x="2993" y="529"/>
                    <a:pt x="2940" y="312"/>
                    <a:pt x="2800" y="124"/>
                  </a:cubicBezTo>
                  <a:cubicBezTo>
                    <a:pt x="2740" y="43"/>
                    <a:pt x="2667" y="0"/>
                    <a:pt x="2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910;p35">
            <a:extLst>
              <a:ext uri="{FF2B5EF4-FFF2-40B4-BE49-F238E27FC236}">
                <a16:creationId xmlns:a16="http://schemas.microsoft.com/office/drawing/2014/main" id="{C253EF58-01AC-AE94-26DD-5864A34410F0}"/>
              </a:ext>
            </a:extLst>
          </p:cNvPr>
          <p:cNvGrpSpPr/>
          <p:nvPr/>
        </p:nvGrpSpPr>
        <p:grpSpPr>
          <a:xfrm>
            <a:off x="7887414" y="2665169"/>
            <a:ext cx="500594" cy="604542"/>
            <a:chOff x="6516075" y="2385900"/>
            <a:chExt cx="594600" cy="718325"/>
          </a:xfrm>
        </p:grpSpPr>
        <p:sp>
          <p:nvSpPr>
            <p:cNvPr id="31" name="Google Shape;911;p35">
              <a:extLst>
                <a:ext uri="{FF2B5EF4-FFF2-40B4-BE49-F238E27FC236}">
                  <a16:creationId xmlns:a16="http://schemas.microsoft.com/office/drawing/2014/main" id="{C58A3769-3827-ECA3-75ED-0F9B2FD830DA}"/>
                </a:ext>
              </a:extLst>
            </p:cNvPr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2;p35">
              <a:extLst>
                <a:ext uri="{FF2B5EF4-FFF2-40B4-BE49-F238E27FC236}">
                  <a16:creationId xmlns:a16="http://schemas.microsoft.com/office/drawing/2014/main" id="{F3AF895B-B712-40A1-ADBB-F79F342D0587}"/>
                </a:ext>
              </a:extLst>
            </p:cNvPr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3;p35">
              <a:extLst>
                <a:ext uri="{FF2B5EF4-FFF2-40B4-BE49-F238E27FC236}">
                  <a16:creationId xmlns:a16="http://schemas.microsoft.com/office/drawing/2014/main" id="{F9EB05D4-408C-480D-8BA2-4DD26C242C76}"/>
                </a:ext>
              </a:extLst>
            </p:cNvPr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4;p35">
              <a:extLst>
                <a:ext uri="{FF2B5EF4-FFF2-40B4-BE49-F238E27FC236}">
                  <a16:creationId xmlns:a16="http://schemas.microsoft.com/office/drawing/2014/main" id="{D3FE8D05-EE8D-C62C-B740-8579395BEA5A}"/>
                </a:ext>
              </a:extLst>
            </p:cNvPr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116;p37">
            <a:extLst>
              <a:ext uri="{FF2B5EF4-FFF2-40B4-BE49-F238E27FC236}">
                <a16:creationId xmlns:a16="http://schemas.microsoft.com/office/drawing/2014/main" id="{74D7999F-0C2F-8CE1-A8C6-83D8627DDE42}"/>
              </a:ext>
            </a:extLst>
          </p:cNvPr>
          <p:cNvGrpSpPr/>
          <p:nvPr/>
        </p:nvGrpSpPr>
        <p:grpSpPr>
          <a:xfrm>
            <a:off x="5088385" y="3559552"/>
            <a:ext cx="973127" cy="741725"/>
            <a:chOff x="2502275" y="1683575"/>
            <a:chExt cx="1249200" cy="952150"/>
          </a:xfrm>
        </p:grpSpPr>
        <p:sp>
          <p:nvSpPr>
            <p:cNvPr id="36" name="Google Shape;1117;p37">
              <a:extLst>
                <a:ext uri="{FF2B5EF4-FFF2-40B4-BE49-F238E27FC236}">
                  <a16:creationId xmlns:a16="http://schemas.microsoft.com/office/drawing/2014/main" id="{7AACE36E-22B6-9917-7673-7A7E5AE6F9BA}"/>
                </a:ext>
              </a:extLst>
            </p:cNvPr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18;p37">
              <a:extLst>
                <a:ext uri="{FF2B5EF4-FFF2-40B4-BE49-F238E27FC236}">
                  <a16:creationId xmlns:a16="http://schemas.microsoft.com/office/drawing/2014/main" id="{A8A9FAB6-C3F1-325C-6DA1-3185F4879207}"/>
                </a:ext>
              </a:extLst>
            </p:cNvPr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19;p37">
              <a:extLst>
                <a:ext uri="{FF2B5EF4-FFF2-40B4-BE49-F238E27FC236}">
                  <a16:creationId xmlns:a16="http://schemas.microsoft.com/office/drawing/2014/main" id="{AFCF40B8-14A1-1CED-1103-5922A0078663}"/>
                </a:ext>
              </a:extLst>
            </p:cNvPr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20;p37">
              <a:extLst>
                <a:ext uri="{FF2B5EF4-FFF2-40B4-BE49-F238E27FC236}">
                  <a16:creationId xmlns:a16="http://schemas.microsoft.com/office/drawing/2014/main" id="{D2FA46A9-53F3-8AE8-6C14-E7687591DFEC}"/>
                </a:ext>
              </a:extLst>
            </p:cNvPr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21;p37">
              <a:extLst>
                <a:ext uri="{FF2B5EF4-FFF2-40B4-BE49-F238E27FC236}">
                  <a16:creationId xmlns:a16="http://schemas.microsoft.com/office/drawing/2014/main" id="{451FA375-D2E6-5712-17C8-B14E5B8ACCA0}"/>
                </a:ext>
              </a:extLst>
            </p:cNvPr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投影片編號版面配置區 41">
            <a:extLst>
              <a:ext uri="{FF2B5EF4-FFF2-40B4-BE49-F238E27FC236}">
                <a16:creationId xmlns:a16="http://schemas.microsoft.com/office/drawing/2014/main" id="{D28ACE11-E0FB-211A-1E67-42491FB7B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3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0B1F7CED-FED3-50A0-AC5D-94338352B7E5}"/>
              </a:ext>
            </a:extLst>
          </p:cNvPr>
          <p:cNvGrpSpPr/>
          <p:nvPr/>
        </p:nvGrpSpPr>
        <p:grpSpPr>
          <a:xfrm>
            <a:off x="713294" y="992688"/>
            <a:ext cx="7720200" cy="95125"/>
            <a:chOff x="715050" y="1056625"/>
            <a:chExt cx="7720200" cy="95125"/>
          </a:xfrm>
        </p:grpSpPr>
        <p:cxnSp>
          <p:nvCxnSpPr>
            <p:cNvPr id="4" name="Google Shape;458;p44">
              <a:extLst>
                <a:ext uri="{FF2B5EF4-FFF2-40B4-BE49-F238E27FC236}">
                  <a16:creationId xmlns:a16="http://schemas.microsoft.com/office/drawing/2014/main" id="{41D688C4-3359-289F-1496-70103C9460A9}"/>
                </a:ext>
              </a:extLst>
            </p:cNvPr>
            <p:cNvCxnSpPr/>
            <p:nvPr/>
          </p:nvCxnSpPr>
          <p:spPr>
            <a:xfrm>
              <a:off x="715050" y="1056625"/>
              <a:ext cx="7720200" cy="0"/>
            </a:xfrm>
            <a:prstGeom prst="straightConnector1">
              <a:avLst/>
            </a:prstGeom>
            <a:noFill/>
            <a:ln w="19050" cap="flat" cmpd="sng">
              <a:solidFill>
                <a:srgbClr val="195C4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59;p44">
              <a:extLst>
                <a:ext uri="{FF2B5EF4-FFF2-40B4-BE49-F238E27FC236}">
                  <a16:creationId xmlns:a16="http://schemas.microsoft.com/office/drawing/2014/main" id="{C25DBFD0-0A5F-25EF-86D5-49CE654EF945}"/>
                </a:ext>
              </a:extLst>
            </p:cNvPr>
            <p:cNvCxnSpPr/>
            <p:nvPr/>
          </p:nvCxnSpPr>
          <p:spPr>
            <a:xfrm>
              <a:off x="726525" y="1151750"/>
              <a:ext cx="7702200" cy="0"/>
            </a:xfrm>
            <a:prstGeom prst="straightConnector1">
              <a:avLst/>
            </a:prstGeom>
            <a:noFill/>
            <a:ln w="19050" cap="flat" cmpd="sng">
              <a:solidFill>
                <a:srgbClr val="70B16D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392C05D8-A945-FE79-64B0-309E0E55F85F}"/>
              </a:ext>
            </a:extLst>
          </p:cNvPr>
          <p:cNvGrpSpPr>
            <a:grpSpLocks noChangeAspect="1"/>
          </p:cNvGrpSpPr>
          <p:nvPr/>
        </p:nvGrpSpPr>
        <p:grpSpPr>
          <a:xfrm>
            <a:off x="271261" y="1314841"/>
            <a:ext cx="8607778" cy="3746199"/>
            <a:chOff x="259644" y="316089"/>
            <a:chExt cx="8607778" cy="4713110"/>
          </a:xfrm>
        </p:grpSpPr>
        <p:sp>
          <p:nvSpPr>
            <p:cNvPr id="8" name="圓角矩形 3">
              <a:extLst>
                <a:ext uri="{FF2B5EF4-FFF2-40B4-BE49-F238E27FC236}">
                  <a16:creationId xmlns:a16="http://schemas.microsoft.com/office/drawing/2014/main" id="{D5A6B703-5B29-B22F-8842-453669D60FB9}"/>
                </a:ext>
              </a:extLst>
            </p:cNvPr>
            <p:cNvSpPr/>
            <p:nvPr/>
          </p:nvSpPr>
          <p:spPr>
            <a:xfrm>
              <a:off x="259644" y="316089"/>
              <a:ext cx="8607778" cy="4411134"/>
            </a:xfrm>
            <a:prstGeom prst="roundRect">
              <a:avLst>
                <a:gd name="adj" fmla="val 95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C4294C9-E064-B075-A294-29E1613439F3}"/>
                </a:ext>
              </a:extLst>
            </p:cNvPr>
            <p:cNvGrpSpPr/>
            <p:nvPr/>
          </p:nvGrpSpPr>
          <p:grpSpPr>
            <a:xfrm>
              <a:off x="291236" y="388056"/>
              <a:ext cx="8478120" cy="4641143"/>
              <a:chOff x="291236" y="388056"/>
              <a:chExt cx="8478120" cy="4641143"/>
            </a:xfrm>
          </p:grpSpPr>
          <p:sp>
            <p:nvSpPr>
              <p:cNvPr id="10" name="＞形箭號 5">
                <a:extLst>
                  <a:ext uri="{FF2B5EF4-FFF2-40B4-BE49-F238E27FC236}">
                    <a16:creationId xmlns:a16="http://schemas.microsoft.com/office/drawing/2014/main" id="{91CEC34F-342C-8888-CA26-EF5CF34463DB}"/>
                  </a:ext>
                </a:extLst>
              </p:cNvPr>
              <p:cNvSpPr/>
              <p:nvPr/>
            </p:nvSpPr>
            <p:spPr>
              <a:xfrm rot="16200000">
                <a:off x="725314" y="4145844"/>
                <a:ext cx="1174044" cy="592666"/>
              </a:xfrm>
              <a:prstGeom prst="chevron">
                <a:avLst>
                  <a:gd name="adj" fmla="val 21922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C3B2B5EA-92D8-B368-795B-EE747479C30A}"/>
                  </a:ext>
                </a:extLst>
              </p:cNvPr>
              <p:cNvGrpSpPr/>
              <p:nvPr/>
            </p:nvGrpSpPr>
            <p:grpSpPr>
              <a:xfrm>
                <a:off x="291236" y="388056"/>
                <a:ext cx="8478120" cy="4267200"/>
                <a:chOff x="1058360" y="388056"/>
                <a:chExt cx="7735468" cy="426720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1" name="圓角矩形 16">
                  <a:extLst>
                    <a:ext uri="{FF2B5EF4-FFF2-40B4-BE49-F238E27FC236}">
                      <a16:creationId xmlns:a16="http://schemas.microsoft.com/office/drawing/2014/main" id="{3CD594D0-716E-0046-00B3-E321B45E24FC}"/>
                    </a:ext>
                  </a:extLst>
                </p:cNvPr>
                <p:cNvSpPr/>
                <p:nvPr/>
              </p:nvSpPr>
              <p:spPr>
                <a:xfrm>
                  <a:off x="4933243" y="388056"/>
                  <a:ext cx="3860585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2" name="圓角矩形 17">
                  <a:extLst>
                    <a:ext uri="{FF2B5EF4-FFF2-40B4-BE49-F238E27FC236}">
                      <a16:creationId xmlns:a16="http://schemas.microsoft.com/office/drawing/2014/main" id="{80DB3AA1-73DD-5503-7E29-D34BF2732A55}"/>
                    </a:ext>
                  </a:extLst>
                </p:cNvPr>
                <p:cNvSpPr/>
                <p:nvPr/>
              </p:nvSpPr>
              <p:spPr>
                <a:xfrm>
                  <a:off x="1058360" y="388056"/>
                  <a:ext cx="3921234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96E0406E-86E9-6EA2-6EB8-CAB4AF599B93}"/>
                  </a:ext>
                </a:extLst>
              </p:cNvPr>
              <p:cNvGrpSpPr/>
              <p:nvPr/>
            </p:nvGrpSpPr>
            <p:grpSpPr>
              <a:xfrm>
                <a:off x="324753" y="444500"/>
                <a:ext cx="8195536" cy="4154311"/>
                <a:chOff x="1044805" y="388056"/>
                <a:chExt cx="7562972" cy="4267200"/>
              </a:xfrm>
              <a:solidFill>
                <a:schemeClr val="accent6">
                  <a:lumMod val="9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圓角矩形 14">
                  <a:extLst>
                    <a:ext uri="{FF2B5EF4-FFF2-40B4-BE49-F238E27FC236}">
                      <a16:creationId xmlns:a16="http://schemas.microsoft.com/office/drawing/2014/main" id="{89319599-86CF-C6C9-CBD3-6DC30FC3BD34}"/>
                    </a:ext>
                  </a:extLst>
                </p:cNvPr>
                <p:cNvSpPr/>
                <p:nvPr/>
              </p:nvSpPr>
              <p:spPr>
                <a:xfrm>
                  <a:off x="4933244" y="388056"/>
                  <a:ext cx="3674533" cy="4267200"/>
                </a:xfrm>
                <a:prstGeom prst="roundRect">
                  <a:avLst>
                    <a:gd name="adj" fmla="val 1098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0" name="圓角矩形 15">
                  <a:extLst>
                    <a:ext uri="{FF2B5EF4-FFF2-40B4-BE49-F238E27FC236}">
                      <a16:creationId xmlns:a16="http://schemas.microsoft.com/office/drawing/2014/main" id="{E3410EF9-F97D-F2BB-F934-5F09895382EF}"/>
                    </a:ext>
                  </a:extLst>
                </p:cNvPr>
                <p:cNvSpPr/>
                <p:nvPr/>
              </p:nvSpPr>
              <p:spPr>
                <a:xfrm>
                  <a:off x="1044805" y="388056"/>
                  <a:ext cx="3934790" cy="4267200"/>
                </a:xfrm>
                <a:prstGeom prst="roundRect">
                  <a:avLst>
                    <a:gd name="adj" fmla="val 10984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13" name="＞形箭號 8">
                <a:extLst>
                  <a:ext uri="{FF2B5EF4-FFF2-40B4-BE49-F238E27FC236}">
                    <a16:creationId xmlns:a16="http://schemas.microsoft.com/office/drawing/2014/main" id="{197230BC-2C16-649B-C44A-DEC96C8F6D39}"/>
                  </a:ext>
                </a:extLst>
              </p:cNvPr>
              <p:cNvSpPr/>
              <p:nvPr/>
            </p:nvSpPr>
            <p:spPr>
              <a:xfrm rot="16200000">
                <a:off x="1424517" y="4145844"/>
                <a:ext cx="1174044" cy="592666"/>
              </a:xfrm>
              <a:prstGeom prst="chevron">
                <a:avLst>
                  <a:gd name="adj" fmla="val 21922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＞形箭號 9">
                <a:extLst>
                  <a:ext uri="{FF2B5EF4-FFF2-40B4-BE49-F238E27FC236}">
                    <a16:creationId xmlns:a16="http://schemas.microsoft.com/office/drawing/2014/main" id="{947C24B6-2739-9492-5DA7-13DD07F79FEF}"/>
                  </a:ext>
                </a:extLst>
              </p:cNvPr>
              <p:cNvSpPr/>
              <p:nvPr/>
            </p:nvSpPr>
            <p:spPr>
              <a:xfrm rot="16200000">
                <a:off x="2119485" y="4145844"/>
                <a:ext cx="1174044" cy="592666"/>
              </a:xfrm>
              <a:prstGeom prst="chevron">
                <a:avLst>
                  <a:gd name="adj" fmla="val 21922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15385304-8EEC-66EF-F9E3-BC7090AD2E3D}"/>
                  </a:ext>
                </a:extLst>
              </p:cNvPr>
              <p:cNvGrpSpPr/>
              <p:nvPr/>
            </p:nvGrpSpPr>
            <p:grpSpPr>
              <a:xfrm>
                <a:off x="351410" y="444500"/>
                <a:ext cx="8381676" cy="4151343"/>
                <a:chOff x="1006006" y="388056"/>
                <a:chExt cx="7860902" cy="4267200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7" name="圓角矩形 12">
                  <a:extLst>
                    <a:ext uri="{FF2B5EF4-FFF2-40B4-BE49-F238E27FC236}">
                      <a16:creationId xmlns:a16="http://schemas.microsoft.com/office/drawing/2014/main" id="{56E69873-D363-6856-BE83-1B1E5EF40CE5}"/>
                    </a:ext>
                  </a:extLst>
                </p:cNvPr>
                <p:cNvSpPr/>
                <p:nvPr/>
              </p:nvSpPr>
              <p:spPr>
                <a:xfrm>
                  <a:off x="4968339" y="388056"/>
                  <a:ext cx="3898569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8" name="圓角矩形 13">
                  <a:extLst>
                    <a:ext uri="{FF2B5EF4-FFF2-40B4-BE49-F238E27FC236}">
                      <a16:creationId xmlns:a16="http://schemas.microsoft.com/office/drawing/2014/main" id="{B7DF4450-B56C-9D0B-CD96-A2991D761501}"/>
                    </a:ext>
                  </a:extLst>
                </p:cNvPr>
                <p:cNvSpPr/>
                <p:nvPr/>
              </p:nvSpPr>
              <p:spPr>
                <a:xfrm>
                  <a:off x="1006006" y="388056"/>
                  <a:ext cx="3973588" cy="4267200"/>
                </a:xfrm>
                <a:prstGeom prst="roundRect">
                  <a:avLst>
                    <a:gd name="adj" fmla="val 10984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</p:grpSp>
      </p:grpSp>
      <p:cxnSp>
        <p:nvCxnSpPr>
          <p:cNvPr id="28" name="Google Shape;866;p52">
            <a:extLst>
              <a:ext uri="{FF2B5EF4-FFF2-40B4-BE49-F238E27FC236}">
                <a16:creationId xmlns:a16="http://schemas.microsoft.com/office/drawing/2014/main" id="{A3FEB207-B091-B961-1EBE-9708E42539F2}"/>
              </a:ext>
            </a:extLst>
          </p:cNvPr>
          <p:cNvCxnSpPr>
            <a:cxnSpLocks/>
          </p:cNvCxnSpPr>
          <p:nvPr/>
        </p:nvCxnSpPr>
        <p:spPr>
          <a:xfrm>
            <a:off x="4599860" y="1882430"/>
            <a:ext cx="0" cy="2249232"/>
          </a:xfrm>
          <a:prstGeom prst="straightConnector1">
            <a:avLst/>
          </a:prstGeom>
          <a:noFill/>
          <a:ln w="19050" cap="flat" cmpd="sng">
            <a:solidFill>
              <a:srgbClr val="A9D1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958;p36">
            <a:extLst>
              <a:ext uri="{FF2B5EF4-FFF2-40B4-BE49-F238E27FC236}">
                <a16:creationId xmlns:a16="http://schemas.microsoft.com/office/drawing/2014/main" id="{96EFCD1E-4B92-B4D1-14A5-43D63F766F1C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03.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如何開發</a:t>
            </a:r>
            <a:endParaRPr lang="zh-TW" altLang="en-US" dirty="0"/>
          </a:p>
        </p:txBody>
      </p:sp>
      <p:sp>
        <p:nvSpPr>
          <p:cNvPr id="50" name="Google Shape;1863;p62">
            <a:extLst>
              <a:ext uri="{FF2B5EF4-FFF2-40B4-BE49-F238E27FC236}">
                <a16:creationId xmlns:a16="http://schemas.microsoft.com/office/drawing/2014/main" id="{C0CD0328-319C-1B9E-D82F-EE5C87274EBA}"/>
              </a:ext>
            </a:extLst>
          </p:cNvPr>
          <p:cNvSpPr/>
          <p:nvPr/>
        </p:nvSpPr>
        <p:spPr>
          <a:xfrm>
            <a:off x="581742" y="1668866"/>
            <a:ext cx="3782152" cy="605024"/>
          </a:xfrm>
          <a:custGeom>
            <a:avLst/>
            <a:gdLst/>
            <a:ahLst/>
            <a:cxnLst/>
            <a:rect l="l" t="t" r="r" b="b"/>
            <a:pathLst>
              <a:path w="18420" h="2920" extrusionOk="0">
                <a:moveTo>
                  <a:pt x="0" y="0"/>
                </a:moveTo>
                <a:lnTo>
                  <a:pt x="0" y="2920"/>
                </a:lnTo>
                <a:lnTo>
                  <a:pt x="18420" y="2920"/>
                </a:lnTo>
                <a:lnTo>
                  <a:pt x="18420" y="0"/>
                </a:lnTo>
                <a:close/>
              </a:path>
            </a:pathLst>
          </a:custGeom>
          <a:solidFill>
            <a:schemeClr val="accent3">
              <a:alpha val="223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軟體開發</a:t>
            </a:r>
          </a:p>
        </p:txBody>
      </p:sp>
      <p:pic>
        <p:nvPicPr>
          <p:cNvPr id="104" name="圖片 103">
            <a:extLst>
              <a:ext uri="{FF2B5EF4-FFF2-40B4-BE49-F238E27FC236}">
                <a16:creationId xmlns:a16="http://schemas.microsoft.com/office/drawing/2014/main" id="{13AF313A-F6ED-B2E4-FBFB-08A6064280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555749" y="2389112"/>
            <a:ext cx="3895933" cy="2279154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F85345E8-AFAD-DE98-F755-80D72BE6F845}"/>
              </a:ext>
            </a:extLst>
          </p:cNvPr>
          <p:cNvGrpSpPr/>
          <p:nvPr/>
        </p:nvGrpSpPr>
        <p:grpSpPr>
          <a:xfrm flipH="1">
            <a:off x="-711404" y="3506154"/>
            <a:ext cx="2177589" cy="2083335"/>
            <a:chOff x="7458018" y="2145310"/>
            <a:chExt cx="2412863" cy="2308425"/>
          </a:xfrm>
        </p:grpSpPr>
        <p:sp>
          <p:nvSpPr>
            <p:cNvPr id="47" name="Google Shape;2164;p81">
              <a:extLst>
                <a:ext uri="{FF2B5EF4-FFF2-40B4-BE49-F238E27FC236}">
                  <a16:creationId xmlns:a16="http://schemas.microsoft.com/office/drawing/2014/main" id="{CBEB2DA3-9C3A-72E8-D305-0EAF3CC41602}"/>
                </a:ext>
              </a:extLst>
            </p:cNvPr>
            <p:cNvSpPr/>
            <p:nvPr/>
          </p:nvSpPr>
          <p:spPr>
            <a:xfrm>
              <a:off x="7458018" y="2254744"/>
              <a:ext cx="2412863" cy="2198991"/>
            </a:xfrm>
            <a:custGeom>
              <a:avLst/>
              <a:gdLst/>
              <a:ahLst/>
              <a:cxnLst/>
              <a:rect l="l" t="t" r="r" b="b"/>
              <a:pathLst>
                <a:path w="37956" h="34593" extrusionOk="0">
                  <a:moveTo>
                    <a:pt x="18978" y="1"/>
                  </a:moveTo>
                  <a:cubicBezTo>
                    <a:pt x="14550" y="1"/>
                    <a:pt x="10123" y="1691"/>
                    <a:pt x="6743" y="5070"/>
                  </a:cubicBezTo>
                  <a:cubicBezTo>
                    <a:pt x="0" y="11829"/>
                    <a:pt x="0" y="22780"/>
                    <a:pt x="6743" y="29523"/>
                  </a:cubicBezTo>
                  <a:cubicBezTo>
                    <a:pt x="10123" y="32903"/>
                    <a:pt x="14550" y="34593"/>
                    <a:pt x="18978" y="34593"/>
                  </a:cubicBezTo>
                  <a:cubicBezTo>
                    <a:pt x="23405" y="34593"/>
                    <a:pt x="27833" y="32903"/>
                    <a:pt x="31212" y="29523"/>
                  </a:cubicBezTo>
                  <a:cubicBezTo>
                    <a:pt x="37955" y="22780"/>
                    <a:pt x="37955" y="11829"/>
                    <a:pt x="31212" y="5070"/>
                  </a:cubicBezTo>
                  <a:cubicBezTo>
                    <a:pt x="27833" y="1691"/>
                    <a:pt x="23405" y="1"/>
                    <a:pt x="1897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2166;p81">
              <a:extLst>
                <a:ext uri="{FF2B5EF4-FFF2-40B4-BE49-F238E27FC236}">
                  <a16:creationId xmlns:a16="http://schemas.microsoft.com/office/drawing/2014/main" id="{D39A76EA-976C-CAE1-A999-415A796B5FC9}"/>
                </a:ext>
              </a:extLst>
            </p:cNvPr>
            <p:cNvGrpSpPr/>
            <p:nvPr/>
          </p:nvGrpSpPr>
          <p:grpSpPr>
            <a:xfrm>
              <a:off x="7684730" y="2145310"/>
              <a:ext cx="1137798" cy="2230215"/>
              <a:chOff x="1376733" y="1950330"/>
              <a:chExt cx="624306" cy="1223712"/>
            </a:xfrm>
          </p:grpSpPr>
          <p:sp>
            <p:nvSpPr>
              <p:cNvPr id="64" name="Google Shape;2167;p81">
                <a:extLst>
                  <a:ext uri="{FF2B5EF4-FFF2-40B4-BE49-F238E27FC236}">
                    <a16:creationId xmlns:a16="http://schemas.microsoft.com/office/drawing/2014/main" id="{276A7E20-D4AD-867A-0661-951BC58D517F}"/>
                  </a:ext>
                </a:extLst>
              </p:cNvPr>
              <p:cNvSpPr/>
              <p:nvPr/>
            </p:nvSpPr>
            <p:spPr>
              <a:xfrm>
                <a:off x="1755613" y="1959488"/>
                <a:ext cx="195100" cy="137250"/>
              </a:xfrm>
              <a:custGeom>
                <a:avLst/>
                <a:gdLst/>
                <a:ahLst/>
                <a:cxnLst/>
                <a:rect l="l" t="t" r="r" b="b"/>
                <a:pathLst>
                  <a:path w="7804" h="5490" extrusionOk="0">
                    <a:moveTo>
                      <a:pt x="4632" y="3039"/>
                    </a:moveTo>
                    <a:cubicBezTo>
                      <a:pt x="4676" y="3039"/>
                      <a:pt x="4722" y="3041"/>
                      <a:pt x="4767" y="3045"/>
                    </a:cubicBezTo>
                    <a:cubicBezTo>
                      <a:pt x="4943" y="3076"/>
                      <a:pt x="5116" y="3123"/>
                      <a:pt x="5283" y="3186"/>
                    </a:cubicBezTo>
                    <a:lnTo>
                      <a:pt x="5283" y="3186"/>
                    </a:lnTo>
                    <a:cubicBezTo>
                      <a:pt x="5197" y="3897"/>
                      <a:pt x="4886" y="4564"/>
                      <a:pt x="4280" y="4959"/>
                    </a:cubicBezTo>
                    <a:cubicBezTo>
                      <a:pt x="4062" y="5101"/>
                      <a:pt x="3731" y="5222"/>
                      <a:pt x="3424" y="5222"/>
                    </a:cubicBezTo>
                    <a:cubicBezTo>
                      <a:pt x="3167" y="5222"/>
                      <a:pt x="2927" y="5137"/>
                      <a:pt x="2784" y="4906"/>
                    </a:cubicBezTo>
                    <a:cubicBezTo>
                      <a:pt x="2610" y="4628"/>
                      <a:pt x="2732" y="4315"/>
                      <a:pt x="2906" y="4054"/>
                    </a:cubicBezTo>
                    <a:cubicBezTo>
                      <a:pt x="3114" y="3776"/>
                      <a:pt x="3375" y="3532"/>
                      <a:pt x="3671" y="3358"/>
                    </a:cubicBezTo>
                    <a:cubicBezTo>
                      <a:pt x="3949" y="3158"/>
                      <a:pt x="4281" y="3039"/>
                      <a:pt x="4632" y="3039"/>
                    </a:cubicBezTo>
                    <a:close/>
                    <a:moveTo>
                      <a:pt x="3654" y="1"/>
                    </a:moveTo>
                    <a:cubicBezTo>
                      <a:pt x="3253" y="1"/>
                      <a:pt x="2853" y="105"/>
                      <a:pt x="2488" y="297"/>
                    </a:cubicBezTo>
                    <a:cubicBezTo>
                      <a:pt x="1270" y="923"/>
                      <a:pt x="401" y="2054"/>
                      <a:pt x="87" y="3393"/>
                    </a:cubicBezTo>
                    <a:cubicBezTo>
                      <a:pt x="53" y="3550"/>
                      <a:pt x="18" y="3724"/>
                      <a:pt x="0" y="3880"/>
                    </a:cubicBezTo>
                    <a:cubicBezTo>
                      <a:pt x="0" y="3919"/>
                      <a:pt x="39" y="3942"/>
                      <a:pt x="73" y="3942"/>
                    </a:cubicBezTo>
                    <a:cubicBezTo>
                      <a:pt x="99" y="3942"/>
                      <a:pt x="122" y="3928"/>
                      <a:pt x="122" y="3898"/>
                    </a:cubicBezTo>
                    <a:cubicBezTo>
                      <a:pt x="296" y="2662"/>
                      <a:pt x="957" y="1549"/>
                      <a:pt x="1966" y="836"/>
                    </a:cubicBezTo>
                    <a:cubicBezTo>
                      <a:pt x="2406" y="513"/>
                      <a:pt x="2994" y="191"/>
                      <a:pt x="3563" y="191"/>
                    </a:cubicBezTo>
                    <a:cubicBezTo>
                      <a:pt x="3670" y="191"/>
                      <a:pt x="3776" y="202"/>
                      <a:pt x="3880" y="227"/>
                    </a:cubicBezTo>
                    <a:cubicBezTo>
                      <a:pt x="4436" y="349"/>
                      <a:pt x="4819" y="836"/>
                      <a:pt x="5028" y="1340"/>
                    </a:cubicBezTo>
                    <a:cubicBezTo>
                      <a:pt x="5229" y="1814"/>
                      <a:pt x="5332" y="2385"/>
                      <a:pt x="5303" y="2945"/>
                    </a:cubicBezTo>
                    <a:lnTo>
                      <a:pt x="5303" y="2945"/>
                    </a:lnTo>
                    <a:cubicBezTo>
                      <a:pt x="5218" y="2912"/>
                      <a:pt x="5132" y="2881"/>
                      <a:pt x="5045" y="2854"/>
                    </a:cubicBezTo>
                    <a:cubicBezTo>
                      <a:pt x="4905" y="2814"/>
                      <a:pt x="4759" y="2794"/>
                      <a:pt x="4614" y="2794"/>
                    </a:cubicBezTo>
                    <a:cubicBezTo>
                      <a:pt x="4380" y="2794"/>
                      <a:pt x="4146" y="2844"/>
                      <a:pt x="3932" y="2941"/>
                    </a:cubicBezTo>
                    <a:cubicBezTo>
                      <a:pt x="3584" y="3097"/>
                      <a:pt x="3271" y="3323"/>
                      <a:pt x="2993" y="3584"/>
                    </a:cubicBezTo>
                    <a:cubicBezTo>
                      <a:pt x="2714" y="3828"/>
                      <a:pt x="2523" y="4141"/>
                      <a:pt x="2436" y="4506"/>
                    </a:cubicBezTo>
                    <a:cubicBezTo>
                      <a:pt x="2356" y="5144"/>
                      <a:pt x="2948" y="5489"/>
                      <a:pt x="3503" y="5489"/>
                    </a:cubicBezTo>
                    <a:cubicBezTo>
                      <a:pt x="3553" y="5489"/>
                      <a:pt x="3604" y="5486"/>
                      <a:pt x="3654" y="5481"/>
                    </a:cubicBezTo>
                    <a:cubicBezTo>
                      <a:pt x="4332" y="5376"/>
                      <a:pt x="4906" y="4854"/>
                      <a:pt x="5202" y="4263"/>
                    </a:cubicBezTo>
                    <a:cubicBezTo>
                      <a:pt x="5345" y="3945"/>
                      <a:pt x="5440" y="3611"/>
                      <a:pt x="5486" y="3272"/>
                    </a:cubicBezTo>
                    <a:lnTo>
                      <a:pt x="5486" y="3272"/>
                    </a:lnTo>
                    <a:cubicBezTo>
                      <a:pt x="5624" y="3337"/>
                      <a:pt x="5756" y="3412"/>
                      <a:pt x="5880" y="3497"/>
                    </a:cubicBezTo>
                    <a:cubicBezTo>
                      <a:pt x="6541" y="3915"/>
                      <a:pt x="7115" y="4454"/>
                      <a:pt x="7585" y="5080"/>
                    </a:cubicBezTo>
                    <a:cubicBezTo>
                      <a:pt x="7605" y="5111"/>
                      <a:pt x="7635" y="5124"/>
                      <a:pt x="7664" y="5124"/>
                    </a:cubicBezTo>
                    <a:cubicBezTo>
                      <a:pt x="7734" y="5124"/>
                      <a:pt x="7803" y="5050"/>
                      <a:pt x="7742" y="4976"/>
                    </a:cubicBezTo>
                    <a:cubicBezTo>
                      <a:pt x="7324" y="4350"/>
                      <a:pt x="6767" y="3811"/>
                      <a:pt x="6141" y="3393"/>
                    </a:cubicBezTo>
                    <a:cubicBezTo>
                      <a:pt x="5937" y="3250"/>
                      <a:pt x="5727" y="3131"/>
                      <a:pt x="5511" y="3033"/>
                    </a:cubicBezTo>
                    <a:lnTo>
                      <a:pt x="5511" y="3033"/>
                    </a:lnTo>
                    <a:cubicBezTo>
                      <a:pt x="5537" y="2670"/>
                      <a:pt x="5509" y="2304"/>
                      <a:pt x="5428" y="1949"/>
                    </a:cubicBezTo>
                    <a:cubicBezTo>
                      <a:pt x="5306" y="1306"/>
                      <a:pt x="4993" y="731"/>
                      <a:pt x="4506" y="314"/>
                    </a:cubicBezTo>
                    <a:cubicBezTo>
                      <a:pt x="4262" y="123"/>
                      <a:pt x="3967" y="18"/>
                      <a:pt x="3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168;p81">
                <a:extLst>
                  <a:ext uri="{FF2B5EF4-FFF2-40B4-BE49-F238E27FC236}">
                    <a16:creationId xmlns:a16="http://schemas.microsoft.com/office/drawing/2014/main" id="{84CAC1A1-EE4F-65A3-2EB8-51D3E20304B0}"/>
                  </a:ext>
                </a:extLst>
              </p:cNvPr>
              <p:cNvSpPr/>
              <p:nvPr/>
            </p:nvSpPr>
            <p:spPr>
              <a:xfrm>
                <a:off x="1507658" y="2040166"/>
                <a:ext cx="493381" cy="1133875"/>
              </a:xfrm>
              <a:custGeom>
                <a:avLst/>
                <a:gdLst/>
                <a:ahLst/>
                <a:cxnLst/>
                <a:rect l="l" t="t" r="r" b="b"/>
                <a:pathLst>
                  <a:path w="21578" h="49590" extrusionOk="0">
                    <a:moveTo>
                      <a:pt x="21090" y="1"/>
                    </a:moveTo>
                    <a:cubicBezTo>
                      <a:pt x="20083" y="456"/>
                      <a:pt x="19108" y="992"/>
                      <a:pt x="18198" y="1626"/>
                    </a:cubicBezTo>
                    <a:cubicBezTo>
                      <a:pt x="15712" y="3251"/>
                      <a:pt x="13519" y="5298"/>
                      <a:pt x="11715" y="7654"/>
                    </a:cubicBezTo>
                    <a:cubicBezTo>
                      <a:pt x="10107" y="9734"/>
                      <a:pt x="8937" y="11765"/>
                      <a:pt x="7767" y="13601"/>
                    </a:cubicBezTo>
                    <a:cubicBezTo>
                      <a:pt x="5850" y="16590"/>
                      <a:pt x="3916" y="24503"/>
                      <a:pt x="0" y="25852"/>
                    </a:cubicBezTo>
                    <a:cubicBezTo>
                      <a:pt x="3380" y="35860"/>
                      <a:pt x="10578" y="44130"/>
                      <a:pt x="20050" y="48826"/>
                    </a:cubicBezTo>
                    <a:lnTo>
                      <a:pt x="21578" y="49590"/>
                    </a:lnTo>
                    <a:lnTo>
                      <a:pt x="21578" y="4567"/>
                    </a:lnTo>
                    <a:cubicBezTo>
                      <a:pt x="21578" y="3023"/>
                      <a:pt x="21415" y="1496"/>
                      <a:pt x="21090" y="1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169;p81">
                <a:extLst>
                  <a:ext uri="{FF2B5EF4-FFF2-40B4-BE49-F238E27FC236}">
                    <a16:creationId xmlns:a16="http://schemas.microsoft.com/office/drawing/2014/main" id="{3576EA4B-931B-DB5D-0065-590D0BC0CAD3}"/>
                  </a:ext>
                </a:extLst>
              </p:cNvPr>
              <p:cNvSpPr/>
              <p:nvPr/>
            </p:nvSpPr>
            <p:spPr>
              <a:xfrm>
                <a:off x="1685228" y="2077322"/>
                <a:ext cx="279708" cy="274037"/>
              </a:xfrm>
              <a:custGeom>
                <a:avLst/>
                <a:gdLst/>
                <a:ahLst/>
                <a:cxnLst/>
                <a:rect l="l" t="t" r="r" b="b"/>
                <a:pathLst>
                  <a:path w="12233" h="11985" extrusionOk="0">
                    <a:moveTo>
                      <a:pt x="10432" y="1"/>
                    </a:moveTo>
                    <a:cubicBezTo>
                      <a:pt x="9685" y="488"/>
                      <a:pt x="8970" y="1024"/>
                      <a:pt x="8271" y="1593"/>
                    </a:cubicBezTo>
                    <a:cubicBezTo>
                      <a:pt x="6662" y="2893"/>
                      <a:pt x="5216" y="4388"/>
                      <a:pt x="3949" y="6029"/>
                    </a:cubicBezTo>
                    <a:cubicBezTo>
                      <a:pt x="2584" y="7800"/>
                      <a:pt x="1561" y="9506"/>
                      <a:pt x="553" y="11098"/>
                    </a:cubicBezTo>
                    <a:cubicBezTo>
                      <a:pt x="375" y="11391"/>
                      <a:pt x="196" y="11683"/>
                      <a:pt x="1" y="11976"/>
                    </a:cubicBezTo>
                    <a:cubicBezTo>
                      <a:pt x="31" y="11977"/>
                      <a:pt x="177" y="11985"/>
                      <a:pt x="414" y="11985"/>
                    </a:cubicBezTo>
                    <a:cubicBezTo>
                      <a:pt x="2568" y="11985"/>
                      <a:pt x="12233" y="11363"/>
                      <a:pt x="10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170;p81">
                <a:extLst>
                  <a:ext uri="{FF2B5EF4-FFF2-40B4-BE49-F238E27FC236}">
                    <a16:creationId xmlns:a16="http://schemas.microsoft.com/office/drawing/2014/main" id="{2BDE8343-7300-E4D9-A3AA-760DF1E3152C}"/>
                  </a:ext>
                </a:extLst>
              </p:cNvPr>
              <p:cNvSpPr/>
              <p:nvPr/>
            </p:nvSpPr>
            <p:spPr>
              <a:xfrm>
                <a:off x="1698238" y="2113746"/>
                <a:ext cx="185778" cy="218841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9571" extrusionOk="0">
                    <a:moveTo>
                      <a:pt x="7702" y="0"/>
                    </a:moveTo>
                    <a:cubicBezTo>
                      <a:pt x="6093" y="1300"/>
                      <a:pt x="4647" y="2795"/>
                      <a:pt x="3380" y="4436"/>
                    </a:cubicBezTo>
                    <a:cubicBezTo>
                      <a:pt x="2031" y="6207"/>
                      <a:pt x="992" y="7913"/>
                      <a:pt x="1" y="9505"/>
                    </a:cubicBezTo>
                    <a:cubicBezTo>
                      <a:pt x="309" y="9538"/>
                      <a:pt x="634" y="9570"/>
                      <a:pt x="959" y="9570"/>
                    </a:cubicBezTo>
                    <a:cubicBezTo>
                      <a:pt x="4907" y="9570"/>
                      <a:pt x="8124" y="6353"/>
                      <a:pt x="8124" y="2405"/>
                    </a:cubicBezTo>
                    <a:cubicBezTo>
                      <a:pt x="8124" y="1576"/>
                      <a:pt x="7978" y="764"/>
                      <a:pt x="7702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171;p81">
                <a:extLst>
                  <a:ext uri="{FF2B5EF4-FFF2-40B4-BE49-F238E27FC236}">
                    <a16:creationId xmlns:a16="http://schemas.microsoft.com/office/drawing/2014/main" id="{05F6A636-A135-3952-112A-D8CE63BC4A0C}"/>
                  </a:ext>
                </a:extLst>
              </p:cNvPr>
              <p:cNvSpPr/>
              <p:nvPr/>
            </p:nvSpPr>
            <p:spPr>
              <a:xfrm>
                <a:off x="1546300" y="1985542"/>
                <a:ext cx="337716" cy="327061"/>
              </a:xfrm>
              <a:custGeom>
                <a:avLst/>
                <a:gdLst/>
                <a:ahLst/>
                <a:cxnLst/>
                <a:rect l="l" t="t" r="r" b="b"/>
                <a:pathLst>
                  <a:path w="14770" h="14304" extrusionOk="0">
                    <a:moveTo>
                      <a:pt x="7619" y="1"/>
                    </a:moveTo>
                    <a:cubicBezTo>
                      <a:pt x="7093" y="1"/>
                      <a:pt x="6560" y="59"/>
                      <a:pt x="6028" y="180"/>
                    </a:cubicBezTo>
                    <a:cubicBezTo>
                      <a:pt x="2389" y="1025"/>
                      <a:pt x="0" y="4518"/>
                      <a:pt x="553" y="8223"/>
                    </a:cubicBezTo>
                    <a:cubicBezTo>
                      <a:pt x="1078" y="11734"/>
                      <a:pt x="4108" y="14303"/>
                      <a:pt x="7608" y="14303"/>
                    </a:cubicBezTo>
                    <a:cubicBezTo>
                      <a:pt x="7784" y="14303"/>
                      <a:pt x="7962" y="14297"/>
                      <a:pt x="8140" y="14284"/>
                    </a:cubicBezTo>
                    <a:cubicBezTo>
                      <a:pt x="11877" y="14007"/>
                      <a:pt x="14753" y="10920"/>
                      <a:pt x="14769" y="7183"/>
                    </a:cubicBezTo>
                    <a:cubicBezTo>
                      <a:pt x="14769" y="6452"/>
                      <a:pt x="14656" y="5737"/>
                      <a:pt x="14444" y="5038"/>
                    </a:cubicBezTo>
                    <a:cubicBezTo>
                      <a:pt x="13501" y="1987"/>
                      <a:pt x="10687" y="1"/>
                      <a:pt x="76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172;p81">
                <a:extLst>
                  <a:ext uri="{FF2B5EF4-FFF2-40B4-BE49-F238E27FC236}">
                    <a16:creationId xmlns:a16="http://schemas.microsoft.com/office/drawing/2014/main" id="{EAA62F4A-C065-B6E1-A8C4-8DA1C08D3508}"/>
                  </a:ext>
                </a:extLst>
              </p:cNvPr>
              <p:cNvSpPr/>
              <p:nvPr/>
            </p:nvSpPr>
            <p:spPr>
              <a:xfrm>
                <a:off x="1635085" y="2108533"/>
                <a:ext cx="11547" cy="2602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1138" extrusionOk="0">
                    <a:moveTo>
                      <a:pt x="260" y="1"/>
                    </a:moveTo>
                    <a:cubicBezTo>
                      <a:pt x="147" y="1"/>
                      <a:pt x="33" y="98"/>
                      <a:pt x="33" y="228"/>
                    </a:cubicBezTo>
                    <a:lnTo>
                      <a:pt x="33" y="212"/>
                    </a:lnTo>
                    <a:cubicBezTo>
                      <a:pt x="33" y="342"/>
                      <a:pt x="17" y="456"/>
                      <a:pt x="0" y="569"/>
                    </a:cubicBezTo>
                    <a:lnTo>
                      <a:pt x="0" y="748"/>
                    </a:lnTo>
                    <a:cubicBezTo>
                      <a:pt x="0" y="797"/>
                      <a:pt x="17" y="862"/>
                      <a:pt x="17" y="927"/>
                    </a:cubicBezTo>
                    <a:cubicBezTo>
                      <a:pt x="17" y="976"/>
                      <a:pt x="49" y="1024"/>
                      <a:pt x="82" y="1073"/>
                    </a:cubicBezTo>
                    <a:cubicBezTo>
                      <a:pt x="114" y="1105"/>
                      <a:pt x="147" y="1122"/>
                      <a:pt x="195" y="1138"/>
                    </a:cubicBezTo>
                    <a:cubicBezTo>
                      <a:pt x="293" y="1138"/>
                      <a:pt x="390" y="1089"/>
                      <a:pt x="423" y="992"/>
                    </a:cubicBezTo>
                    <a:cubicBezTo>
                      <a:pt x="439" y="911"/>
                      <a:pt x="455" y="846"/>
                      <a:pt x="455" y="764"/>
                    </a:cubicBezTo>
                    <a:cubicBezTo>
                      <a:pt x="455" y="716"/>
                      <a:pt x="472" y="651"/>
                      <a:pt x="472" y="586"/>
                    </a:cubicBezTo>
                    <a:lnTo>
                      <a:pt x="504" y="228"/>
                    </a:lnTo>
                    <a:cubicBezTo>
                      <a:pt x="504" y="98"/>
                      <a:pt x="390" y="1"/>
                      <a:pt x="260" y="1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173;p81">
                <a:extLst>
                  <a:ext uri="{FF2B5EF4-FFF2-40B4-BE49-F238E27FC236}">
                    <a16:creationId xmlns:a16="http://schemas.microsoft.com/office/drawing/2014/main" id="{FA1BB85E-11DB-B827-B08E-4D95B21895D5}"/>
                  </a:ext>
                </a:extLst>
              </p:cNvPr>
              <p:cNvSpPr/>
              <p:nvPr/>
            </p:nvSpPr>
            <p:spPr>
              <a:xfrm>
                <a:off x="1613158" y="2109287"/>
                <a:ext cx="11913" cy="27621"/>
              </a:xfrm>
              <a:custGeom>
                <a:avLst/>
                <a:gdLst/>
                <a:ahLst/>
                <a:cxnLst/>
                <a:rect l="l" t="t" r="r" b="b"/>
                <a:pathLst>
                  <a:path w="521" h="1208" extrusionOk="0">
                    <a:moveTo>
                      <a:pt x="293" y="0"/>
                    </a:moveTo>
                    <a:cubicBezTo>
                      <a:pt x="179" y="0"/>
                      <a:pt x="66" y="98"/>
                      <a:pt x="66" y="228"/>
                    </a:cubicBezTo>
                    <a:cubicBezTo>
                      <a:pt x="49" y="374"/>
                      <a:pt x="49" y="504"/>
                      <a:pt x="33" y="634"/>
                    </a:cubicBezTo>
                    <a:lnTo>
                      <a:pt x="17" y="845"/>
                    </a:lnTo>
                    <a:cubicBezTo>
                      <a:pt x="1" y="943"/>
                      <a:pt x="33" y="1056"/>
                      <a:pt x="98" y="1154"/>
                    </a:cubicBezTo>
                    <a:cubicBezTo>
                      <a:pt x="136" y="1192"/>
                      <a:pt x="186" y="1208"/>
                      <a:pt x="236" y="1208"/>
                    </a:cubicBezTo>
                    <a:cubicBezTo>
                      <a:pt x="272" y="1208"/>
                      <a:pt x="308" y="1200"/>
                      <a:pt x="342" y="1186"/>
                    </a:cubicBezTo>
                    <a:cubicBezTo>
                      <a:pt x="521" y="1072"/>
                      <a:pt x="504" y="829"/>
                      <a:pt x="504" y="650"/>
                    </a:cubicBezTo>
                    <a:lnTo>
                      <a:pt x="521" y="228"/>
                    </a:lnTo>
                    <a:cubicBezTo>
                      <a:pt x="521" y="98"/>
                      <a:pt x="423" y="0"/>
                      <a:pt x="293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174;p81">
                <a:extLst>
                  <a:ext uri="{FF2B5EF4-FFF2-40B4-BE49-F238E27FC236}">
                    <a16:creationId xmlns:a16="http://schemas.microsoft.com/office/drawing/2014/main" id="{5AC3FB58-0A3F-7B48-4B32-EF721558BC8D}"/>
                  </a:ext>
                </a:extLst>
              </p:cNvPr>
              <p:cNvSpPr/>
              <p:nvPr/>
            </p:nvSpPr>
            <p:spPr>
              <a:xfrm>
                <a:off x="1568205" y="1985793"/>
                <a:ext cx="30838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13487" h="5597" extrusionOk="0">
                    <a:moveTo>
                      <a:pt x="6632" y="0"/>
                    </a:moveTo>
                    <a:cubicBezTo>
                      <a:pt x="3730" y="0"/>
                      <a:pt x="1100" y="1776"/>
                      <a:pt x="1" y="4491"/>
                    </a:cubicBezTo>
                    <a:lnTo>
                      <a:pt x="3185" y="1940"/>
                    </a:lnTo>
                    <a:lnTo>
                      <a:pt x="13389" y="5596"/>
                    </a:lnTo>
                    <a:lnTo>
                      <a:pt x="13486" y="5027"/>
                    </a:lnTo>
                    <a:cubicBezTo>
                      <a:pt x="12593" y="2135"/>
                      <a:pt x="9961" y="121"/>
                      <a:pt x="6939" y="7"/>
                    </a:cubicBezTo>
                    <a:cubicBezTo>
                      <a:pt x="6836" y="2"/>
                      <a:pt x="6734" y="0"/>
                      <a:pt x="6632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175;p81">
                <a:extLst>
                  <a:ext uri="{FF2B5EF4-FFF2-40B4-BE49-F238E27FC236}">
                    <a16:creationId xmlns:a16="http://schemas.microsoft.com/office/drawing/2014/main" id="{FD06BDEA-0A8A-1023-3BF0-2C28F444A50B}"/>
                  </a:ext>
                </a:extLst>
              </p:cNvPr>
              <p:cNvSpPr/>
              <p:nvPr/>
            </p:nvSpPr>
            <p:spPr>
              <a:xfrm>
                <a:off x="1565233" y="1984673"/>
                <a:ext cx="312839" cy="130582"/>
              </a:xfrm>
              <a:custGeom>
                <a:avLst/>
                <a:gdLst/>
                <a:ahLst/>
                <a:cxnLst/>
                <a:rect l="l" t="t" r="r" b="b"/>
                <a:pathLst>
                  <a:path w="13682" h="5711" extrusionOk="0">
                    <a:moveTo>
                      <a:pt x="6778" y="94"/>
                    </a:moveTo>
                    <a:cubicBezTo>
                      <a:pt x="6907" y="94"/>
                      <a:pt x="7036" y="97"/>
                      <a:pt x="7166" y="105"/>
                    </a:cubicBezTo>
                    <a:cubicBezTo>
                      <a:pt x="10123" y="267"/>
                      <a:pt x="12674" y="2249"/>
                      <a:pt x="13568" y="5093"/>
                    </a:cubicBezTo>
                    <a:lnTo>
                      <a:pt x="13487" y="5564"/>
                    </a:lnTo>
                    <a:lnTo>
                      <a:pt x="3299" y="1908"/>
                    </a:lnTo>
                    <a:lnTo>
                      <a:pt x="261" y="4362"/>
                    </a:lnTo>
                    <a:cubicBezTo>
                      <a:pt x="1410" y="1767"/>
                      <a:pt x="3971" y="94"/>
                      <a:pt x="6778" y="94"/>
                    </a:cubicBezTo>
                    <a:close/>
                    <a:moveTo>
                      <a:pt x="6761" y="0"/>
                    </a:moveTo>
                    <a:cubicBezTo>
                      <a:pt x="3842" y="0"/>
                      <a:pt x="1181" y="1777"/>
                      <a:pt x="82" y="4524"/>
                    </a:cubicBezTo>
                    <a:lnTo>
                      <a:pt x="1" y="4719"/>
                    </a:lnTo>
                    <a:lnTo>
                      <a:pt x="3332" y="2038"/>
                    </a:lnTo>
                    <a:lnTo>
                      <a:pt x="13503" y="5694"/>
                    </a:lnTo>
                    <a:lnTo>
                      <a:pt x="13568" y="5710"/>
                    </a:lnTo>
                    <a:lnTo>
                      <a:pt x="13681" y="5076"/>
                    </a:lnTo>
                    <a:lnTo>
                      <a:pt x="13681" y="5060"/>
                    </a:lnTo>
                    <a:cubicBezTo>
                      <a:pt x="12772" y="2152"/>
                      <a:pt x="10123" y="121"/>
                      <a:pt x="7069" y="7"/>
                    </a:cubicBezTo>
                    <a:cubicBezTo>
                      <a:pt x="6966" y="3"/>
                      <a:pt x="6863" y="0"/>
                      <a:pt x="6761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176;p81">
                <a:extLst>
                  <a:ext uri="{FF2B5EF4-FFF2-40B4-BE49-F238E27FC236}">
                    <a16:creationId xmlns:a16="http://schemas.microsoft.com/office/drawing/2014/main" id="{BC6CB377-3A13-ACCE-B39B-E7677CBB2AA0}"/>
                  </a:ext>
                </a:extLst>
              </p:cNvPr>
              <p:cNvSpPr/>
              <p:nvPr/>
            </p:nvSpPr>
            <p:spPr>
              <a:xfrm>
                <a:off x="1784028" y="1950330"/>
                <a:ext cx="33863" cy="64136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2805" extrusionOk="0">
                    <a:moveTo>
                      <a:pt x="147" y="0"/>
                    </a:moveTo>
                    <a:cubicBezTo>
                      <a:pt x="58" y="0"/>
                      <a:pt x="0" y="138"/>
                      <a:pt x="83" y="193"/>
                    </a:cubicBezTo>
                    <a:cubicBezTo>
                      <a:pt x="814" y="778"/>
                      <a:pt x="1139" y="1737"/>
                      <a:pt x="895" y="2630"/>
                    </a:cubicBezTo>
                    <a:cubicBezTo>
                      <a:pt x="876" y="2738"/>
                      <a:pt x="957" y="2804"/>
                      <a:pt x="1038" y="2804"/>
                    </a:cubicBezTo>
                    <a:cubicBezTo>
                      <a:pt x="1092" y="2804"/>
                      <a:pt x="1146" y="2776"/>
                      <a:pt x="1172" y="2711"/>
                    </a:cubicBezTo>
                    <a:cubicBezTo>
                      <a:pt x="1480" y="1704"/>
                      <a:pt x="1090" y="599"/>
                      <a:pt x="197" y="14"/>
                    </a:cubicBezTo>
                    <a:cubicBezTo>
                      <a:pt x="180" y="5"/>
                      <a:pt x="163" y="0"/>
                      <a:pt x="147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177;p81">
                <a:extLst>
                  <a:ext uri="{FF2B5EF4-FFF2-40B4-BE49-F238E27FC236}">
                    <a16:creationId xmlns:a16="http://schemas.microsoft.com/office/drawing/2014/main" id="{BC95F061-DFC9-187F-5772-5DB351AD527D}"/>
                  </a:ext>
                </a:extLst>
              </p:cNvPr>
              <p:cNvSpPr/>
              <p:nvPr/>
            </p:nvSpPr>
            <p:spPr>
              <a:xfrm>
                <a:off x="1803303" y="1991738"/>
                <a:ext cx="6137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1117" extrusionOk="0">
                    <a:moveTo>
                      <a:pt x="1613" y="0"/>
                    </a:moveTo>
                    <a:cubicBezTo>
                      <a:pt x="1449" y="0"/>
                      <a:pt x="1285" y="24"/>
                      <a:pt x="1125" y="72"/>
                    </a:cubicBezTo>
                    <a:cubicBezTo>
                      <a:pt x="686" y="218"/>
                      <a:pt x="312" y="494"/>
                      <a:pt x="69" y="884"/>
                    </a:cubicBezTo>
                    <a:cubicBezTo>
                      <a:pt x="1" y="1008"/>
                      <a:pt x="106" y="1117"/>
                      <a:pt x="220" y="1117"/>
                    </a:cubicBezTo>
                    <a:cubicBezTo>
                      <a:pt x="270" y="1117"/>
                      <a:pt x="322" y="1096"/>
                      <a:pt x="361" y="1047"/>
                    </a:cubicBezTo>
                    <a:lnTo>
                      <a:pt x="361" y="1063"/>
                    </a:lnTo>
                    <a:cubicBezTo>
                      <a:pt x="685" y="616"/>
                      <a:pt x="1194" y="376"/>
                      <a:pt x="1718" y="376"/>
                    </a:cubicBezTo>
                    <a:cubicBezTo>
                      <a:pt x="1956" y="376"/>
                      <a:pt x="2197" y="425"/>
                      <a:pt x="2425" y="527"/>
                    </a:cubicBezTo>
                    <a:cubicBezTo>
                      <a:pt x="2444" y="535"/>
                      <a:pt x="2462" y="539"/>
                      <a:pt x="2480" y="539"/>
                    </a:cubicBezTo>
                    <a:cubicBezTo>
                      <a:pt x="2600" y="539"/>
                      <a:pt x="2684" y="368"/>
                      <a:pt x="2571" y="283"/>
                    </a:cubicBezTo>
                    <a:cubicBezTo>
                      <a:pt x="2277" y="98"/>
                      <a:pt x="1946" y="0"/>
                      <a:pt x="1613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178;p81">
                <a:extLst>
                  <a:ext uri="{FF2B5EF4-FFF2-40B4-BE49-F238E27FC236}">
                    <a16:creationId xmlns:a16="http://schemas.microsoft.com/office/drawing/2014/main" id="{DBB009B4-D074-29D6-C018-4081F08AC9FE}"/>
                  </a:ext>
                </a:extLst>
              </p:cNvPr>
              <p:cNvSpPr/>
              <p:nvPr/>
            </p:nvSpPr>
            <p:spPr>
              <a:xfrm>
                <a:off x="1784028" y="1950330"/>
                <a:ext cx="33863" cy="64136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2805" extrusionOk="0">
                    <a:moveTo>
                      <a:pt x="147" y="0"/>
                    </a:moveTo>
                    <a:cubicBezTo>
                      <a:pt x="58" y="0"/>
                      <a:pt x="0" y="138"/>
                      <a:pt x="83" y="193"/>
                    </a:cubicBezTo>
                    <a:cubicBezTo>
                      <a:pt x="814" y="778"/>
                      <a:pt x="1139" y="1737"/>
                      <a:pt x="895" y="2630"/>
                    </a:cubicBezTo>
                    <a:cubicBezTo>
                      <a:pt x="876" y="2738"/>
                      <a:pt x="957" y="2804"/>
                      <a:pt x="1038" y="2804"/>
                    </a:cubicBezTo>
                    <a:cubicBezTo>
                      <a:pt x="1092" y="2804"/>
                      <a:pt x="1146" y="2776"/>
                      <a:pt x="1172" y="2711"/>
                    </a:cubicBezTo>
                    <a:cubicBezTo>
                      <a:pt x="1480" y="1704"/>
                      <a:pt x="1090" y="599"/>
                      <a:pt x="197" y="14"/>
                    </a:cubicBezTo>
                    <a:cubicBezTo>
                      <a:pt x="180" y="5"/>
                      <a:pt x="163" y="0"/>
                      <a:pt x="147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179;p81">
                <a:extLst>
                  <a:ext uri="{FF2B5EF4-FFF2-40B4-BE49-F238E27FC236}">
                    <a16:creationId xmlns:a16="http://schemas.microsoft.com/office/drawing/2014/main" id="{5D03DC57-1674-418C-B666-7CFA7DFF9557}"/>
                  </a:ext>
                </a:extLst>
              </p:cNvPr>
              <p:cNvSpPr/>
              <p:nvPr/>
            </p:nvSpPr>
            <p:spPr>
              <a:xfrm>
                <a:off x="1376733" y="2326619"/>
                <a:ext cx="624306" cy="609718"/>
              </a:xfrm>
              <a:custGeom>
                <a:avLst/>
                <a:gdLst/>
                <a:ahLst/>
                <a:cxnLst/>
                <a:rect l="l" t="t" r="r" b="b"/>
                <a:pathLst>
                  <a:path w="27304" h="26666" extrusionOk="0">
                    <a:moveTo>
                      <a:pt x="27304" y="0"/>
                    </a:moveTo>
                    <a:cubicBezTo>
                      <a:pt x="27255" y="878"/>
                      <a:pt x="27141" y="1739"/>
                      <a:pt x="27011" y="2600"/>
                    </a:cubicBezTo>
                    <a:lnTo>
                      <a:pt x="27011" y="2632"/>
                    </a:lnTo>
                    <a:cubicBezTo>
                      <a:pt x="26410" y="6239"/>
                      <a:pt x="24655" y="12349"/>
                      <a:pt x="19716" y="12625"/>
                    </a:cubicBezTo>
                    <a:cubicBezTo>
                      <a:pt x="19435" y="12641"/>
                      <a:pt x="19158" y="12649"/>
                      <a:pt x="18885" y="12649"/>
                    </a:cubicBezTo>
                    <a:cubicBezTo>
                      <a:pt x="13730" y="12649"/>
                      <a:pt x="9908" y="9907"/>
                      <a:pt x="6655" y="9907"/>
                    </a:cubicBezTo>
                    <a:cubicBezTo>
                      <a:pt x="5760" y="9907"/>
                      <a:pt x="4909" y="10115"/>
                      <a:pt x="4085" y="10643"/>
                    </a:cubicBezTo>
                    <a:cubicBezTo>
                      <a:pt x="215" y="13139"/>
                      <a:pt x="0" y="16402"/>
                      <a:pt x="1156" y="16402"/>
                    </a:cubicBezTo>
                    <a:cubicBezTo>
                      <a:pt x="1189" y="16402"/>
                      <a:pt x="1223" y="16400"/>
                      <a:pt x="1258" y="16394"/>
                    </a:cubicBezTo>
                    <a:lnTo>
                      <a:pt x="1258" y="16394"/>
                    </a:lnTo>
                    <a:cubicBezTo>
                      <a:pt x="1258" y="16394"/>
                      <a:pt x="543" y="20928"/>
                      <a:pt x="1778" y="21171"/>
                    </a:cubicBezTo>
                    <a:cubicBezTo>
                      <a:pt x="1834" y="21183"/>
                      <a:pt x="1888" y="21188"/>
                      <a:pt x="1940" y="21188"/>
                    </a:cubicBezTo>
                    <a:cubicBezTo>
                      <a:pt x="2775" y="21188"/>
                      <a:pt x="3195" y="19806"/>
                      <a:pt x="3257" y="19546"/>
                    </a:cubicBezTo>
                    <a:lnTo>
                      <a:pt x="3257" y="19546"/>
                    </a:lnTo>
                    <a:cubicBezTo>
                      <a:pt x="3194" y="19985"/>
                      <a:pt x="2558" y="24032"/>
                      <a:pt x="3822" y="24032"/>
                    </a:cubicBezTo>
                    <a:cubicBezTo>
                      <a:pt x="3869" y="24032"/>
                      <a:pt x="3919" y="24026"/>
                      <a:pt x="3972" y="24015"/>
                    </a:cubicBezTo>
                    <a:cubicBezTo>
                      <a:pt x="5418" y="23690"/>
                      <a:pt x="6116" y="21318"/>
                      <a:pt x="6165" y="21123"/>
                    </a:cubicBezTo>
                    <a:cubicBezTo>
                      <a:pt x="6177" y="21293"/>
                      <a:pt x="11692" y="26666"/>
                      <a:pt x="18001" y="26666"/>
                    </a:cubicBezTo>
                    <a:cubicBezTo>
                      <a:pt x="20124" y="26666"/>
                      <a:pt x="22337" y="26057"/>
                      <a:pt x="24460" y="24437"/>
                    </a:cubicBezTo>
                    <a:cubicBezTo>
                      <a:pt x="25533" y="23608"/>
                      <a:pt x="26491" y="22617"/>
                      <a:pt x="27304" y="21529"/>
                    </a:cubicBezTo>
                    <a:lnTo>
                      <a:pt x="27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180;p81">
                <a:extLst>
                  <a:ext uri="{FF2B5EF4-FFF2-40B4-BE49-F238E27FC236}">
                    <a16:creationId xmlns:a16="http://schemas.microsoft.com/office/drawing/2014/main" id="{D1A3183A-531A-9337-0651-3EEDE58952CA}"/>
                  </a:ext>
                </a:extLst>
              </p:cNvPr>
              <p:cNvSpPr/>
              <p:nvPr/>
            </p:nvSpPr>
            <p:spPr>
              <a:xfrm>
                <a:off x="1399484" y="2602508"/>
                <a:ext cx="76140" cy="124134"/>
              </a:xfrm>
              <a:custGeom>
                <a:avLst/>
                <a:gdLst/>
                <a:ahLst/>
                <a:cxnLst/>
                <a:rect l="l" t="t" r="r" b="b"/>
                <a:pathLst>
                  <a:path w="3330" h="5429" extrusionOk="0">
                    <a:moveTo>
                      <a:pt x="3087" y="0"/>
                    </a:moveTo>
                    <a:cubicBezTo>
                      <a:pt x="3062" y="0"/>
                      <a:pt x="3035" y="7"/>
                      <a:pt x="3009" y="23"/>
                    </a:cubicBezTo>
                    <a:cubicBezTo>
                      <a:pt x="1303" y="1209"/>
                      <a:pt x="279" y="3191"/>
                      <a:pt x="19" y="5222"/>
                    </a:cubicBezTo>
                    <a:cubicBezTo>
                      <a:pt x="1" y="5352"/>
                      <a:pt x="120" y="5429"/>
                      <a:pt x="234" y="5429"/>
                    </a:cubicBezTo>
                    <a:cubicBezTo>
                      <a:pt x="321" y="5429"/>
                      <a:pt x="405" y="5385"/>
                      <a:pt x="426" y="5287"/>
                    </a:cubicBezTo>
                    <a:lnTo>
                      <a:pt x="409" y="5287"/>
                    </a:lnTo>
                    <a:cubicBezTo>
                      <a:pt x="718" y="3321"/>
                      <a:pt x="1790" y="1631"/>
                      <a:pt x="3220" y="283"/>
                    </a:cubicBezTo>
                    <a:cubicBezTo>
                      <a:pt x="3329" y="187"/>
                      <a:pt x="3221" y="0"/>
                      <a:pt x="3087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181;p81">
                <a:extLst>
                  <a:ext uri="{FF2B5EF4-FFF2-40B4-BE49-F238E27FC236}">
                    <a16:creationId xmlns:a16="http://schemas.microsoft.com/office/drawing/2014/main" id="{877C51C7-4C98-BB52-26D2-A31E965CC7EC}"/>
                  </a:ext>
                </a:extLst>
              </p:cNvPr>
              <p:cNvSpPr/>
              <p:nvPr/>
            </p:nvSpPr>
            <p:spPr>
              <a:xfrm>
                <a:off x="1448209" y="2670875"/>
                <a:ext cx="64799" cy="116474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5094" extrusionOk="0">
                    <a:moveTo>
                      <a:pt x="2590" y="1"/>
                    </a:moveTo>
                    <a:cubicBezTo>
                      <a:pt x="2553" y="1"/>
                      <a:pt x="2517" y="12"/>
                      <a:pt x="2487" y="39"/>
                    </a:cubicBezTo>
                    <a:cubicBezTo>
                      <a:pt x="1804" y="705"/>
                      <a:pt x="1236" y="1485"/>
                      <a:pt x="781" y="2330"/>
                    </a:cubicBezTo>
                    <a:cubicBezTo>
                      <a:pt x="553" y="2736"/>
                      <a:pt x="374" y="3142"/>
                      <a:pt x="228" y="3581"/>
                    </a:cubicBezTo>
                    <a:cubicBezTo>
                      <a:pt x="98" y="4019"/>
                      <a:pt x="17" y="4490"/>
                      <a:pt x="1" y="4978"/>
                    </a:cubicBezTo>
                    <a:cubicBezTo>
                      <a:pt x="1" y="5051"/>
                      <a:pt x="72" y="5093"/>
                      <a:pt x="138" y="5093"/>
                    </a:cubicBezTo>
                    <a:cubicBezTo>
                      <a:pt x="190" y="5093"/>
                      <a:pt x="237" y="5067"/>
                      <a:pt x="244" y="5010"/>
                    </a:cubicBezTo>
                    <a:lnTo>
                      <a:pt x="244" y="4994"/>
                    </a:lnTo>
                    <a:cubicBezTo>
                      <a:pt x="423" y="4117"/>
                      <a:pt x="748" y="3256"/>
                      <a:pt x="1203" y="2476"/>
                    </a:cubicBezTo>
                    <a:cubicBezTo>
                      <a:pt x="1658" y="1696"/>
                      <a:pt x="2227" y="981"/>
                      <a:pt x="2747" y="250"/>
                    </a:cubicBezTo>
                    <a:cubicBezTo>
                      <a:pt x="2834" y="125"/>
                      <a:pt x="2711" y="1"/>
                      <a:pt x="2590" y="1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182;p81">
                <a:extLst>
                  <a:ext uri="{FF2B5EF4-FFF2-40B4-BE49-F238E27FC236}">
                    <a16:creationId xmlns:a16="http://schemas.microsoft.com/office/drawing/2014/main" id="{AE20358B-3120-182D-EA72-F51C3E723391}"/>
                  </a:ext>
                </a:extLst>
              </p:cNvPr>
              <p:cNvSpPr/>
              <p:nvPr/>
            </p:nvSpPr>
            <p:spPr>
              <a:xfrm>
                <a:off x="1936011" y="2326619"/>
                <a:ext cx="65028" cy="558775"/>
              </a:xfrm>
              <a:custGeom>
                <a:avLst/>
                <a:gdLst/>
                <a:ahLst/>
                <a:cxnLst/>
                <a:rect l="l" t="t" r="r" b="b"/>
                <a:pathLst>
                  <a:path w="2844" h="24438" extrusionOk="0">
                    <a:moveTo>
                      <a:pt x="2844" y="0"/>
                    </a:moveTo>
                    <a:lnTo>
                      <a:pt x="2551" y="2616"/>
                    </a:lnTo>
                    <a:lnTo>
                      <a:pt x="2551" y="2632"/>
                    </a:lnTo>
                    <a:lnTo>
                      <a:pt x="0" y="24437"/>
                    </a:lnTo>
                    <a:cubicBezTo>
                      <a:pt x="1073" y="23608"/>
                      <a:pt x="2031" y="22617"/>
                      <a:pt x="2844" y="21529"/>
                    </a:cubicBezTo>
                    <a:lnTo>
                      <a:pt x="2844" y="0"/>
                    </a:ln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83;p81">
                <a:extLst>
                  <a:ext uri="{FF2B5EF4-FFF2-40B4-BE49-F238E27FC236}">
                    <a16:creationId xmlns:a16="http://schemas.microsoft.com/office/drawing/2014/main" id="{0C6CA5A6-3998-870D-137C-9204CE7B5F2A}"/>
                  </a:ext>
                </a:extLst>
              </p:cNvPr>
              <p:cNvSpPr/>
              <p:nvPr/>
            </p:nvSpPr>
            <p:spPr>
              <a:xfrm>
                <a:off x="1621343" y="2160482"/>
                <a:ext cx="23551" cy="23231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16" extrusionOk="0">
                    <a:moveTo>
                      <a:pt x="521" y="0"/>
                    </a:moveTo>
                    <a:cubicBezTo>
                      <a:pt x="504" y="0"/>
                      <a:pt x="488" y="1"/>
                      <a:pt x="471" y="3"/>
                    </a:cubicBezTo>
                    <a:cubicBezTo>
                      <a:pt x="0" y="101"/>
                      <a:pt x="49" y="718"/>
                      <a:pt x="358" y="946"/>
                    </a:cubicBezTo>
                    <a:cubicBezTo>
                      <a:pt x="406" y="978"/>
                      <a:pt x="455" y="1011"/>
                      <a:pt x="520" y="1011"/>
                    </a:cubicBezTo>
                    <a:cubicBezTo>
                      <a:pt x="542" y="1014"/>
                      <a:pt x="562" y="1015"/>
                      <a:pt x="582" y="1015"/>
                    </a:cubicBezTo>
                    <a:cubicBezTo>
                      <a:pt x="981" y="1015"/>
                      <a:pt x="1029" y="412"/>
                      <a:pt x="813" y="133"/>
                    </a:cubicBezTo>
                    <a:cubicBezTo>
                      <a:pt x="742" y="48"/>
                      <a:pt x="634" y="0"/>
                      <a:pt x="521" y="0"/>
                    </a:cubicBezTo>
                    <a:close/>
                  </a:path>
                </a:pathLst>
              </a:custGeom>
              <a:solidFill>
                <a:srgbClr val="1D1D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5" name="圖片 104">
            <a:extLst>
              <a:ext uri="{FF2B5EF4-FFF2-40B4-BE49-F238E27FC236}">
                <a16:creationId xmlns:a16="http://schemas.microsoft.com/office/drawing/2014/main" id="{7735863A-62A3-E23D-06F3-324BA51326F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713092" y="1424132"/>
            <a:ext cx="3895933" cy="3292455"/>
          </a:xfrm>
          <a:prstGeom prst="rect">
            <a:avLst/>
          </a:prstGeom>
        </p:spPr>
      </p:pic>
      <p:sp>
        <p:nvSpPr>
          <p:cNvPr id="27" name="＞形箭號 23">
            <a:extLst>
              <a:ext uri="{FF2B5EF4-FFF2-40B4-BE49-F238E27FC236}">
                <a16:creationId xmlns:a16="http://schemas.microsoft.com/office/drawing/2014/main" id="{D567549E-B9BB-65D0-A59A-B60B9B56F119}"/>
              </a:ext>
            </a:extLst>
          </p:cNvPr>
          <p:cNvSpPr/>
          <p:nvPr/>
        </p:nvSpPr>
        <p:spPr>
          <a:xfrm rot="10800000">
            <a:off x="7940961" y="1553251"/>
            <a:ext cx="1174044" cy="491073"/>
          </a:xfrm>
          <a:prstGeom prst="chevron">
            <a:avLst>
              <a:gd name="adj" fmla="val 345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58" name="Google Shape;1139;p39">
            <a:extLst>
              <a:ext uri="{FF2B5EF4-FFF2-40B4-BE49-F238E27FC236}">
                <a16:creationId xmlns:a16="http://schemas.microsoft.com/office/drawing/2014/main" id="{3545156A-7EF2-CAD4-95FB-2C3472EC4D46}"/>
              </a:ext>
            </a:extLst>
          </p:cNvPr>
          <p:cNvSpPr/>
          <p:nvPr/>
        </p:nvSpPr>
        <p:spPr>
          <a:xfrm>
            <a:off x="7582070" y="1131935"/>
            <a:ext cx="281772" cy="630415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B4F52A25-73C6-43DB-A4F2-0C3301B175E5}"/>
              </a:ext>
            </a:extLst>
          </p:cNvPr>
          <p:cNvSpPr txBox="1"/>
          <p:nvPr/>
        </p:nvSpPr>
        <p:spPr>
          <a:xfrm>
            <a:off x="948187" y="2675323"/>
            <a:ext cx="3078247" cy="169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en-US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作業系統安裝</a:t>
            </a:r>
            <a:endParaRPr lang="en-US" altLang="zh-TW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en-US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程式撰寫：</a:t>
            </a:r>
            <a:endParaRPr lang="en-US" altLang="zh-TW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TW" altLang="en-US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    使用</a:t>
            </a:r>
            <a:r>
              <a:rPr lang="en-US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Python</a:t>
            </a:r>
            <a:r>
              <a:rPr lang="zh-TW" altLang="en-US" sz="24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等</a:t>
            </a:r>
            <a:endParaRPr lang="zh-TW" altLang="en-US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81" name="Google Shape;1857;p73">
            <a:extLst>
              <a:ext uri="{FF2B5EF4-FFF2-40B4-BE49-F238E27FC236}">
                <a16:creationId xmlns:a16="http://schemas.microsoft.com/office/drawing/2014/main" id="{D6C33A5C-5B87-B5A5-83A0-AAFDA2CD78D4}"/>
              </a:ext>
            </a:extLst>
          </p:cNvPr>
          <p:cNvSpPr/>
          <p:nvPr/>
        </p:nvSpPr>
        <p:spPr>
          <a:xfrm>
            <a:off x="8258598" y="3290862"/>
            <a:ext cx="570618" cy="581618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857;p73">
            <a:extLst>
              <a:ext uri="{FF2B5EF4-FFF2-40B4-BE49-F238E27FC236}">
                <a16:creationId xmlns:a16="http://schemas.microsoft.com/office/drawing/2014/main" id="{8E66AC15-F0C5-3580-C14F-C18F5FCA9C43}"/>
              </a:ext>
            </a:extLst>
          </p:cNvPr>
          <p:cNvSpPr/>
          <p:nvPr/>
        </p:nvSpPr>
        <p:spPr>
          <a:xfrm>
            <a:off x="7055199" y="3125965"/>
            <a:ext cx="1216070" cy="11449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1857;p73">
            <a:extLst>
              <a:ext uri="{FF2B5EF4-FFF2-40B4-BE49-F238E27FC236}">
                <a16:creationId xmlns:a16="http://schemas.microsoft.com/office/drawing/2014/main" id="{14E39F89-D067-F759-219C-D2D14D79A1D3}"/>
              </a:ext>
            </a:extLst>
          </p:cNvPr>
          <p:cNvSpPr/>
          <p:nvPr/>
        </p:nvSpPr>
        <p:spPr>
          <a:xfrm>
            <a:off x="6568643" y="4068492"/>
            <a:ext cx="880613" cy="8975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59092F7D-68F6-614C-F0E8-CF074876DA0B}"/>
              </a:ext>
            </a:extLst>
          </p:cNvPr>
          <p:cNvSpPr txBox="1"/>
          <p:nvPr/>
        </p:nvSpPr>
        <p:spPr>
          <a:xfrm>
            <a:off x="5030348" y="1917552"/>
            <a:ext cx="3021246" cy="1694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en-US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數據處理</a:t>
            </a:r>
            <a:endParaRPr lang="en-US" altLang="zh-TW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en-US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用戶界面開發</a:t>
            </a:r>
            <a:endParaRPr lang="en-US" altLang="zh-TW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TW" sz="24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     (web)</a:t>
            </a:r>
            <a:endParaRPr lang="zh-TW" altLang="en-US" sz="24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FAFE7B4-09C8-3E9E-9E89-E3B5A4A22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9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2"/>
          <p:cNvSpPr txBox="1"/>
          <p:nvPr/>
        </p:nvSpPr>
        <p:spPr>
          <a:xfrm>
            <a:off x="4657951" y="2716087"/>
            <a:ext cx="2477887" cy="55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en" altLang="zh-TW" sz="1800" b="1" dirty="0">
              <a:solidFill>
                <a:schemeClr val="dk1"/>
              </a:solidFill>
              <a:latin typeface="源泉圓體 B"/>
              <a:ea typeface="源泉圓體 B"/>
              <a:cs typeface="Francois One"/>
            </a:endParaRPr>
          </a:p>
        </p:txBody>
      </p:sp>
      <p:grpSp>
        <p:nvGrpSpPr>
          <p:cNvPr id="1373" name="Google Shape;1373;p42"/>
          <p:cNvGrpSpPr/>
          <p:nvPr/>
        </p:nvGrpSpPr>
        <p:grpSpPr>
          <a:xfrm>
            <a:off x="-806895" y="3648413"/>
            <a:ext cx="3676800" cy="3162300"/>
            <a:chOff x="-5355325" y="-820775"/>
            <a:chExt cx="3676800" cy="3162300"/>
          </a:xfrm>
        </p:grpSpPr>
        <p:cxnSp>
          <p:nvCxnSpPr>
            <p:cNvPr id="1374" name="Google Shape;1374;p42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42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42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42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42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42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42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42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42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42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42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04" name="Google Shape;1404;p42"/>
          <p:cNvGrpSpPr/>
          <p:nvPr/>
        </p:nvGrpSpPr>
        <p:grpSpPr>
          <a:xfrm>
            <a:off x="1881942" y="4513922"/>
            <a:ext cx="393207" cy="391119"/>
            <a:chOff x="4349275" y="3635725"/>
            <a:chExt cx="469725" cy="467175"/>
          </a:xfrm>
        </p:grpSpPr>
        <p:sp>
          <p:nvSpPr>
            <p:cNvPr id="1405" name="Google Shape;1405;p42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2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2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2"/>
          <p:cNvGrpSpPr/>
          <p:nvPr/>
        </p:nvGrpSpPr>
        <p:grpSpPr>
          <a:xfrm rot="700216">
            <a:off x="8448872" y="706510"/>
            <a:ext cx="608183" cy="734664"/>
            <a:chOff x="6516075" y="2385900"/>
            <a:chExt cx="594600" cy="718325"/>
          </a:xfrm>
        </p:grpSpPr>
        <p:sp>
          <p:nvSpPr>
            <p:cNvPr id="1414" name="Google Shape;1414;p42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958;p36">
            <a:extLst>
              <a:ext uri="{FF2B5EF4-FFF2-40B4-BE49-F238E27FC236}">
                <a16:creationId xmlns:a16="http://schemas.microsoft.com/office/drawing/2014/main" id="{9CDA1D9F-08DC-56E8-0F92-9652E4D6202D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03.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如何開發</a:t>
            </a:r>
            <a:endParaRPr lang="zh-TW" altLang="en-US" dirty="0"/>
          </a:p>
        </p:txBody>
      </p:sp>
      <p:sp>
        <p:nvSpPr>
          <p:cNvPr id="5" name="Google Shape;1863;p62">
            <a:extLst>
              <a:ext uri="{FF2B5EF4-FFF2-40B4-BE49-F238E27FC236}">
                <a16:creationId xmlns:a16="http://schemas.microsoft.com/office/drawing/2014/main" id="{DFE8E85F-CBC4-5F32-BC2B-A5E413C73555}"/>
              </a:ext>
            </a:extLst>
          </p:cNvPr>
          <p:cNvSpPr/>
          <p:nvPr/>
        </p:nvSpPr>
        <p:spPr>
          <a:xfrm>
            <a:off x="704203" y="1346989"/>
            <a:ext cx="2380129" cy="605024"/>
          </a:xfrm>
          <a:custGeom>
            <a:avLst/>
            <a:gdLst/>
            <a:ahLst/>
            <a:cxnLst/>
            <a:rect l="l" t="t" r="r" b="b"/>
            <a:pathLst>
              <a:path w="18420" h="2920" extrusionOk="0">
                <a:moveTo>
                  <a:pt x="0" y="0"/>
                </a:moveTo>
                <a:lnTo>
                  <a:pt x="0" y="2920"/>
                </a:lnTo>
                <a:lnTo>
                  <a:pt x="18420" y="2920"/>
                </a:lnTo>
                <a:lnTo>
                  <a:pt x="1842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系統架構圖</a:t>
            </a:r>
            <a:endParaRPr sz="32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grpSp>
        <p:nvGrpSpPr>
          <p:cNvPr id="1508" name="Google Shape;635;p30">
            <a:extLst>
              <a:ext uri="{FF2B5EF4-FFF2-40B4-BE49-F238E27FC236}">
                <a16:creationId xmlns:a16="http://schemas.microsoft.com/office/drawing/2014/main" id="{6FA0FA46-11A1-2CC3-70D4-15BCC61600A2}"/>
              </a:ext>
            </a:extLst>
          </p:cNvPr>
          <p:cNvGrpSpPr/>
          <p:nvPr/>
        </p:nvGrpSpPr>
        <p:grpSpPr>
          <a:xfrm flipH="1">
            <a:off x="-134242" y="3681895"/>
            <a:ext cx="2049029" cy="2121549"/>
            <a:chOff x="4751175" y="1283613"/>
            <a:chExt cx="3322970" cy="3440579"/>
          </a:xfrm>
        </p:grpSpPr>
        <p:sp>
          <p:nvSpPr>
            <p:cNvPr id="1509" name="Google Shape;636;p30">
              <a:extLst>
                <a:ext uri="{FF2B5EF4-FFF2-40B4-BE49-F238E27FC236}">
                  <a16:creationId xmlns:a16="http://schemas.microsoft.com/office/drawing/2014/main" id="{9B92E8FC-B634-5DED-7782-066EA465BF57}"/>
                </a:ext>
              </a:extLst>
            </p:cNvPr>
            <p:cNvSpPr/>
            <p:nvPr/>
          </p:nvSpPr>
          <p:spPr>
            <a:xfrm>
              <a:off x="4886791" y="1283613"/>
              <a:ext cx="3187354" cy="3440579"/>
            </a:xfrm>
            <a:custGeom>
              <a:avLst/>
              <a:gdLst/>
              <a:ahLst/>
              <a:cxnLst/>
              <a:rect l="l" t="t" r="r" b="b"/>
              <a:pathLst>
                <a:path w="92200" h="99525" extrusionOk="0">
                  <a:moveTo>
                    <a:pt x="8690" y="43292"/>
                  </a:moveTo>
                  <a:cubicBezTo>
                    <a:pt x="9451" y="44063"/>
                    <a:pt x="10102" y="44728"/>
                    <a:pt x="10777" y="45412"/>
                  </a:cubicBezTo>
                  <a:cubicBezTo>
                    <a:pt x="10169" y="45374"/>
                    <a:pt x="9533" y="45335"/>
                    <a:pt x="8897" y="45287"/>
                  </a:cubicBezTo>
                  <a:cubicBezTo>
                    <a:pt x="8622" y="45268"/>
                    <a:pt x="8690" y="45051"/>
                    <a:pt x="8690" y="44882"/>
                  </a:cubicBezTo>
                  <a:cubicBezTo>
                    <a:pt x="8690" y="44391"/>
                    <a:pt x="8690" y="43904"/>
                    <a:pt x="8690" y="43292"/>
                  </a:cubicBezTo>
                  <a:close/>
                  <a:moveTo>
                    <a:pt x="7058" y="40154"/>
                  </a:moveTo>
                  <a:cubicBezTo>
                    <a:pt x="7061" y="40154"/>
                    <a:pt x="7063" y="40154"/>
                    <a:pt x="7066" y="40154"/>
                  </a:cubicBezTo>
                  <a:cubicBezTo>
                    <a:pt x="7615" y="40159"/>
                    <a:pt x="7740" y="40689"/>
                    <a:pt x="7861" y="41109"/>
                  </a:cubicBezTo>
                  <a:cubicBezTo>
                    <a:pt x="8256" y="42487"/>
                    <a:pt x="8242" y="43904"/>
                    <a:pt x="8131" y="45311"/>
                  </a:cubicBezTo>
                  <a:cubicBezTo>
                    <a:pt x="8092" y="45817"/>
                    <a:pt x="8222" y="46020"/>
                    <a:pt x="8690" y="46082"/>
                  </a:cubicBezTo>
                  <a:cubicBezTo>
                    <a:pt x="12784" y="46638"/>
                    <a:pt x="16806" y="47768"/>
                    <a:pt x="20975" y="47768"/>
                  </a:cubicBezTo>
                  <a:cubicBezTo>
                    <a:pt x="21110" y="47768"/>
                    <a:pt x="21244" y="47767"/>
                    <a:pt x="21379" y="47764"/>
                  </a:cubicBezTo>
                  <a:cubicBezTo>
                    <a:pt x="21395" y="47764"/>
                    <a:pt x="21409" y="47764"/>
                    <a:pt x="21424" y="47764"/>
                  </a:cubicBezTo>
                  <a:cubicBezTo>
                    <a:pt x="21724" y="47764"/>
                    <a:pt x="21849" y="47862"/>
                    <a:pt x="21900" y="48198"/>
                  </a:cubicBezTo>
                  <a:cubicBezTo>
                    <a:pt x="22030" y="49099"/>
                    <a:pt x="22213" y="50000"/>
                    <a:pt x="22391" y="51008"/>
                  </a:cubicBezTo>
                  <a:cubicBezTo>
                    <a:pt x="20223" y="50415"/>
                    <a:pt x="18054" y="50116"/>
                    <a:pt x="15885" y="49837"/>
                  </a:cubicBezTo>
                  <a:cubicBezTo>
                    <a:pt x="13866" y="49576"/>
                    <a:pt x="11842" y="49369"/>
                    <a:pt x="9842" y="48964"/>
                  </a:cubicBezTo>
                  <a:cubicBezTo>
                    <a:pt x="9601" y="48916"/>
                    <a:pt x="9379" y="48858"/>
                    <a:pt x="9167" y="48704"/>
                  </a:cubicBezTo>
                  <a:cubicBezTo>
                    <a:pt x="9028" y="48607"/>
                    <a:pt x="8905" y="48559"/>
                    <a:pt x="8802" y="48559"/>
                  </a:cubicBezTo>
                  <a:cubicBezTo>
                    <a:pt x="8594" y="48559"/>
                    <a:pt x="8465" y="48751"/>
                    <a:pt x="8439" y="49109"/>
                  </a:cubicBezTo>
                  <a:cubicBezTo>
                    <a:pt x="8425" y="49355"/>
                    <a:pt x="8439" y="49605"/>
                    <a:pt x="8406" y="49846"/>
                  </a:cubicBezTo>
                  <a:cubicBezTo>
                    <a:pt x="8176" y="51413"/>
                    <a:pt x="7122" y="52347"/>
                    <a:pt x="5760" y="52347"/>
                  </a:cubicBezTo>
                  <a:cubicBezTo>
                    <a:pt x="5378" y="52347"/>
                    <a:pt x="4973" y="52274"/>
                    <a:pt x="4555" y="52121"/>
                  </a:cubicBezTo>
                  <a:cubicBezTo>
                    <a:pt x="2637" y="51417"/>
                    <a:pt x="1186" y="49056"/>
                    <a:pt x="1466" y="47032"/>
                  </a:cubicBezTo>
                  <a:cubicBezTo>
                    <a:pt x="1605" y="46024"/>
                    <a:pt x="2131" y="45229"/>
                    <a:pt x="3017" y="44709"/>
                  </a:cubicBezTo>
                  <a:cubicBezTo>
                    <a:pt x="3397" y="44485"/>
                    <a:pt x="3800" y="44377"/>
                    <a:pt x="4197" y="44377"/>
                  </a:cubicBezTo>
                  <a:cubicBezTo>
                    <a:pt x="4877" y="44377"/>
                    <a:pt x="5538" y="44695"/>
                    <a:pt x="6025" y="45292"/>
                  </a:cubicBezTo>
                  <a:cubicBezTo>
                    <a:pt x="6728" y="46150"/>
                    <a:pt x="6714" y="47263"/>
                    <a:pt x="5991" y="48121"/>
                  </a:cubicBezTo>
                  <a:cubicBezTo>
                    <a:pt x="5581" y="48605"/>
                    <a:pt x="5087" y="48848"/>
                    <a:pt x="4569" y="48848"/>
                  </a:cubicBezTo>
                  <a:cubicBezTo>
                    <a:pt x="4138" y="48848"/>
                    <a:pt x="3690" y="48680"/>
                    <a:pt x="3258" y="48343"/>
                  </a:cubicBezTo>
                  <a:cubicBezTo>
                    <a:pt x="3128" y="48240"/>
                    <a:pt x="2991" y="48017"/>
                    <a:pt x="2825" y="48017"/>
                  </a:cubicBezTo>
                  <a:cubicBezTo>
                    <a:pt x="2758" y="48017"/>
                    <a:pt x="2686" y="48054"/>
                    <a:pt x="2608" y="48150"/>
                  </a:cubicBezTo>
                  <a:cubicBezTo>
                    <a:pt x="2362" y="48453"/>
                    <a:pt x="2719" y="48627"/>
                    <a:pt x="2902" y="48791"/>
                  </a:cubicBezTo>
                  <a:cubicBezTo>
                    <a:pt x="3416" y="49241"/>
                    <a:pt x="3996" y="49465"/>
                    <a:pt x="4575" y="49465"/>
                  </a:cubicBezTo>
                  <a:cubicBezTo>
                    <a:pt x="5118" y="49465"/>
                    <a:pt x="5660" y="49267"/>
                    <a:pt x="6145" y="48873"/>
                  </a:cubicBezTo>
                  <a:cubicBezTo>
                    <a:pt x="7210" y="48005"/>
                    <a:pt x="7528" y="46482"/>
                    <a:pt x="6897" y="45292"/>
                  </a:cubicBezTo>
                  <a:cubicBezTo>
                    <a:pt x="6695" y="44911"/>
                    <a:pt x="6454" y="44540"/>
                    <a:pt x="6087" y="44323"/>
                  </a:cubicBezTo>
                  <a:cubicBezTo>
                    <a:pt x="5654" y="44068"/>
                    <a:pt x="5625" y="43779"/>
                    <a:pt x="5745" y="43330"/>
                  </a:cubicBezTo>
                  <a:cubicBezTo>
                    <a:pt x="5943" y="42574"/>
                    <a:pt x="6005" y="41783"/>
                    <a:pt x="6285" y="41046"/>
                  </a:cubicBezTo>
                  <a:cubicBezTo>
                    <a:pt x="6434" y="40653"/>
                    <a:pt x="6549" y="40154"/>
                    <a:pt x="7058" y="40154"/>
                  </a:cubicBezTo>
                  <a:close/>
                  <a:moveTo>
                    <a:pt x="48919" y="17715"/>
                  </a:moveTo>
                  <a:cubicBezTo>
                    <a:pt x="54134" y="17715"/>
                    <a:pt x="59409" y="19261"/>
                    <a:pt x="64031" y="22492"/>
                  </a:cubicBezTo>
                  <a:cubicBezTo>
                    <a:pt x="76339" y="31084"/>
                    <a:pt x="79086" y="48241"/>
                    <a:pt x="70060" y="60145"/>
                  </a:cubicBezTo>
                  <a:cubicBezTo>
                    <a:pt x="64505" y="67470"/>
                    <a:pt x="56552" y="70736"/>
                    <a:pt x="48926" y="70736"/>
                  </a:cubicBezTo>
                  <a:cubicBezTo>
                    <a:pt x="43928" y="70736"/>
                    <a:pt x="39070" y="69334"/>
                    <a:pt x="35119" y="66753"/>
                  </a:cubicBezTo>
                  <a:cubicBezTo>
                    <a:pt x="35524" y="66719"/>
                    <a:pt x="35900" y="66728"/>
                    <a:pt x="36261" y="66656"/>
                  </a:cubicBezTo>
                  <a:cubicBezTo>
                    <a:pt x="37886" y="66328"/>
                    <a:pt x="38975" y="65350"/>
                    <a:pt x="39370" y="63765"/>
                  </a:cubicBezTo>
                  <a:cubicBezTo>
                    <a:pt x="39506" y="63218"/>
                    <a:pt x="39724" y="63064"/>
                    <a:pt x="40055" y="63064"/>
                  </a:cubicBezTo>
                  <a:cubicBezTo>
                    <a:pt x="40182" y="63064"/>
                    <a:pt x="40326" y="63087"/>
                    <a:pt x="40488" y="63119"/>
                  </a:cubicBezTo>
                  <a:cubicBezTo>
                    <a:pt x="43100" y="63630"/>
                    <a:pt x="45717" y="64121"/>
                    <a:pt x="48329" y="64632"/>
                  </a:cubicBezTo>
                  <a:cubicBezTo>
                    <a:pt x="50917" y="65138"/>
                    <a:pt x="53505" y="65663"/>
                    <a:pt x="56137" y="65938"/>
                  </a:cubicBezTo>
                  <a:cubicBezTo>
                    <a:pt x="56250" y="65949"/>
                    <a:pt x="56369" y="65965"/>
                    <a:pt x="56479" y="65965"/>
                  </a:cubicBezTo>
                  <a:cubicBezTo>
                    <a:pt x="56705" y="65965"/>
                    <a:pt x="56896" y="65899"/>
                    <a:pt x="56941" y="65591"/>
                  </a:cubicBezTo>
                  <a:cubicBezTo>
                    <a:pt x="57004" y="65124"/>
                    <a:pt x="56618" y="65095"/>
                    <a:pt x="56262" y="65061"/>
                  </a:cubicBezTo>
                  <a:cubicBezTo>
                    <a:pt x="51736" y="64613"/>
                    <a:pt x="47312" y="63528"/>
                    <a:pt x="42840" y="62752"/>
                  </a:cubicBezTo>
                  <a:cubicBezTo>
                    <a:pt x="41828" y="62579"/>
                    <a:pt x="40806" y="62449"/>
                    <a:pt x="39794" y="62271"/>
                  </a:cubicBezTo>
                  <a:cubicBezTo>
                    <a:pt x="39671" y="62248"/>
                    <a:pt x="39558" y="62235"/>
                    <a:pt x="39454" y="62235"/>
                  </a:cubicBezTo>
                  <a:cubicBezTo>
                    <a:pt x="39036" y="62235"/>
                    <a:pt x="38785" y="62441"/>
                    <a:pt x="38739" y="62993"/>
                  </a:cubicBezTo>
                  <a:cubicBezTo>
                    <a:pt x="38724" y="63215"/>
                    <a:pt x="38642" y="63432"/>
                    <a:pt x="38565" y="63639"/>
                  </a:cubicBezTo>
                  <a:cubicBezTo>
                    <a:pt x="38049" y="65080"/>
                    <a:pt x="36928" y="65888"/>
                    <a:pt x="35504" y="65888"/>
                  </a:cubicBezTo>
                  <a:cubicBezTo>
                    <a:pt x="35280" y="65888"/>
                    <a:pt x="35048" y="65868"/>
                    <a:pt x="34811" y="65827"/>
                  </a:cubicBezTo>
                  <a:cubicBezTo>
                    <a:pt x="33066" y="65533"/>
                    <a:pt x="31649" y="64695"/>
                    <a:pt x="30710" y="63181"/>
                  </a:cubicBezTo>
                  <a:cubicBezTo>
                    <a:pt x="29341" y="60984"/>
                    <a:pt x="30391" y="58545"/>
                    <a:pt x="32922" y="58010"/>
                  </a:cubicBezTo>
                  <a:cubicBezTo>
                    <a:pt x="33257" y="57938"/>
                    <a:pt x="33590" y="57902"/>
                    <a:pt x="33920" y="57902"/>
                  </a:cubicBezTo>
                  <a:cubicBezTo>
                    <a:pt x="34562" y="57902"/>
                    <a:pt x="35194" y="58040"/>
                    <a:pt x="35808" y="58323"/>
                  </a:cubicBezTo>
                  <a:cubicBezTo>
                    <a:pt x="36017" y="58419"/>
                    <a:pt x="36189" y="58467"/>
                    <a:pt x="36329" y="58467"/>
                  </a:cubicBezTo>
                  <a:cubicBezTo>
                    <a:pt x="36655" y="58467"/>
                    <a:pt x="36801" y="58205"/>
                    <a:pt x="36801" y="57668"/>
                  </a:cubicBezTo>
                  <a:cubicBezTo>
                    <a:pt x="36801" y="56796"/>
                    <a:pt x="36714" y="55919"/>
                    <a:pt x="36936" y="55061"/>
                  </a:cubicBezTo>
                  <a:cubicBezTo>
                    <a:pt x="37013" y="54762"/>
                    <a:pt x="37057" y="54391"/>
                    <a:pt x="37442" y="54357"/>
                  </a:cubicBezTo>
                  <a:cubicBezTo>
                    <a:pt x="37460" y="54356"/>
                    <a:pt x="37477" y="54355"/>
                    <a:pt x="37493" y="54355"/>
                  </a:cubicBezTo>
                  <a:cubicBezTo>
                    <a:pt x="37828" y="54355"/>
                    <a:pt x="37979" y="54669"/>
                    <a:pt x="38112" y="54935"/>
                  </a:cubicBezTo>
                  <a:cubicBezTo>
                    <a:pt x="38618" y="55952"/>
                    <a:pt x="38743" y="57070"/>
                    <a:pt x="38955" y="58169"/>
                  </a:cubicBezTo>
                  <a:cubicBezTo>
                    <a:pt x="38965" y="58213"/>
                    <a:pt x="38965" y="58256"/>
                    <a:pt x="38970" y="58304"/>
                  </a:cubicBezTo>
                  <a:cubicBezTo>
                    <a:pt x="39182" y="59769"/>
                    <a:pt x="39182" y="59774"/>
                    <a:pt x="40671" y="59972"/>
                  </a:cubicBezTo>
                  <a:cubicBezTo>
                    <a:pt x="45066" y="60545"/>
                    <a:pt x="49447" y="61181"/>
                    <a:pt x="53794" y="62063"/>
                  </a:cubicBezTo>
                  <a:cubicBezTo>
                    <a:pt x="54782" y="62266"/>
                    <a:pt x="55794" y="62309"/>
                    <a:pt x="56802" y="62352"/>
                  </a:cubicBezTo>
                  <a:cubicBezTo>
                    <a:pt x="56822" y="62353"/>
                    <a:pt x="56842" y="62354"/>
                    <a:pt x="56862" y="62354"/>
                  </a:cubicBezTo>
                  <a:cubicBezTo>
                    <a:pt x="57102" y="62354"/>
                    <a:pt x="57332" y="62293"/>
                    <a:pt x="57332" y="61991"/>
                  </a:cubicBezTo>
                  <a:cubicBezTo>
                    <a:pt x="57332" y="61716"/>
                    <a:pt x="57105" y="61634"/>
                    <a:pt x="56859" y="61630"/>
                  </a:cubicBezTo>
                  <a:cubicBezTo>
                    <a:pt x="54324" y="61596"/>
                    <a:pt x="51924" y="60796"/>
                    <a:pt x="49467" y="60348"/>
                  </a:cubicBezTo>
                  <a:cubicBezTo>
                    <a:pt x="46363" y="59784"/>
                    <a:pt x="43250" y="59263"/>
                    <a:pt x="40112" y="58916"/>
                  </a:cubicBezTo>
                  <a:cubicBezTo>
                    <a:pt x="39789" y="58883"/>
                    <a:pt x="39649" y="58796"/>
                    <a:pt x="39601" y="58458"/>
                  </a:cubicBezTo>
                  <a:cubicBezTo>
                    <a:pt x="39457" y="57528"/>
                    <a:pt x="39288" y="56603"/>
                    <a:pt x="39095" y="55687"/>
                  </a:cubicBezTo>
                  <a:cubicBezTo>
                    <a:pt x="38980" y="55138"/>
                    <a:pt x="38792" y="54603"/>
                    <a:pt x="38440" y="54155"/>
                  </a:cubicBezTo>
                  <a:cubicBezTo>
                    <a:pt x="38141" y="53770"/>
                    <a:pt x="37770" y="53582"/>
                    <a:pt x="37411" y="53582"/>
                  </a:cubicBezTo>
                  <a:cubicBezTo>
                    <a:pt x="36971" y="53582"/>
                    <a:pt x="36549" y="53865"/>
                    <a:pt x="36305" y="54415"/>
                  </a:cubicBezTo>
                  <a:cubicBezTo>
                    <a:pt x="36107" y="54868"/>
                    <a:pt x="36020" y="55360"/>
                    <a:pt x="36011" y="55856"/>
                  </a:cubicBezTo>
                  <a:cubicBezTo>
                    <a:pt x="36001" y="56391"/>
                    <a:pt x="36011" y="56931"/>
                    <a:pt x="36011" y="57533"/>
                  </a:cubicBezTo>
                  <a:cubicBezTo>
                    <a:pt x="35270" y="57279"/>
                    <a:pt x="34539" y="57132"/>
                    <a:pt x="33822" y="57132"/>
                  </a:cubicBezTo>
                  <a:cubicBezTo>
                    <a:pt x="32976" y="57132"/>
                    <a:pt x="32149" y="57336"/>
                    <a:pt x="31346" y="57808"/>
                  </a:cubicBezTo>
                  <a:cubicBezTo>
                    <a:pt x="29813" y="58699"/>
                    <a:pt x="29163" y="60054"/>
                    <a:pt x="29326" y="62001"/>
                  </a:cubicBezTo>
                  <a:cubicBezTo>
                    <a:pt x="26281" y="58632"/>
                    <a:pt x="24281" y="54897"/>
                    <a:pt x="23273" y="50661"/>
                  </a:cubicBezTo>
                  <a:cubicBezTo>
                    <a:pt x="21524" y="43316"/>
                    <a:pt x="22565" y="36362"/>
                    <a:pt x="26632" y="29971"/>
                  </a:cubicBezTo>
                  <a:cubicBezTo>
                    <a:pt x="31691" y="22015"/>
                    <a:pt x="40222" y="17715"/>
                    <a:pt x="48919" y="17715"/>
                  </a:cubicBezTo>
                  <a:close/>
                  <a:moveTo>
                    <a:pt x="44715" y="787"/>
                  </a:moveTo>
                  <a:cubicBezTo>
                    <a:pt x="45376" y="787"/>
                    <a:pt x="46085" y="1068"/>
                    <a:pt x="46883" y="1624"/>
                  </a:cubicBezTo>
                  <a:cubicBezTo>
                    <a:pt x="48551" y="2785"/>
                    <a:pt x="49770" y="4366"/>
                    <a:pt x="50917" y="6005"/>
                  </a:cubicBezTo>
                  <a:cubicBezTo>
                    <a:pt x="53033" y="9036"/>
                    <a:pt x="54758" y="12294"/>
                    <a:pt x="56296" y="15653"/>
                  </a:cubicBezTo>
                  <a:cubicBezTo>
                    <a:pt x="56571" y="16257"/>
                    <a:pt x="56684" y="16461"/>
                    <a:pt x="57037" y="16461"/>
                  </a:cubicBezTo>
                  <a:cubicBezTo>
                    <a:pt x="57202" y="16461"/>
                    <a:pt x="57420" y="16416"/>
                    <a:pt x="57732" y="16347"/>
                  </a:cubicBezTo>
                  <a:cubicBezTo>
                    <a:pt x="60864" y="15658"/>
                    <a:pt x="63814" y="14405"/>
                    <a:pt x="66840" y="13388"/>
                  </a:cubicBezTo>
                  <a:cubicBezTo>
                    <a:pt x="69173" y="12607"/>
                    <a:pt x="71506" y="11841"/>
                    <a:pt x="73987" y="11648"/>
                  </a:cubicBezTo>
                  <a:cubicBezTo>
                    <a:pt x="74203" y="11631"/>
                    <a:pt x="74417" y="11622"/>
                    <a:pt x="74631" y="11622"/>
                  </a:cubicBezTo>
                  <a:cubicBezTo>
                    <a:pt x="75134" y="11622"/>
                    <a:pt x="75633" y="11670"/>
                    <a:pt x="76127" y="11768"/>
                  </a:cubicBezTo>
                  <a:cubicBezTo>
                    <a:pt x="78253" y="12193"/>
                    <a:pt x="79361" y="13566"/>
                    <a:pt x="79424" y="15875"/>
                  </a:cubicBezTo>
                  <a:cubicBezTo>
                    <a:pt x="79477" y="17889"/>
                    <a:pt x="78942" y="19817"/>
                    <a:pt x="78412" y="21735"/>
                  </a:cubicBezTo>
                  <a:cubicBezTo>
                    <a:pt x="77477" y="25094"/>
                    <a:pt x="76171" y="28342"/>
                    <a:pt x="75351" y="31735"/>
                  </a:cubicBezTo>
                  <a:cubicBezTo>
                    <a:pt x="75101" y="32786"/>
                    <a:pt x="75086" y="32791"/>
                    <a:pt x="76122" y="33142"/>
                  </a:cubicBezTo>
                  <a:cubicBezTo>
                    <a:pt x="78320" y="33894"/>
                    <a:pt x="80609" y="34338"/>
                    <a:pt x="82802" y="35109"/>
                  </a:cubicBezTo>
                  <a:cubicBezTo>
                    <a:pt x="85019" y="35894"/>
                    <a:pt x="87062" y="36974"/>
                    <a:pt x="88875" y="38477"/>
                  </a:cubicBezTo>
                  <a:cubicBezTo>
                    <a:pt x="91313" y="40501"/>
                    <a:pt x="91467" y="42530"/>
                    <a:pt x="89381" y="44935"/>
                  </a:cubicBezTo>
                  <a:cubicBezTo>
                    <a:pt x="88330" y="46150"/>
                    <a:pt x="87024" y="47061"/>
                    <a:pt x="85679" y="47914"/>
                  </a:cubicBezTo>
                  <a:cubicBezTo>
                    <a:pt x="82744" y="49759"/>
                    <a:pt x="79747" y="51494"/>
                    <a:pt x="76759" y="53249"/>
                  </a:cubicBezTo>
                  <a:cubicBezTo>
                    <a:pt x="75915" y="53745"/>
                    <a:pt x="75877" y="53764"/>
                    <a:pt x="76335" y="54661"/>
                  </a:cubicBezTo>
                  <a:cubicBezTo>
                    <a:pt x="77183" y="56333"/>
                    <a:pt x="78084" y="57981"/>
                    <a:pt x="78951" y="59644"/>
                  </a:cubicBezTo>
                  <a:cubicBezTo>
                    <a:pt x="80195" y="62025"/>
                    <a:pt x="81380" y="64430"/>
                    <a:pt x="81925" y="67090"/>
                  </a:cubicBezTo>
                  <a:cubicBezTo>
                    <a:pt x="82171" y="68285"/>
                    <a:pt x="82243" y="69490"/>
                    <a:pt x="81959" y="70690"/>
                  </a:cubicBezTo>
                  <a:cubicBezTo>
                    <a:pt x="81413" y="72992"/>
                    <a:pt x="79672" y="74328"/>
                    <a:pt x="77309" y="74328"/>
                  </a:cubicBezTo>
                  <a:cubicBezTo>
                    <a:pt x="77170" y="74328"/>
                    <a:pt x="77028" y="74324"/>
                    <a:pt x="76884" y="74314"/>
                  </a:cubicBezTo>
                  <a:cubicBezTo>
                    <a:pt x="74339" y="74145"/>
                    <a:pt x="71992" y="73307"/>
                    <a:pt x="69703" y="72261"/>
                  </a:cubicBezTo>
                  <a:cubicBezTo>
                    <a:pt x="67930" y="71456"/>
                    <a:pt x="66219" y="70531"/>
                    <a:pt x="64662" y="69345"/>
                  </a:cubicBezTo>
                  <a:cubicBezTo>
                    <a:pt x="64501" y="69222"/>
                    <a:pt x="64335" y="69123"/>
                    <a:pt x="64153" y="69123"/>
                  </a:cubicBezTo>
                  <a:cubicBezTo>
                    <a:pt x="64080" y="69123"/>
                    <a:pt x="64004" y="69139"/>
                    <a:pt x="63925" y="69177"/>
                  </a:cubicBezTo>
                  <a:cubicBezTo>
                    <a:pt x="63655" y="69302"/>
                    <a:pt x="63684" y="69572"/>
                    <a:pt x="63684" y="69822"/>
                  </a:cubicBezTo>
                  <a:cubicBezTo>
                    <a:pt x="63684" y="70941"/>
                    <a:pt x="63684" y="72063"/>
                    <a:pt x="63684" y="73254"/>
                  </a:cubicBezTo>
                  <a:cubicBezTo>
                    <a:pt x="63578" y="76068"/>
                    <a:pt x="63525" y="78965"/>
                    <a:pt x="62638" y="81755"/>
                  </a:cubicBezTo>
                  <a:cubicBezTo>
                    <a:pt x="62407" y="82483"/>
                    <a:pt x="62117" y="83182"/>
                    <a:pt x="61688" y="83818"/>
                  </a:cubicBezTo>
                  <a:cubicBezTo>
                    <a:pt x="60958" y="84890"/>
                    <a:pt x="60026" y="85431"/>
                    <a:pt x="58922" y="85431"/>
                  </a:cubicBezTo>
                  <a:cubicBezTo>
                    <a:pt x="58503" y="85431"/>
                    <a:pt x="58059" y="85353"/>
                    <a:pt x="57592" y="85196"/>
                  </a:cubicBezTo>
                  <a:cubicBezTo>
                    <a:pt x="56291" y="84762"/>
                    <a:pt x="55187" y="83996"/>
                    <a:pt x="54209" y="83071"/>
                  </a:cubicBezTo>
                  <a:cubicBezTo>
                    <a:pt x="51216" y="80252"/>
                    <a:pt x="48845" y="77018"/>
                    <a:pt x="47611" y="73037"/>
                  </a:cubicBezTo>
                  <a:cubicBezTo>
                    <a:pt x="47518" y="72736"/>
                    <a:pt x="47377" y="72581"/>
                    <a:pt x="47203" y="72581"/>
                  </a:cubicBezTo>
                  <a:cubicBezTo>
                    <a:pt x="47071" y="72581"/>
                    <a:pt x="46920" y="72671"/>
                    <a:pt x="46758" y="72854"/>
                  </a:cubicBezTo>
                  <a:cubicBezTo>
                    <a:pt x="46507" y="73133"/>
                    <a:pt x="46305" y="73466"/>
                    <a:pt x="46103" y="73784"/>
                  </a:cubicBezTo>
                  <a:cubicBezTo>
                    <a:pt x="44835" y="75794"/>
                    <a:pt x="43495" y="77750"/>
                    <a:pt x="41895" y="79514"/>
                  </a:cubicBezTo>
                  <a:cubicBezTo>
                    <a:pt x="41052" y="80449"/>
                    <a:pt x="40146" y="81312"/>
                    <a:pt x="39062" y="81972"/>
                  </a:cubicBezTo>
                  <a:cubicBezTo>
                    <a:pt x="38262" y="82461"/>
                    <a:pt x="37533" y="82708"/>
                    <a:pt x="36863" y="82708"/>
                  </a:cubicBezTo>
                  <a:cubicBezTo>
                    <a:pt x="35821" y="82708"/>
                    <a:pt x="34922" y="82110"/>
                    <a:pt x="34122" y="80893"/>
                  </a:cubicBezTo>
                  <a:cubicBezTo>
                    <a:pt x="32782" y="78859"/>
                    <a:pt x="32170" y="76545"/>
                    <a:pt x="31717" y="74184"/>
                  </a:cubicBezTo>
                  <a:cubicBezTo>
                    <a:pt x="31326" y="72150"/>
                    <a:pt x="31172" y="70102"/>
                    <a:pt x="31360" y="68034"/>
                  </a:cubicBezTo>
                  <a:cubicBezTo>
                    <a:pt x="31398" y="67622"/>
                    <a:pt x="31251" y="67408"/>
                    <a:pt x="30918" y="67408"/>
                  </a:cubicBezTo>
                  <a:cubicBezTo>
                    <a:pt x="30827" y="67408"/>
                    <a:pt x="30722" y="67424"/>
                    <a:pt x="30604" y="67456"/>
                  </a:cubicBezTo>
                  <a:cubicBezTo>
                    <a:pt x="28936" y="67885"/>
                    <a:pt x="27293" y="68406"/>
                    <a:pt x="25615" y="68781"/>
                  </a:cubicBezTo>
                  <a:cubicBezTo>
                    <a:pt x="23912" y="69163"/>
                    <a:pt x="22195" y="69462"/>
                    <a:pt x="20458" y="69462"/>
                  </a:cubicBezTo>
                  <a:cubicBezTo>
                    <a:pt x="19718" y="69462"/>
                    <a:pt x="18975" y="69408"/>
                    <a:pt x="18227" y="69283"/>
                  </a:cubicBezTo>
                  <a:cubicBezTo>
                    <a:pt x="15712" y="68859"/>
                    <a:pt x="14622" y="67273"/>
                    <a:pt x="15095" y="64752"/>
                  </a:cubicBezTo>
                  <a:cubicBezTo>
                    <a:pt x="15485" y="62661"/>
                    <a:pt x="16372" y="60757"/>
                    <a:pt x="17384" y="58911"/>
                  </a:cubicBezTo>
                  <a:cubicBezTo>
                    <a:pt x="18680" y="56535"/>
                    <a:pt x="20232" y="54309"/>
                    <a:pt x="21418" y="51870"/>
                  </a:cubicBezTo>
                  <a:cubicBezTo>
                    <a:pt x="21479" y="51744"/>
                    <a:pt x="21540" y="51653"/>
                    <a:pt x="21641" y="51653"/>
                  </a:cubicBezTo>
                  <a:cubicBezTo>
                    <a:pt x="21676" y="51653"/>
                    <a:pt x="21715" y="51664"/>
                    <a:pt x="21760" y="51687"/>
                  </a:cubicBezTo>
                  <a:cubicBezTo>
                    <a:pt x="22131" y="51870"/>
                    <a:pt x="22656" y="51745"/>
                    <a:pt x="22825" y="52333"/>
                  </a:cubicBezTo>
                  <a:cubicBezTo>
                    <a:pt x="23278" y="53952"/>
                    <a:pt x="23914" y="55504"/>
                    <a:pt x="24724" y="56979"/>
                  </a:cubicBezTo>
                  <a:cubicBezTo>
                    <a:pt x="29153" y="65056"/>
                    <a:pt x="35881" y="70030"/>
                    <a:pt x="45009" y="71369"/>
                  </a:cubicBezTo>
                  <a:cubicBezTo>
                    <a:pt x="46357" y="71567"/>
                    <a:pt x="47696" y="71664"/>
                    <a:pt x="49019" y="71664"/>
                  </a:cubicBezTo>
                  <a:cubicBezTo>
                    <a:pt x="61417" y="71664"/>
                    <a:pt x="72335" y="63208"/>
                    <a:pt x="75409" y="50805"/>
                  </a:cubicBezTo>
                  <a:cubicBezTo>
                    <a:pt x="79139" y="35735"/>
                    <a:pt x="69597" y="20598"/>
                    <a:pt x="54353" y="17402"/>
                  </a:cubicBezTo>
                  <a:cubicBezTo>
                    <a:pt x="52532" y="17021"/>
                    <a:pt x="50709" y="16837"/>
                    <a:pt x="48908" y="16837"/>
                  </a:cubicBezTo>
                  <a:cubicBezTo>
                    <a:pt x="36477" y="16837"/>
                    <a:pt x="25085" y="25576"/>
                    <a:pt x="22285" y="38154"/>
                  </a:cubicBezTo>
                  <a:cubicBezTo>
                    <a:pt x="21664" y="40954"/>
                    <a:pt x="21447" y="43774"/>
                    <a:pt x="21717" y="46632"/>
                  </a:cubicBezTo>
                  <a:cubicBezTo>
                    <a:pt x="21755" y="47011"/>
                    <a:pt x="21620" y="47067"/>
                    <a:pt x="21404" y="47067"/>
                  </a:cubicBezTo>
                  <a:cubicBezTo>
                    <a:pt x="21350" y="47067"/>
                    <a:pt x="21292" y="47063"/>
                    <a:pt x="21230" y="47061"/>
                  </a:cubicBezTo>
                  <a:cubicBezTo>
                    <a:pt x="18892" y="46964"/>
                    <a:pt x="16618" y="46458"/>
                    <a:pt x="14319" y="46102"/>
                  </a:cubicBezTo>
                  <a:cubicBezTo>
                    <a:pt x="13100" y="45914"/>
                    <a:pt x="12155" y="45393"/>
                    <a:pt x="11302" y="44545"/>
                  </a:cubicBezTo>
                  <a:cubicBezTo>
                    <a:pt x="10622" y="43865"/>
                    <a:pt x="9924" y="43200"/>
                    <a:pt x="9302" y="42463"/>
                  </a:cubicBezTo>
                  <a:cubicBezTo>
                    <a:pt x="8926" y="42010"/>
                    <a:pt x="8613" y="41557"/>
                    <a:pt x="8521" y="40935"/>
                  </a:cubicBezTo>
                  <a:cubicBezTo>
                    <a:pt x="8444" y="40386"/>
                    <a:pt x="8097" y="39957"/>
                    <a:pt x="7716" y="39514"/>
                  </a:cubicBezTo>
                  <a:cubicBezTo>
                    <a:pt x="7104" y="38795"/>
                    <a:pt x="7249" y="37865"/>
                    <a:pt x="7466" y="37017"/>
                  </a:cubicBezTo>
                  <a:cubicBezTo>
                    <a:pt x="7784" y="35779"/>
                    <a:pt x="8699" y="35027"/>
                    <a:pt x="9760" y="34429"/>
                  </a:cubicBezTo>
                  <a:cubicBezTo>
                    <a:pt x="11379" y="33518"/>
                    <a:pt x="13157" y="33084"/>
                    <a:pt x="14950" y="32689"/>
                  </a:cubicBezTo>
                  <a:cubicBezTo>
                    <a:pt x="17090" y="32217"/>
                    <a:pt x="19278" y="31966"/>
                    <a:pt x="21389" y="31364"/>
                  </a:cubicBezTo>
                  <a:cubicBezTo>
                    <a:pt x="22362" y="31084"/>
                    <a:pt x="22440" y="30853"/>
                    <a:pt x="21938" y="30005"/>
                  </a:cubicBezTo>
                  <a:cubicBezTo>
                    <a:pt x="19871" y="26496"/>
                    <a:pt x="17890" y="22945"/>
                    <a:pt x="16738" y="19002"/>
                  </a:cubicBezTo>
                  <a:cubicBezTo>
                    <a:pt x="16333" y="17624"/>
                    <a:pt x="16044" y="16222"/>
                    <a:pt x="16213" y="14771"/>
                  </a:cubicBezTo>
                  <a:cubicBezTo>
                    <a:pt x="16449" y="12800"/>
                    <a:pt x="17514" y="11667"/>
                    <a:pt x="19480" y="11315"/>
                  </a:cubicBezTo>
                  <a:cubicBezTo>
                    <a:pt x="20091" y="11205"/>
                    <a:pt x="20696" y="11156"/>
                    <a:pt x="21296" y="11156"/>
                  </a:cubicBezTo>
                  <a:cubicBezTo>
                    <a:pt x="22971" y="11156"/>
                    <a:pt x="24606" y="11540"/>
                    <a:pt x="26218" y="12048"/>
                  </a:cubicBezTo>
                  <a:cubicBezTo>
                    <a:pt x="29804" y="13181"/>
                    <a:pt x="33134" y="14843"/>
                    <a:pt x="36204" y="17012"/>
                  </a:cubicBezTo>
                  <a:cubicBezTo>
                    <a:pt x="36482" y="17211"/>
                    <a:pt x="36693" y="17316"/>
                    <a:pt x="36858" y="17316"/>
                  </a:cubicBezTo>
                  <a:cubicBezTo>
                    <a:pt x="37102" y="17316"/>
                    <a:pt x="37248" y="17088"/>
                    <a:pt x="37375" y="16597"/>
                  </a:cubicBezTo>
                  <a:cubicBezTo>
                    <a:pt x="38093" y="13759"/>
                    <a:pt x="38758" y="10906"/>
                    <a:pt x="39519" y="8082"/>
                  </a:cubicBezTo>
                  <a:cubicBezTo>
                    <a:pt x="40083" y="6005"/>
                    <a:pt x="40854" y="3995"/>
                    <a:pt x="42228" y="2289"/>
                  </a:cubicBezTo>
                  <a:cubicBezTo>
                    <a:pt x="43037" y="1284"/>
                    <a:pt x="43834" y="787"/>
                    <a:pt x="44715" y="787"/>
                  </a:cubicBezTo>
                  <a:close/>
                  <a:moveTo>
                    <a:pt x="30844" y="73986"/>
                  </a:moveTo>
                  <a:cubicBezTo>
                    <a:pt x="31114" y="75095"/>
                    <a:pt x="31351" y="76141"/>
                    <a:pt x="31640" y="77172"/>
                  </a:cubicBezTo>
                  <a:cubicBezTo>
                    <a:pt x="31731" y="77500"/>
                    <a:pt x="31577" y="77688"/>
                    <a:pt x="31428" y="77900"/>
                  </a:cubicBezTo>
                  <a:cubicBezTo>
                    <a:pt x="30811" y="78782"/>
                    <a:pt x="30025" y="79524"/>
                    <a:pt x="29331" y="80343"/>
                  </a:cubicBezTo>
                  <a:cubicBezTo>
                    <a:pt x="28483" y="81346"/>
                    <a:pt x="27707" y="82387"/>
                    <a:pt x="27736" y="83789"/>
                  </a:cubicBezTo>
                  <a:cubicBezTo>
                    <a:pt x="27755" y="84926"/>
                    <a:pt x="28073" y="86001"/>
                    <a:pt x="28536" y="87023"/>
                  </a:cubicBezTo>
                  <a:cubicBezTo>
                    <a:pt x="29360" y="88840"/>
                    <a:pt x="30266" y="90608"/>
                    <a:pt x="31669" y="92073"/>
                  </a:cubicBezTo>
                  <a:cubicBezTo>
                    <a:pt x="32083" y="92507"/>
                    <a:pt x="32459" y="92989"/>
                    <a:pt x="32719" y="93543"/>
                  </a:cubicBezTo>
                  <a:cubicBezTo>
                    <a:pt x="33158" y="94478"/>
                    <a:pt x="32753" y="95283"/>
                    <a:pt x="31751" y="95539"/>
                  </a:cubicBezTo>
                  <a:cubicBezTo>
                    <a:pt x="31557" y="95587"/>
                    <a:pt x="31363" y="95607"/>
                    <a:pt x="31172" y="95607"/>
                  </a:cubicBezTo>
                  <a:cubicBezTo>
                    <a:pt x="30849" y="95607"/>
                    <a:pt x="30531" y="95550"/>
                    <a:pt x="30223" y="95471"/>
                  </a:cubicBezTo>
                  <a:cubicBezTo>
                    <a:pt x="28767" y="95090"/>
                    <a:pt x="27269" y="95004"/>
                    <a:pt x="25784" y="94816"/>
                  </a:cubicBezTo>
                  <a:cubicBezTo>
                    <a:pt x="25138" y="94734"/>
                    <a:pt x="24507" y="94575"/>
                    <a:pt x="23967" y="94189"/>
                  </a:cubicBezTo>
                  <a:cubicBezTo>
                    <a:pt x="23432" y="93808"/>
                    <a:pt x="23172" y="93278"/>
                    <a:pt x="23225" y="92628"/>
                  </a:cubicBezTo>
                  <a:cubicBezTo>
                    <a:pt x="23278" y="91996"/>
                    <a:pt x="23760" y="91722"/>
                    <a:pt x="24271" y="91524"/>
                  </a:cubicBezTo>
                  <a:cubicBezTo>
                    <a:pt x="24826" y="91312"/>
                    <a:pt x="25390" y="91213"/>
                    <a:pt x="25959" y="91213"/>
                  </a:cubicBezTo>
                  <a:cubicBezTo>
                    <a:pt x="26426" y="91213"/>
                    <a:pt x="26895" y="91280"/>
                    <a:pt x="27365" y="91408"/>
                  </a:cubicBezTo>
                  <a:cubicBezTo>
                    <a:pt x="27501" y="91448"/>
                    <a:pt x="27643" y="91508"/>
                    <a:pt x="27778" y="91508"/>
                  </a:cubicBezTo>
                  <a:cubicBezTo>
                    <a:pt x="27892" y="91508"/>
                    <a:pt x="28001" y="91465"/>
                    <a:pt x="28097" y="91331"/>
                  </a:cubicBezTo>
                  <a:cubicBezTo>
                    <a:pt x="28290" y="91066"/>
                    <a:pt x="28064" y="90869"/>
                    <a:pt x="27958" y="90661"/>
                  </a:cubicBezTo>
                  <a:cubicBezTo>
                    <a:pt x="27119" y="89008"/>
                    <a:pt x="26256" y="87370"/>
                    <a:pt x="25447" y="85702"/>
                  </a:cubicBezTo>
                  <a:cubicBezTo>
                    <a:pt x="24362" y="83466"/>
                    <a:pt x="24565" y="81452"/>
                    <a:pt x="26107" y="79509"/>
                  </a:cubicBezTo>
                  <a:cubicBezTo>
                    <a:pt x="27138" y="78208"/>
                    <a:pt x="28290" y="77018"/>
                    <a:pt x="29379" y="75770"/>
                  </a:cubicBezTo>
                  <a:cubicBezTo>
                    <a:pt x="29876" y="75201"/>
                    <a:pt x="30338" y="74603"/>
                    <a:pt x="30844" y="73986"/>
                  </a:cubicBezTo>
                  <a:close/>
                  <a:moveTo>
                    <a:pt x="63255" y="83225"/>
                  </a:moveTo>
                  <a:cubicBezTo>
                    <a:pt x="64845" y="87620"/>
                    <a:pt x="66604" y="91852"/>
                    <a:pt x="67910" y="96252"/>
                  </a:cubicBezTo>
                  <a:cubicBezTo>
                    <a:pt x="68002" y="96551"/>
                    <a:pt x="68060" y="96864"/>
                    <a:pt x="68089" y="97172"/>
                  </a:cubicBezTo>
                  <a:cubicBezTo>
                    <a:pt x="68161" y="98035"/>
                    <a:pt x="67713" y="98637"/>
                    <a:pt x="66874" y="98854"/>
                  </a:cubicBezTo>
                  <a:cubicBezTo>
                    <a:pt x="66545" y="98939"/>
                    <a:pt x="66217" y="98971"/>
                    <a:pt x="65887" y="98971"/>
                  </a:cubicBezTo>
                  <a:cubicBezTo>
                    <a:pt x="65483" y="98971"/>
                    <a:pt x="65078" y="98922"/>
                    <a:pt x="64672" y="98864"/>
                  </a:cubicBezTo>
                  <a:cubicBezTo>
                    <a:pt x="63235" y="98657"/>
                    <a:pt x="61770" y="98637"/>
                    <a:pt x="60373" y="98189"/>
                  </a:cubicBezTo>
                  <a:cubicBezTo>
                    <a:pt x="59987" y="98069"/>
                    <a:pt x="59602" y="97943"/>
                    <a:pt x="59240" y="97770"/>
                  </a:cubicBezTo>
                  <a:cubicBezTo>
                    <a:pt x="57693" y="97023"/>
                    <a:pt x="57539" y="96054"/>
                    <a:pt x="58792" y="94864"/>
                  </a:cubicBezTo>
                  <a:cubicBezTo>
                    <a:pt x="59519" y="94170"/>
                    <a:pt x="60347" y="93917"/>
                    <a:pt x="61227" y="93917"/>
                  </a:cubicBezTo>
                  <a:cubicBezTo>
                    <a:pt x="61661" y="93917"/>
                    <a:pt x="62107" y="93978"/>
                    <a:pt x="62561" y="94078"/>
                  </a:cubicBezTo>
                  <a:cubicBezTo>
                    <a:pt x="63356" y="94257"/>
                    <a:pt x="64088" y="94579"/>
                    <a:pt x="64782" y="94999"/>
                  </a:cubicBezTo>
                  <a:cubicBezTo>
                    <a:pt x="64935" y="95088"/>
                    <a:pt x="65100" y="95212"/>
                    <a:pt x="65262" y="95212"/>
                  </a:cubicBezTo>
                  <a:cubicBezTo>
                    <a:pt x="65360" y="95212"/>
                    <a:pt x="65457" y="95165"/>
                    <a:pt x="65549" y="95037"/>
                  </a:cubicBezTo>
                  <a:cubicBezTo>
                    <a:pt x="65775" y="94719"/>
                    <a:pt x="65549" y="94459"/>
                    <a:pt x="65284" y="94324"/>
                  </a:cubicBezTo>
                  <a:cubicBezTo>
                    <a:pt x="64662" y="94011"/>
                    <a:pt x="64474" y="93432"/>
                    <a:pt x="64209" y="92859"/>
                  </a:cubicBezTo>
                  <a:cubicBezTo>
                    <a:pt x="63240" y="90772"/>
                    <a:pt x="62247" y="88695"/>
                    <a:pt x="61235" y="86628"/>
                  </a:cubicBezTo>
                  <a:cubicBezTo>
                    <a:pt x="61004" y="86150"/>
                    <a:pt x="60999" y="85866"/>
                    <a:pt x="61496" y="85543"/>
                  </a:cubicBezTo>
                  <a:cubicBezTo>
                    <a:pt x="62305" y="85018"/>
                    <a:pt x="62758" y="84170"/>
                    <a:pt x="63255" y="83225"/>
                  </a:cubicBezTo>
                  <a:close/>
                  <a:moveTo>
                    <a:pt x="44624" y="1"/>
                  </a:moveTo>
                  <a:cubicBezTo>
                    <a:pt x="43636" y="1"/>
                    <a:pt x="42720" y="478"/>
                    <a:pt x="41847" y="1436"/>
                  </a:cubicBezTo>
                  <a:cubicBezTo>
                    <a:pt x="40633" y="2761"/>
                    <a:pt x="39852" y="4342"/>
                    <a:pt x="39221" y="6005"/>
                  </a:cubicBezTo>
                  <a:cubicBezTo>
                    <a:pt x="38021" y="9176"/>
                    <a:pt x="37442" y="12511"/>
                    <a:pt x="36705" y="15802"/>
                  </a:cubicBezTo>
                  <a:cubicBezTo>
                    <a:pt x="36634" y="16112"/>
                    <a:pt x="36576" y="16250"/>
                    <a:pt x="36451" y="16250"/>
                  </a:cubicBezTo>
                  <a:cubicBezTo>
                    <a:pt x="36363" y="16250"/>
                    <a:pt x="36241" y="16183"/>
                    <a:pt x="36059" y="16058"/>
                  </a:cubicBezTo>
                  <a:cubicBezTo>
                    <a:pt x="33558" y="14352"/>
                    <a:pt x="30883" y="12964"/>
                    <a:pt x="28040" y="11913"/>
                  </a:cubicBezTo>
                  <a:cubicBezTo>
                    <a:pt x="25802" y="11089"/>
                    <a:pt x="23530" y="10438"/>
                    <a:pt x="21144" y="10438"/>
                  </a:cubicBezTo>
                  <a:cubicBezTo>
                    <a:pt x="20739" y="10438"/>
                    <a:pt x="20331" y="10456"/>
                    <a:pt x="19919" y="10496"/>
                  </a:cubicBezTo>
                  <a:cubicBezTo>
                    <a:pt x="17119" y="10766"/>
                    <a:pt x="15529" y="12414"/>
                    <a:pt x="15398" y="15214"/>
                  </a:cubicBezTo>
                  <a:cubicBezTo>
                    <a:pt x="15331" y="16713"/>
                    <a:pt x="15615" y="18159"/>
                    <a:pt x="16044" y="19581"/>
                  </a:cubicBezTo>
                  <a:cubicBezTo>
                    <a:pt x="17148" y="23243"/>
                    <a:pt x="18926" y="26598"/>
                    <a:pt x="20815" y="29899"/>
                  </a:cubicBezTo>
                  <a:cubicBezTo>
                    <a:pt x="21095" y="30390"/>
                    <a:pt x="21109" y="30578"/>
                    <a:pt x="20488" y="30689"/>
                  </a:cubicBezTo>
                  <a:cubicBezTo>
                    <a:pt x="18661" y="31012"/>
                    <a:pt x="16839" y="31374"/>
                    <a:pt x="15023" y="31754"/>
                  </a:cubicBezTo>
                  <a:cubicBezTo>
                    <a:pt x="12897" y="32193"/>
                    <a:pt x="10781" y="32699"/>
                    <a:pt x="8916" y="33875"/>
                  </a:cubicBezTo>
                  <a:cubicBezTo>
                    <a:pt x="7008" y="35080"/>
                    <a:pt x="6092" y="36757"/>
                    <a:pt x="6516" y="39046"/>
                  </a:cubicBezTo>
                  <a:cubicBezTo>
                    <a:pt x="6550" y="39234"/>
                    <a:pt x="6579" y="39379"/>
                    <a:pt x="6372" y="39494"/>
                  </a:cubicBezTo>
                  <a:cubicBezTo>
                    <a:pt x="5755" y="39846"/>
                    <a:pt x="5533" y="40458"/>
                    <a:pt x="5350" y="41089"/>
                  </a:cubicBezTo>
                  <a:cubicBezTo>
                    <a:pt x="5138" y="41803"/>
                    <a:pt x="5061" y="42535"/>
                    <a:pt x="5042" y="43277"/>
                  </a:cubicBezTo>
                  <a:cubicBezTo>
                    <a:pt x="5037" y="43491"/>
                    <a:pt x="5057" y="43647"/>
                    <a:pt x="4769" y="43647"/>
                  </a:cubicBezTo>
                  <a:cubicBezTo>
                    <a:pt x="4745" y="43647"/>
                    <a:pt x="4718" y="43646"/>
                    <a:pt x="4690" y="43644"/>
                  </a:cubicBezTo>
                  <a:cubicBezTo>
                    <a:pt x="4569" y="43634"/>
                    <a:pt x="4450" y="43629"/>
                    <a:pt x="4332" y="43629"/>
                  </a:cubicBezTo>
                  <a:cubicBezTo>
                    <a:pt x="2530" y="43629"/>
                    <a:pt x="1119" y="44758"/>
                    <a:pt x="675" y="46540"/>
                  </a:cubicBezTo>
                  <a:cubicBezTo>
                    <a:pt x="1" y="49258"/>
                    <a:pt x="2261" y="52680"/>
                    <a:pt x="5027" y="53133"/>
                  </a:cubicBezTo>
                  <a:cubicBezTo>
                    <a:pt x="5299" y="53178"/>
                    <a:pt x="5563" y="53199"/>
                    <a:pt x="5817" y="53199"/>
                  </a:cubicBezTo>
                  <a:cubicBezTo>
                    <a:pt x="7677" y="53199"/>
                    <a:pt x="9014" y="52027"/>
                    <a:pt x="9273" y="50034"/>
                  </a:cubicBezTo>
                  <a:cubicBezTo>
                    <a:pt x="9316" y="49687"/>
                    <a:pt x="9443" y="49601"/>
                    <a:pt x="9613" y="49601"/>
                  </a:cubicBezTo>
                  <a:cubicBezTo>
                    <a:pt x="9711" y="49601"/>
                    <a:pt x="9824" y="49630"/>
                    <a:pt x="9943" y="49653"/>
                  </a:cubicBezTo>
                  <a:cubicBezTo>
                    <a:pt x="11654" y="50000"/>
                    <a:pt x="13394" y="50188"/>
                    <a:pt x="15114" y="50478"/>
                  </a:cubicBezTo>
                  <a:cubicBezTo>
                    <a:pt x="16786" y="50757"/>
                    <a:pt x="18565" y="50661"/>
                    <a:pt x="20064" y="51721"/>
                  </a:cubicBezTo>
                  <a:cubicBezTo>
                    <a:pt x="20411" y="51972"/>
                    <a:pt x="20497" y="52102"/>
                    <a:pt x="20276" y="52468"/>
                  </a:cubicBezTo>
                  <a:cubicBezTo>
                    <a:pt x="19297" y="54097"/>
                    <a:pt x="18338" y="55740"/>
                    <a:pt x="17374" y="57374"/>
                  </a:cubicBezTo>
                  <a:cubicBezTo>
                    <a:pt x="16112" y="59519"/>
                    <a:pt x="14984" y="61726"/>
                    <a:pt x="14420" y="64169"/>
                  </a:cubicBezTo>
                  <a:cubicBezTo>
                    <a:pt x="13649" y="67490"/>
                    <a:pt x="14969" y="69543"/>
                    <a:pt x="18324" y="70121"/>
                  </a:cubicBezTo>
                  <a:cubicBezTo>
                    <a:pt x="19028" y="70244"/>
                    <a:pt x="19732" y="70295"/>
                    <a:pt x="20434" y="70295"/>
                  </a:cubicBezTo>
                  <a:cubicBezTo>
                    <a:pt x="22027" y="70295"/>
                    <a:pt x="23612" y="70032"/>
                    <a:pt x="25191" y="69741"/>
                  </a:cubicBezTo>
                  <a:cubicBezTo>
                    <a:pt x="26801" y="69442"/>
                    <a:pt x="28358" y="68950"/>
                    <a:pt x="29934" y="68526"/>
                  </a:cubicBezTo>
                  <a:cubicBezTo>
                    <a:pt x="30083" y="68487"/>
                    <a:pt x="30206" y="68460"/>
                    <a:pt x="30301" y="68460"/>
                  </a:cubicBezTo>
                  <a:cubicBezTo>
                    <a:pt x="30512" y="68460"/>
                    <a:pt x="30594" y="68589"/>
                    <a:pt x="30551" y="69003"/>
                  </a:cubicBezTo>
                  <a:cubicBezTo>
                    <a:pt x="30435" y="70169"/>
                    <a:pt x="30555" y="71336"/>
                    <a:pt x="30700" y="72492"/>
                  </a:cubicBezTo>
                  <a:cubicBezTo>
                    <a:pt x="30743" y="72854"/>
                    <a:pt x="30681" y="73133"/>
                    <a:pt x="30483" y="73427"/>
                  </a:cubicBezTo>
                  <a:cubicBezTo>
                    <a:pt x="29654" y="74666"/>
                    <a:pt x="28613" y="75717"/>
                    <a:pt x="27587" y="76777"/>
                  </a:cubicBezTo>
                  <a:cubicBezTo>
                    <a:pt x="26594" y="77813"/>
                    <a:pt x="25635" y="78878"/>
                    <a:pt x="24854" y="80088"/>
                  </a:cubicBezTo>
                  <a:cubicBezTo>
                    <a:pt x="23876" y="81615"/>
                    <a:pt x="23731" y="83211"/>
                    <a:pt x="24387" y="84893"/>
                  </a:cubicBezTo>
                  <a:cubicBezTo>
                    <a:pt x="24921" y="86271"/>
                    <a:pt x="25620" y="87572"/>
                    <a:pt x="26285" y="88888"/>
                  </a:cubicBezTo>
                  <a:cubicBezTo>
                    <a:pt x="26531" y="89375"/>
                    <a:pt x="26772" y="89866"/>
                    <a:pt x="27042" y="90411"/>
                  </a:cubicBezTo>
                  <a:cubicBezTo>
                    <a:pt x="26698" y="90386"/>
                    <a:pt x="26364" y="90368"/>
                    <a:pt x="26037" y="90368"/>
                  </a:cubicBezTo>
                  <a:cubicBezTo>
                    <a:pt x="25341" y="90368"/>
                    <a:pt x="24680" y="90449"/>
                    <a:pt x="24044" y="90714"/>
                  </a:cubicBezTo>
                  <a:cubicBezTo>
                    <a:pt x="23215" y="91061"/>
                    <a:pt x="22531" y="91577"/>
                    <a:pt x="22478" y="92546"/>
                  </a:cubicBezTo>
                  <a:cubicBezTo>
                    <a:pt x="22425" y="93529"/>
                    <a:pt x="22864" y="94324"/>
                    <a:pt x="23702" y="94864"/>
                  </a:cubicBezTo>
                  <a:cubicBezTo>
                    <a:pt x="24281" y="95235"/>
                    <a:pt x="24926" y="95413"/>
                    <a:pt x="25596" y="95495"/>
                  </a:cubicBezTo>
                  <a:cubicBezTo>
                    <a:pt x="27172" y="95693"/>
                    <a:pt x="28758" y="95794"/>
                    <a:pt x="30305" y="96184"/>
                  </a:cubicBezTo>
                  <a:cubicBezTo>
                    <a:pt x="30596" y="96259"/>
                    <a:pt x="30889" y="96294"/>
                    <a:pt x="31185" y="96294"/>
                  </a:cubicBezTo>
                  <a:cubicBezTo>
                    <a:pt x="31291" y="96294"/>
                    <a:pt x="31398" y="96290"/>
                    <a:pt x="31505" y="96281"/>
                  </a:cubicBezTo>
                  <a:cubicBezTo>
                    <a:pt x="33235" y="96141"/>
                    <a:pt x="34078" y="94628"/>
                    <a:pt x="33278" y="93090"/>
                  </a:cubicBezTo>
                  <a:cubicBezTo>
                    <a:pt x="32946" y="92454"/>
                    <a:pt x="32459" y="91919"/>
                    <a:pt x="31996" y="91375"/>
                  </a:cubicBezTo>
                  <a:cubicBezTo>
                    <a:pt x="30464" y="89553"/>
                    <a:pt x="29394" y="87476"/>
                    <a:pt x="28695" y="85211"/>
                  </a:cubicBezTo>
                  <a:cubicBezTo>
                    <a:pt x="28372" y="84155"/>
                    <a:pt x="28329" y="83100"/>
                    <a:pt x="28946" y="82102"/>
                  </a:cubicBezTo>
                  <a:cubicBezTo>
                    <a:pt x="29784" y="80743"/>
                    <a:pt x="30984" y="79702"/>
                    <a:pt x="31982" y="78401"/>
                  </a:cubicBezTo>
                  <a:cubicBezTo>
                    <a:pt x="32261" y="79032"/>
                    <a:pt x="32498" y="79582"/>
                    <a:pt x="32748" y="80121"/>
                  </a:cubicBezTo>
                  <a:cubicBezTo>
                    <a:pt x="33008" y="80690"/>
                    <a:pt x="33326" y="81230"/>
                    <a:pt x="33702" y="81736"/>
                  </a:cubicBezTo>
                  <a:cubicBezTo>
                    <a:pt x="34610" y="82949"/>
                    <a:pt x="35699" y="83563"/>
                    <a:pt x="36918" y="83563"/>
                  </a:cubicBezTo>
                  <a:cubicBezTo>
                    <a:pt x="37603" y="83563"/>
                    <a:pt x="38328" y="83369"/>
                    <a:pt x="39086" y="82979"/>
                  </a:cubicBezTo>
                  <a:cubicBezTo>
                    <a:pt x="40088" y="82464"/>
                    <a:pt x="40951" y="81750"/>
                    <a:pt x="41756" y="80965"/>
                  </a:cubicBezTo>
                  <a:cubicBezTo>
                    <a:pt x="43534" y="79239"/>
                    <a:pt x="44975" y="77239"/>
                    <a:pt x="46358" y="75201"/>
                  </a:cubicBezTo>
                  <a:cubicBezTo>
                    <a:pt x="46599" y="74849"/>
                    <a:pt x="46840" y="74497"/>
                    <a:pt x="47129" y="74073"/>
                  </a:cubicBezTo>
                  <a:cubicBezTo>
                    <a:pt x="47828" y="76015"/>
                    <a:pt x="48763" y="77721"/>
                    <a:pt x="49857" y="79331"/>
                  </a:cubicBezTo>
                  <a:cubicBezTo>
                    <a:pt x="51433" y="81644"/>
                    <a:pt x="53216" y="83760"/>
                    <a:pt x="55597" y="85293"/>
                  </a:cubicBezTo>
                  <a:cubicBezTo>
                    <a:pt x="56640" y="85961"/>
                    <a:pt x="57740" y="86430"/>
                    <a:pt x="58946" y="86430"/>
                  </a:cubicBezTo>
                  <a:cubicBezTo>
                    <a:pt x="59261" y="86430"/>
                    <a:pt x="59584" y="86398"/>
                    <a:pt x="59915" y="86329"/>
                  </a:cubicBezTo>
                  <a:cubicBezTo>
                    <a:pt x="59969" y="86317"/>
                    <a:pt x="60017" y="86311"/>
                    <a:pt x="60060" y="86311"/>
                  </a:cubicBezTo>
                  <a:cubicBezTo>
                    <a:pt x="60281" y="86311"/>
                    <a:pt x="60368" y="86458"/>
                    <a:pt x="60469" y="86652"/>
                  </a:cubicBezTo>
                  <a:cubicBezTo>
                    <a:pt x="61486" y="88613"/>
                    <a:pt x="62513" y="90575"/>
                    <a:pt x="63529" y="92536"/>
                  </a:cubicBezTo>
                  <a:cubicBezTo>
                    <a:pt x="63679" y="92820"/>
                    <a:pt x="63775" y="93124"/>
                    <a:pt x="63925" y="93485"/>
                  </a:cubicBezTo>
                  <a:cubicBezTo>
                    <a:pt x="63438" y="93346"/>
                    <a:pt x="63062" y="93216"/>
                    <a:pt x="62676" y="93124"/>
                  </a:cubicBezTo>
                  <a:cubicBezTo>
                    <a:pt x="62187" y="93007"/>
                    <a:pt x="61712" y="92950"/>
                    <a:pt x="61257" y="92950"/>
                  </a:cubicBezTo>
                  <a:cubicBezTo>
                    <a:pt x="59694" y="92950"/>
                    <a:pt x="58378" y="93628"/>
                    <a:pt x="57582" y="94883"/>
                  </a:cubicBezTo>
                  <a:cubicBezTo>
                    <a:pt x="56739" y="96213"/>
                    <a:pt x="57014" y="97380"/>
                    <a:pt x="58378" y="98170"/>
                  </a:cubicBezTo>
                  <a:cubicBezTo>
                    <a:pt x="59341" y="98729"/>
                    <a:pt x="60416" y="98931"/>
                    <a:pt x="61496" y="99143"/>
                  </a:cubicBezTo>
                  <a:cubicBezTo>
                    <a:pt x="62407" y="99322"/>
                    <a:pt x="63361" y="99163"/>
                    <a:pt x="64243" y="99524"/>
                  </a:cubicBezTo>
                  <a:lnTo>
                    <a:pt x="66662" y="99524"/>
                  </a:lnTo>
                  <a:cubicBezTo>
                    <a:pt x="66715" y="99394"/>
                    <a:pt x="66845" y="99423"/>
                    <a:pt x="66946" y="99399"/>
                  </a:cubicBezTo>
                  <a:cubicBezTo>
                    <a:pt x="68021" y="99124"/>
                    <a:pt x="68566" y="98421"/>
                    <a:pt x="68580" y="97322"/>
                  </a:cubicBezTo>
                  <a:cubicBezTo>
                    <a:pt x="68590" y="96637"/>
                    <a:pt x="68387" y="96001"/>
                    <a:pt x="68190" y="95355"/>
                  </a:cubicBezTo>
                  <a:cubicBezTo>
                    <a:pt x="66898" y="91119"/>
                    <a:pt x="65240" y="87018"/>
                    <a:pt x="63795" y="82840"/>
                  </a:cubicBezTo>
                  <a:cubicBezTo>
                    <a:pt x="63708" y="82594"/>
                    <a:pt x="63573" y="82372"/>
                    <a:pt x="63669" y="82073"/>
                  </a:cubicBezTo>
                  <a:cubicBezTo>
                    <a:pt x="64469" y="79524"/>
                    <a:pt x="64662" y="76892"/>
                    <a:pt x="64701" y="74242"/>
                  </a:cubicBezTo>
                  <a:cubicBezTo>
                    <a:pt x="64720" y="72960"/>
                    <a:pt x="64705" y="71673"/>
                    <a:pt x="64705" y="70338"/>
                  </a:cubicBezTo>
                  <a:lnTo>
                    <a:pt x="64705" y="70338"/>
                  </a:lnTo>
                  <a:cubicBezTo>
                    <a:pt x="65775" y="71056"/>
                    <a:pt x="66831" y="71712"/>
                    <a:pt x="67944" y="72285"/>
                  </a:cubicBezTo>
                  <a:cubicBezTo>
                    <a:pt x="70619" y="73663"/>
                    <a:pt x="73380" y="74796"/>
                    <a:pt x="76412" y="75119"/>
                  </a:cubicBezTo>
                  <a:cubicBezTo>
                    <a:pt x="76750" y="75155"/>
                    <a:pt x="77082" y="75175"/>
                    <a:pt x="77406" y="75175"/>
                  </a:cubicBezTo>
                  <a:cubicBezTo>
                    <a:pt x="79302" y="75175"/>
                    <a:pt x="80923" y="74509"/>
                    <a:pt x="82055" y="72714"/>
                  </a:cubicBezTo>
                  <a:cubicBezTo>
                    <a:pt x="82952" y="71288"/>
                    <a:pt x="83178" y="69716"/>
                    <a:pt x="83009" y="68068"/>
                  </a:cubicBezTo>
                  <a:cubicBezTo>
                    <a:pt x="82807" y="66112"/>
                    <a:pt x="82176" y="64275"/>
                    <a:pt x="81400" y="62487"/>
                  </a:cubicBezTo>
                  <a:cubicBezTo>
                    <a:pt x="80209" y="59731"/>
                    <a:pt x="78686" y="57152"/>
                    <a:pt x="77318" y="54487"/>
                  </a:cubicBezTo>
                  <a:cubicBezTo>
                    <a:pt x="77101" y="54073"/>
                    <a:pt x="77120" y="53880"/>
                    <a:pt x="77573" y="53625"/>
                  </a:cubicBezTo>
                  <a:cubicBezTo>
                    <a:pt x="80653" y="51851"/>
                    <a:pt x="83747" y="50097"/>
                    <a:pt x="86735" y="48164"/>
                  </a:cubicBezTo>
                  <a:cubicBezTo>
                    <a:pt x="88185" y="47224"/>
                    <a:pt x="89549" y="46169"/>
                    <a:pt x="90576" y="44747"/>
                  </a:cubicBezTo>
                  <a:cubicBezTo>
                    <a:pt x="92200" y="42492"/>
                    <a:pt x="92041" y="40381"/>
                    <a:pt x="90084" y="38410"/>
                  </a:cubicBezTo>
                  <a:cubicBezTo>
                    <a:pt x="88725" y="37036"/>
                    <a:pt x="87077" y="36087"/>
                    <a:pt x="85356" y="35263"/>
                  </a:cubicBezTo>
                  <a:cubicBezTo>
                    <a:pt x="82518" y="33904"/>
                    <a:pt x="79457" y="33215"/>
                    <a:pt x="76431" y="32419"/>
                  </a:cubicBezTo>
                  <a:cubicBezTo>
                    <a:pt x="76041" y="32318"/>
                    <a:pt x="75915" y="32212"/>
                    <a:pt x="76031" y="31759"/>
                  </a:cubicBezTo>
                  <a:cubicBezTo>
                    <a:pt x="76788" y="28786"/>
                    <a:pt x="77935" y="25937"/>
                    <a:pt x="78821" y="23007"/>
                  </a:cubicBezTo>
                  <a:cubicBezTo>
                    <a:pt x="79530" y="20655"/>
                    <a:pt x="80267" y="18299"/>
                    <a:pt x="80238" y="15797"/>
                  </a:cubicBezTo>
                  <a:cubicBezTo>
                    <a:pt x="80209" y="12872"/>
                    <a:pt x="78383" y="10983"/>
                    <a:pt x="75477" y="10756"/>
                  </a:cubicBezTo>
                  <a:cubicBezTo>
                    <a:pt x="75172" y="10733"/>
                    <a:pt x="74869" y="10722"/>
                    <a:pt x="74569" y="10722"/>
                  </a:cubicBezTo>
                  <a:cubicBezTo>
                    <a:pt x="72529" y="10722"/>
                    <a:pt x="70572" y="11230"/>
                    <a:pt x="68619" y="11793"/>
                  </a:cubicBezTo>
                  <a:cubicBezTo>
                    <a:pt x="64903" y="12858"/>
                    <a:pt x="61313" y="14308"/>
                    <a:pt x="57597" y="15378"/>
                  </a:cubicBezTo>
                  <a:cubicBezTo>
                    <a:pt x="57442" y="15422"/>
                    <a:pt x="57314" y="15446"/>
                    <a:pt x="57206" y="15446"/>
                  </a:cubicBezTo>
                  <a:cubicBezTo>
                    <a:pt x="56924" y="15446"/>
                    <a:pt x="56772" y="15287"/>
                    <a:pt x="56609" y="14925"/>
                  </a:cubicBezTo>
                  <a:cubicBezTo>
                    <a:pt x="55038" y="11455"/>
                    <a:pt x="53255" y="8101"/>
                    <a:pt x="51033" y="5002"/>
                  </a:cubicBezTo>
                  <a:cubicBezTo>
                    <a:pt x="49867" y="3378"/>
                    <a:pt x="48614" y="1821"/>
                    <a:pt x="46888" y="747"/>
                  </a:cubicBezTo>
                  <a:cubicBezTo>
                    <a:pt x="46088" y="250"/>
                    <a:pt x="45337" y="1"/>
                    <a:pt x="4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637;p30">
              <a:extLst>
                <a:ext uri="{FF2B5EF4-FFF2-40B4-BE49-F238E27FC236}">
                  <a16:creationId xmlns:a16="http://schemas.microsoft.com/office/drawing/2014/main" id="{5B7D5189-417C-C44A-736E-F2A91B4A486C}"/>
                </a:ext>
              </a:extLst>
            </p:cNvPr>
            <p:cNvSpPr/>
            <p:nvPr/>
          </p:nvSpPr>
          <p:spPr>
            <a:xfrm>
              <a:off x="4751175" y="1828706"/>
              <a:ext cx="317076" cy="114461"/>
            </a:xfrm>
            <a:custGeom>
              <a:avLst/>
              <a:gdLst/>
              <a:ahLst/>
              <a:cxnLst/>
              <a:rect l="l" t="t" r="r" b="b"/>
              <a:pathLst>
                <a:path w="9172" h="3311" extrusionOk="0">
                  <a:moveTo>
                    <a:pt x="873" y="0"/>
                  </a:moveTo>
                  <a:cubicBezTo>
                    <a:pt x="554" y="0"/>
                    <a:pt x="268" y="107"/>
                    <a:pt x="1" y="381"/>
                  </a:cubicBezTo>
                  <a:lnTo>
                    <a:pt x="1" y="1191"/>
                  </a:lnTo>
                  <a:cubicBezTo>
                    <a:pt x="343" y="1475"/>
                    <a:pt x="733" y="1634"/>
                    <a:pt x="1167" y="1745"/>
                  </a:cubicBezTo>
                  <a:cubicBezTo>
                    <a:pt x="3442" y="2333"/>
                    <a:pt x="5736" y="2810"/>
                    <a:pt x="8030" y="3278"/>
                  </a:cubicBezTo>
                  <a:cubicBezTo>
                    <a:pt x="8138" y="3300"/>
                    <a:pt x="8240" y="3310"/>
                    <a:pt x="8337" y="3310"/>
                  </a:cubicBezTo>
                  <a:cubicBezTo>
                    <a:pt x="8769" y="3310"/>
                    <a:pt x="9071" y="3094"/>
                    <a:pt x="9114" y="2699"/>
                  </a:cubicBezTo>
                  <a:cubicBezTo>
                    <a:pt x="9172" y="2145"/>
                    <a:pt x="8844" y="1899"/>
                    <a:pt x="8338" y="1798"/>
                  </a:cubicBezTo>
                  <a:cubicBezTo>
                    <a:pt x="6015" y="1331"/>
                    <a:pt x="3726" y="728"/>
                    <a:pt x="1451" y="92"/>
                  </a:cubicBezTo>
                  <a:cubicBezTo>
                    <a:pt x="1246" y="35"/>
                    <a:pt x="1054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638;p30">
              <a:extLst>
                <a:ext uri="{FF2B5EF4-FFF2-40B4-BE49-F238E27FC236}">
                  <a16:creationId xmlns:a16="http://schemas.microsoft.com/office/drawing/2014/main" id="{9CD1E3B4-0792-C696-8978-AB2550A12757}"/>
                </a:ext>
              </a:extLst>
            </p:cNvPr>
            <p:cNvSpPr/>
            <p:nvPr/>
          </p:nvSpPr>
          <p:spPr>
            <a:xfrm>
              <a:off x="4882953" y="1570126"/>
              <a:ext cx="288279" cy="217480"/>
            </a:xfrm>
            <a:custGeom>
              <a:avLst/>
              <a:gdLst/>
              <a:ahLst/>
              <a:cxnLst/>
              <a:rect l="l" t="t" r="r" b="b"/>
              <a:pathLst>
                <a:path w="8339" h="6291" extrusionOk="0">
                  <a:moveTo>
                    <a:pt x="810" y="1"/>
                  </a:moveTo>
                  <a:cubicBezTo>
                    <a:pt x="468" y="15"/>
                    <a:pt x="232" y="179"/>
                    <a:pt x="136" y="483"/>
                  </a:cubicBezTo>
                  <a:cubicBezTo>
                    <a:pt x="1" y="892"/>
                    <a:pt x="227" y="1167"/>
                    <a:pt x="536" y="1389"/>
                  </a:cubicBezTo>
                  <a:cubicBezTo>
                    <a:pt x="2709" y="2955"/>
                    <a:pt x="4883" y="4517"/>
                    <a:pt x="7061" y="6078"/>
                  </a:cubicBezTo>
                  <a:cubicBezTo>
                    <a:pt x="7236" y="6206"/>
                    <a:pt x="7420" y="6290"/>
                    <a:pt x="7596" y="6290"/>
                  </a:cubicBezTo>
                  <a:cubicBezTo>
                    <a:pt x="7764" y="6290"/>
                    <a:pt x="7925" y="6214"/>
                    <a:pt x="8063" y="6025"/>
                  </a:cubicBezTo>
                  <a:cubicBezTo>
                    <a:pt x="8338" y="5649"/>
                    <a:pt x="8189" y="5312"/>
                    <a:pt x="7842" y="5047"/>
                  </a:cubicBezTo>
                  <a:cubicBezTo>
                    <a:pt x="5731" y="3471"/>
                    <a:pt x="3620" y="1890"/>
                    <a:pt x="1514" y="314"/>
                  </a:cubicBezTo>
                  <a:cubicBezTo>
                    <a:pt x="1297" y="155"/>
                    <a:pt x="1075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639;p30">
              <a:extLst>
                <a:ext uri="{FF2B5EF4-FFF2-40B4-BE49-F238E27FC236}">
                  <a16:creationId xmlns:a16="http://schemas.microsoft.com/office/drawing/2014/main" id="{D1D00FF0-5D59-6AD4-DC3B-D9E7C3E206AC}"/>
                </a:ext>
              </a:extLst>
            </p:cNvPr>
            <p:cNvSpPr/>
            <p:nvPr/>
          </p:nvSpPr>
          <p:spPr>
            <a:xfrm>
              <a:off x="5096039" y="1411210"/>
              <a:ext cx="201647" cy="280294"/>
            </a:xfrm>
            <a:custGeom>
              <a:avLst/>
              <a:gdLst/>
              <a:ahLst/>
              <a:cxnLst/>
              <a:rect l="l" t="t" r="r" b="b"/>
              <a:pathLst>
                <a:path w="5833" h="8108" extrusionOk="0">
                  <a:moveTo>
                    <a:pt x="627" y="0"/>
                  </a:moveTo>
                  <a:cubicBezTo>
                    <a:pt x="420" y="24"/>
                    <a:pt x="222" y="97"/>
                    <a:pt x="131" y="294"/>
                  </a:cubicBezTo>
                  <a:cubicBezTo>
                    <a:pt x="1" y="569"/>
                    <a:pt x="97" y="810"/>
                    <a:pt x="256" y="1051"/>
                  </a:cubicBezTo>
                  <a:cubicBezTo>
                    <a:pt x="1736" y="3287"/>
                    <a:pt x="3302" y="5470"/>
                    <a:pt x="4700" y="7764"/>
                  </a:cubicBezTo>
                  <a:cubicBezTo>
                    <a:pt x="4825" y="7972"/>
                    <a:pt x="4991" y="8108"/>
                    <a:pt x="5191" y="8108"/>
                  </a:cubicBezTo>
                  <a:cubicBezTo>
                    <a:pt x="5284" y="8108"/>
                    <a:pt x="5383" y="8079"/>
                    <a:pt x="5490" y="8015"/>
                  </a:cubicBezTo>
                  <a:cubicBezTo>
                    <a:pt x="5818" y="7817"/>
                    <a:pt x="5832" y="7523"/>
                    <a:pt x="5639" y="7205"/>
                  </a:cubicBezTo>
                  <a:cubicBezTo>
                    <a:pt x="4208" y="4858"/>
                    <a:pt x="2695" y="2559"/>
                    <a:pt x="1124" y="299"/>
                  </a:cubicBezTo>
                  <a:cubicBezTo>
                    <a:pt x="1003" y="121"/>
                    <a:pt x="844" y="2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640;p30">
              <a:extLst>
                <a:ext uri="{FF2B5EF4-FFF2-40B4-BE49-F238E27FC236}">
                  <a16:creationId xmlns:a16="http://schemas.microsoft.com/office/drawing/2014/main" id="{495C14EB-6D36-F58D-CC30-B0EED7A08C34}"/>
                </a:ext>
              </a:extLst>
            </p:cNvPr>
            <p:cNvSpPr/>
            <p:nvPr/>
          </p:nvSpPr>
          <p:spPr>
            <a:xfrm>
              <a:off x="5132371" y="1310820"/>
              <a:ext cx="2916463" cy="2926143"/>
            </a:xfrm>
            <a:custGeom>
              <a:avLst/>
              <a:gdLst/>
              <a:ahLst/>
              <a:cxnLst/>
              <a:rect l="l" t="t" r="r" b="b"/>
              <a:pathLst>
                <a:path w="84364" h="84644" extrusionOk="0">
                  <a:moveTo>
                    <a:pt x="37611" y="0"/>
                  </a:moveTo>
                  <a:cubicBezTo>
                    <a:pt x="36730" y="0"/>
                    <a:pt x="35933" y="497"/>
                    <a:pt x="35124" y="1502"/>
                  </a:cubicBezTo>
                  <a:cubicBezTo>
                    <a:pt x="33750" y="3208"/>
                    <a:pt x="32979" y="5218"/>
                    <a:pt x="32415" y="7295"/>
                  </a:cubicBezTo>
                  <a:cubicBezTo>
                    <a:pt x="31654" y="10119"/>
                    <a:pt x="30989" y="12972"/>
                    <a:pt x="30271" y="15810"/>
                  </a:cubicBezTo>
                  <a:cubicBezTo>
                    <a:pt x="30144" y="16301"/>
                    <a:pt x="29998" y="16529"/>
                    <a:pt x="29754" y="16529"/>
                  </a:cubicBezTo>
                  <a:cubicBezTo>
                    <a:pt x="29589" y="16529"/>
                    <a:pt x="29378" y="16424"/>
                    <a:pt x="29100" y="16225"/>
                  </a:cubicBezTo>
                  <a:cubicBezTo>
                    <a:pt x="26030" y="14056"/>
                    <a:pt x="22700" y="12394"/>
                    <a:pt x="19114" y="11261"/>
                  </a:cubicBezTo>
                  <a:cubicBezTo>
                    <a:pt x="17502" y="10753"/>
                    <a:pt x="15867" y="10369"/>
                    <a:pt x="14192" y="10369"/>
                  </a:cubicBezTo>
                  <a:cubicBezTo>
                    <a:pt x="13592" y="10369"/>
                    <a:pt x="12987" y="10418"/>
                    <a:pt x="12376" y="10528"/>
                  </a:cubicBezTo>
                  <a:cubicBezTo>
                    <a:pt x="10410" y="10880"/>
                    <a:pt x="9345" y="12013"/>
                    <a:pt x="9109" y="13984"/>
                  </a:cubicBezTo>
                  <a:cubicBezTo>
                    <a:pt x="8940" y="15435"/>
                    <a:pt x="9229" y="16837"/>
                    <a:pt x="9634" y="18215"/>
                  </a:cubicBezTo>
                  <a:cubicBezTo>
                    <a:pt x="10786" y="22158"/>
                    <a:pt x="12767" y="25709"/>
                    <a:pt x="14834" y="29218"/>
                  </a:cubicBezTo>
                  <a:cubicBezTo>
                    <a:pt x="15336" y="30066"/>
                    <a:pt x="15258" y="30297"/>
                    <a:pt x="14285" y="30577"/>
                  </a:cubicBezTo>
                  <a:cubicBezTo>
                    <a:pt x="12174" y="31179"/>
                    <a:pt x="9986" y="31430"/>
                    <a:pt x="7846" y="31902"/>
                  </a:cubicBezTo>
                  <a:cubicBezTo>
                    <a:pt x="6053" y="32297"/>
                    <a:pt x="4275" y="32731"/>
                    <a:pt x="2656" y="33642"/>
                  </a:cubicBezTo>
                  <a:cubicBezTo>
                    <a:pt x="1595" y="34240"/>
                    <a:pt x="680" y="34992"/>
                    <a:pt x="362" y="36230"/>
                  </a:cubicBezTo>
                  <a:cubicBezTo>
                    <a:pt x="145" y="37078"/>
                    <a:pt x="0" y="38008"/>
                    <a:pt x="612" y="38727"/>
                  </a:cubicBezTo>
                  <a:cubicBezTo>
                    <a:pt x="993" y="39170"/>
                    <a:pt x="1340" y="39599"/>
                    <a:pt x="1417" y="40148"/>
                  </a:cubicBezTo>
                  <a:cubicBezTo>
                    <a:pt x="1509" y="40770"/>
                    <a:pt x="1822" y="41223"/>
                    <a:pt x="2198" y="41676"/>
                  </a:cubicBezTo>
                  <a:cubicBezTo>
                    <a:pt x="2820" y="42413"/>
                    <a:pt x="3518" y="43078"/>
                    <a:pt x="4198" y="43758"/>
                  </a:cubicBezTo>
                  <a:cubicBezTo>
                    <a:pt x="5051" y="44606"/>
                    <a:pt x="5996" y="45127"/>
                    <a:pt x="7215" y="45315"/>
                  </a:cubicBezTo>
                  <a:cubicBezTo>
                    <a:pt x="9514" y="45671"/>
                    <a:pt x="11788" y="46177"/>
                    <a:pt x="14126" y="46274"/>
                  </a:cubicBezTo>
                  <a:cubicBezTo>
                    <a:pt x="14188" y="46276"/>
                    <a:pt x="14246" y="46280"/>
                    <a:pt x="14300" y="46280"/>
                  </a:cubicBezTo>
                  <a:cubicBezTo>
                    <a:pt x="14516" y="46280"/>
                    <a:pt x="14651" y="46224"/>
                    <a:pt x="14613" y="45845"/>
                  </a:cubicBezTo>
                  <a:cubicBezTo>
                    <a:pt x="14343" y="42987"/>
                    <a:pt x="14560" y="40167"/>
                    <a:pt x="15181" y="37367"/>
                  </a:cubicBezTo>
                  <a:cubicBezTo>
                    <a:pt x="17981" y="24789"/>
                    <a:pt x="29373" y="16050"/>
                    <a:pt x="41804" y="16050"/>
                  </a:cubicBezTo>
                  <a:cubicBezTo>
                    <a:pt x="43605" y="16050"/>
                    <a:pt x="45428" y="16234"/>
                    <a:pt x="47249" y="16615"/>
                  </a:cubicBezTo>
                  <a:cubicBezTo>
                    <a:pt x="62493" y="19811"/>
                    <a:pt x="72035" y="34948"/>
                    <a:pt x="68305" y="50018"/>
                  </a:cubicBezTo>
                  <a:cubicBezTo>
                    <a:pt x="65231" y="62421"/>
                    <a:pt x="54313" y="70877"/>
                    <a:pt x="41915" y="70877"/>
                  </a:cubicBezTo>
                  <a:cubicBezTo>
                    <a:pt x="40592" y="70877"/>
                    <a:pt x="39253" y="70780"/>
                    <a:pt x="37905" y="70582"/>
                  </a:cubicBezTo>
                  <a:cubicBezTo>
                    <a:pt x="28777" y="69243"/>
                    <a:pt x="22049" y="64269"/>
                    <a:pt x="17620" y="56192"/>
                  </a:cubicBezTo>
                  <a:cubicBezTo>
                    <a:pt x="16810" y="54717"/>
                    <a:pt x="16174" y="53165"/>
                    <a:pt x="15721" y="51546"/>
                  </a:cubicBezTo>
                  <a:cubicBezTo>
                    <a:pt x="15552" y="50958"/>
                    <a:pt x="15027" y="51083"/>
                    <a:pt x="14656" y="50900"/>
                  </a:cubicBezTo>
                  <a:cubicBezTo>
                    <a:pt x="14611" y="50877"/>
                    <a:pt x="14572" y="50866"/>
                    <a:pt x="14537" y="50866"/>
                  </a:cubicBezTo>
                  <a:cubicBezTo>
                    <a:pt x="14436" y="50866"/>
                    <a:pt x="14375" y="50957"/>
                    <a:pt x="14314" y="51083"/>
                  </a:cubicBezTo>
                  <a:cubicBezTo>
                    <a:pt x="13128" y="53522"/>
                    <a:pt x="11576" y="55748"/>
                    <a:pt x="10280" y="58124"/>
                  </a:cubicBezTo>
                  <a:cubicBezTo>
                    <a:pt x="9268" y="59970"/>
                    <a:pt x="8381" y="61874"/>
                    <a:pt x="7991" y="63965"/>
                  </a:cubicBezTo>
                  <a:cubicBezTo>
                    <a:pt x="7518" y="66486"/>
                    <a:pt x="8608" y="68072"/>
                    <a:pt x="11123" y="68496"/>
                  </a:cubicBezTo>
                  <a:cubicBezTo>
                    <a:pt x="11871" y="68621"/>
                    <a:pt x="12614" y="68675"/>
                    <a:pt x="13354" y="68675"/>
                  </a:cubicBezTo>
                  <a:cubicBezTo>
                    <a:pt x="15091" y="68675"/>
                    <a:pt x="16808" y="68376"/>
                    <a:pt x="18511" y="67994"/>
                  </a:cubicBezTo>
                  <a:cubicBezTo>
                    <a:pt x="20189" y="67619"/>
                    <a:pt x="21832" y="67098"/>
                    <a:pt x="23500" y="66669"/>
                  </a:cubicBezTo>
                  <a:cubicBezTo>
                    <a:pt x="23618" y="66637"/>
                    <a:pt x="23723" y="66621"/>
                    <a:pt x="23814" y="66621"/>
                  </a:cubicBezTo>
                  <a:cubicBezTo>
                    <a:pt x="24147" y="66621"/>
                    <a:pt x="24294" y="66835"/>
                    <a:pt x="24256" y="67247"/>
                  </a:cubicBezTo>
                  <a:cubicBezTo>
                    <a:pt x="24068" y="69315"/>
                    <a:pt x="24222" y="71363"/>
                    <a:pt x="24613" y="73397"/>
                  </a:cubicBezTo>
                  <a:cubicBezTo>
                    <a:pt x="25066" y="75758"/>
                    <a:pt x="25678" y="78072"/>
                    <a:pt x="27018" y="80106"/>
                  </a:cubicBezTo>
                  <a:cubicBezTo>
                    <a:pt x="27818" y="81323"/>
                    <a:pt x="28717" y="81921"/>
                    <a:pt x="29759" y="81921"/>
                  </a:cubicBezTo>
                  <a:cubicBezTo>
                    <a:pt x="30429" y="81921"/>
                    <a:pt x="31158" y="81674"/>
                    <a:pt x="31958" y="81185"/>
                  </a:cubicBezTo>
                  <a:cubicBezTo>
                    <a:pt x="33042" y="80525"/>
                    <a:pt x="33948" y="79662"/>
                    <a:pt x="34791" y="78727"/>
                  </a:cubicBezTo>
                  <a:cubicBezTo>
                    <a:pt x="36391" y="76963"/>
                    <a:pt x="37731" y="75007"/>
                    <a:pt x="38999" y="72997"/>
                  </a:cubicBezTo>
                  <a:cubicBezTo>
                    <a:pt x="39201" y="72679"/>
                    <a:pt x="39403" y="72346"/>
                    <a:pt x="39654" y="72067"/>
                  </a:cubicBezTo>
                  <a:cubicBezTo>
                    <a:pt x="39816" y="71884"/>
                    <a:pt x="39967" y="71794"/>
                    <a:pt x="40099" y="71794"/>
                  </a:cubicBezTo>
                  <a:cubicBezTo>
                    <a:pt x="40273" y="71794"/>
                    <a:pt x="40414" y="71949"/>
                    <a:pt x="40507" y="72250"/>
                  </a:cubicBezTo>
                  <a:cubicBezTo>
                    <a:pt x="41741" y="76231"/>
                    <a:pt x="44112" y="79465"/>
                    <a:pt x="47105" y="82284"/>
                  </a:cubicBezTo>
                  <a:cubicBezTo>
                    <a:pt x="48083" y="83209"/>
                    <a:pt x="49187" y="83975"/>
                    <a:pt x="50488" y="84409"/>
                  </a:cubicBezTo>
                  <a:cubicBezTo>
                    <a:pt x="50955" y="84566"/>
                    <a:pt x="51399" y="84644"/>
                    <a:pt x="51818" y="84644"/>
                  </a:cubicBezTo>
                  <a:cubicBezTo>
                    <a:pt x="52922" y="84644"/>
                    <a:pt x="53854" y="84103"/>
                    <a:pt x="54584" y="83031"/>
                  </a:cubicBezTo>
                  <a:cubicBezTo>
                    <a:pt x="55013" y="82395"/>
                    <a:pt x="55303" y="81696"/>
                    <a:pt x="55534" y="80968"/>
                  </a:cubicBezTo>
                  <a:cubicBezTo>
                    <a:pt x="56421" y="78178"/>
                    <a:pt x="56474" y="75281"/>
                    <a:pt x="56580" y="72467"/>
                  </a:cubicBezTo>
                  <a:cubicBezTo>
                    <a:pt x="56580" y="71276"/>
                    <a:pt x="56580" y="70154"/>
                    <a:pt x="56580" y="69035"/>
                  </a:cubicBezTo>
                  <a:cubicBezTo>
                    <a:pt x="56580" y="68785"/>
                    <a:pt x="56551" y="68515"/>
                    <a:pt x="56821" y="68390"/>
                  </a:cubicBezTo>
                  <a:cubicBezTo>
                    <a:pt x="56900" y="68352"/>
                    <a:pt x="56976" y="68336"/>
                    <a:pt x="57049" y="68336"/>
                  </a:cubicBezTo>
                  <a:cubicBezTo>
                    <a:pt x="57231" y="68336"/>
                    <a:pt x="57397" y="68435"/>
                    <a:pt x="57558" y="68558"/>
                  </a:cubicBezTo>
                  <a:cubicBezTo>
                    <a:pt x="59115" y="69744"/>
                    <a:pt x="60826" y="70669"/>
                    <a:pt x="62599" y="71474"/>
                  </a:cubicBezTo>
                  <a:cubicBezTo>
                    <a:pt x="64888" y="72520"/>
                    <a:pt x="67235" y="73358"/>
                    <a:pt x="69780" y="73527"/>
                  </a:cubicBezTo>
                  <a:cubicBezTo>
                    <a:pt x="69924" y="73537"/>
                    <a:pt x="70066" y="73541"/>
                    <a:pt x="70205" y="73541"/>
                  </a:cubicBezTo>
                  <a:cubicBezTo>
                    <a:pt x="72568" y="73541"/>
                    <a:pt x="74309" y="72205"/>
                    <a:pt x="74855" y="69903"/>
                  </a:cubicBezTo>
                  <a:cubicBezTo>
                    <a:pt x="75139" y="68703"/>
                    <a:pt x="75067" y="67498"/>
                    <a:pt x="74821" y="66303"/>
                  </a:cubicBezTo>
                  <a:cubicBezTo>
                    <a:pt x="74276" y="63643"/>
                    <a:pt x="73091" y="61238"/>
                    <a:pt x="71847" y="58857"/>
                  </a:cubicBezTo>
                  <a:cubicBezTo>
                    <a:pt x="70980" y="57194"/>
                    <a:pt x="70079" y="55546"/>
                    <a:pt x="69231" y="53874"/>
                  </a:cubicBezTo>
                  <a:cubicBezTo>
                    <a:pt x="68773" y="52977"/>
                    <a:pt x="68811" y="52958"/>
                    <a:pt x="69655" y="52462"/>
                  </a:cubicBezTo>
                  <a:cubicBezTo>
                    <a:pt x="72643" y="50707"/>
                    <a:pt x="75645" y="48972"/>
                    <a:pt x="78575" y="47127"/>
                  </a:cubicBezTo>
                  <a:cubicBezTo>
                    <a:pt x="79920" y="46274"/>
                    <a:pt x="81226" y="45363"/>
                    <a:pt x="82277" y="44148"/>
                  </a:cubicBezTo>
                  <a:cubicBezTo>
                    <a:pt x="84363" y="41743"/>
                    <a:pt x="84209" y="39714"/>
                    <a:pt x="81771" y="37690"/>
                  </a:cubicBezTo>
                  <a:cubicBezTo>
                    <a:pt x="79958" y="36187"/>
                    <a:pt x="77915" y="35107"/>
                    <a:pt x="75703" y="34322"/>
                  </a:cubicBezTo>
                  <a:cubicBezTo>
                    <a:pt x="73505" y="33551"/>
                    <a:pt x="71216" y="33107"/>
                    <a:pt x="69018" y="32355"/>
                  </a:cubicBezTo>
                  <a:cubicBezTo>
                    <a:pt x="67982" y="32004"/>
                    <a:pt x="67997" y="31999"/>
                    <a:pt x="68247" y="30948"/>
                  </a:cubicBezTo>
                  <a:cubicBezTo>
                    <a:pt x="69067" y="27555"/>
                    <a:pt x="70373" y="24307"/>
                    <a:pt x="71308" y="20948"/>
                  </a:cubicBezTo>
                  <a:cubicBezTo>
                    <a:pt x="71838" y="19030"/>
                    <a:pt x="72373" y="17102"/>
                    <a:pt x="72320" y="15088"/>
                  </a:cubicBezTo>
                  <a:cubicBezTo>
                    <a:pt x="72257" y="12779"/>
                    <a:pt x="71149" y="11406"/>
                    <a:pt x="69023" y="10981"/>
                  </a:cubicBezTo>
                  <a:cubicBezTo>
                    <a:pt x="68529" y="10883"/>
                    <a:pt x="68030" y="10835"/>
                    <a:pt x="67527" y="10835"/>
                  </a:cubicBezTo>
                  <a:cubicBezTo>
                    <a:pt x="67313" y="10835"/>
                    <a:pt x="67099" y="10844"/>
                    <a:pt x="66883" y="10861"/>
                  </a:cubicBezTo>
                  <a:cubicBezTo>
                    <a:pt x="64402" y="11054"/>
                    <a:pt x="62069" y="11820"/>
                    <a:pt x="59736" y="12601"/>
                  </a:cubicBezTo>
                  <a:cubicBezTo>
                    <a:pt x="56710" y="13618"/>
                    <a:pt x="53760" y="14871"/>
                    <a:pt x="50628" y="15560"/>
                  </a:cubicBezTo>
                  <a:cubicBezTo>
                    <a:pt x="50316" y="15629"/>
                    <a:pt x="50098" y="15674"/>
                    <a:pt x="49933" y="15674"/>
                  </a:cubicBezTo>
                  <a:cubicBezTo>
                    <a:pt x="49580" y="15674"/>
                    <a:pt x="49467" y="15470"/>
                    <a:pt x="49192" y="14866"/>
                  </a:cubicBezTo>
                  <a:cubicBezTo>
                    <a:pt x="47654" y="11507"/>
                    <a:pt x="45929" y="8249"/>
                    <a:pt x="43813" y="5218"/>
                  </a:cubicBezTo>
                  <a:cubicBezTo>
                    <a:pt x="42666" y="3579"/>
                    <a:pt x="41447" y="1998"/>
                    <a:pt x="39779" y="837"/>
                  </a:cubicBezTo>
                  <a:cubicBezTo>
                    <a:pt x="38981" y="281"/>
                    <a:pt x="38272" y="0"/>
                    <a:pt x="37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641;p30">
              <a:extLst>
                <a:ext uri="{FF2B5EF4-FFF2-40B4-BE49-F238E27FC236}">
                  <a16:creationId xmlns:a16="http://schemas.microsoft.com/office/drawing/2014/main" id="{13C4B3E7-C8E2-C58B-8665-B891A4C1B92E}"/>
                </a:ext>
              </a:extLst>
            </p:cNvPr>
            <p:cNvSpPr/>
            <p:nvPr/>
          </p:nvSpPr>
          <p:spPr>
            <a:xfrm>
              <a:off x="5630826" y="1896013"/>
              <a:ext cx="1989987" cy="1832971"/>
            </a:xfrm>
            <a:custGeom>
              <a:avLst/>
              <a:gdLst/>
              <a:ahLst/>
              <a:cxnLst/>
              <a:rect l="l" t="t" r="r" b="b"/>
              <a:pathLst>
                <a:path w="57564" h="53022" extrusionOk="0">
                  <a:moveTo>
                    <a:pt x="20276" y="7945"/>
                  </a:moveTo>
                  <a:cubicBezTo>
                    <a:pt x="20376" y="7945"/>
                    <a:pt x="20482" y="7964"/>
                    <a:pt x="20580" y="7986"/>
                  </a:cubicBezTo>
                  <a:cubicBezTo>
                    <a:pt x="22098" y="8343"/>
                    <a:pt x="23182" y="9225"/>
                    <a:pt x="23794" y="10671"/>
                  </a:cubicBezTo>
                  <a:cubicBezTo>
                    <a:pt x="23881" y="10873"/>
                    <a:pt x="23900" y="11051"/>
                    <a:pt x="23746" y="11225"/>
                  </a:cubicBezTo>
                  <a:cubicBezTo>
                    <a:pt x="23669" y="11312"/>
                    <a:pt x="23592" y="11344"/>
                    <a:pt x="23513" y="11344"/>
                  </a:cubicBezTo>
                  <a:cubicBezTo>
                    <a:pt x="23413" y="11344"/>
                    <a:pt x="23311" y="11293"/>
                    <a:pt x="23206" y="11239"/>
                  </a:cubicBezTo>
                  <a:cubicBezTo>
                    <a:pt x="22651" y="10955"/>
                    <a:pt x="22085" y="10781"/>
                    <a:pt x="21498" y="10781"/>
                  </a:cubicBezTo>
                  <a:cubicBezTo>
                    <a:pt x="21189" y="10781"/>
                    <a:pt x="20873" y="10829"/>
                    <a:pt x="20551" y="10936"/>
                  </a:cubicBezTo>
                  <a:cubicBezTo>
                    <a:pt x="20466" y="10964"/>
                    <a:pt x="20377" y="10983"/>
                    <a:pt x="20294" y="10983"/>
                  </a:cubicBezTo>
                  <a:cubicBezTo>
                    <a:pt x="20135" y="10983"/>
                    <a:pt x="19993" y="10916"/>
                    <a:pt x="19924" y="10724"/>
                  </a:cubicBezTo>
                  <a:cubicBezTo>
                    <a:pt x="19804" y="10396"/>
                    <a:pt x="20020" y="10227"/>
                    <a:pt x="20300" y="10121"/>
                  </a:cubicBezTo>
                  <a:cubicBezTo>
                    <a:pt x="20608" y="10004"/>
                    <a:pt x="20916" y="9958"/>
                    <a:pt x="21227" y="9958"/>
                  </a:cubicBezTo>
                  <a:cubicBezTo>
                    <a:pt x="21554" y="9958"/>
                    <a:pt x="21882" y="10009"/>
                    <a:pt x="22213" y="10078"/>
                  </a:cubicBezTo>
                  <a:cubicBezTo>
                    <a:pt x="22407" y="10118"/>
                    <a:pt x="22587" y="10243"/>
                    <a:pt x="22810" y="10243"/>
                  </a:cubicBezTo>
                  <a:cubicBezTo>
                    <a:pt x="22854" y="10243"/>
                    <a:pt x="22899" y="10238"/>
                    <a:pt x="22946" y="10227"/>
                  </a:cubicBezTo>
                  <a:cubicBezTo>
                    <a:pt x="22319" y="9355"/>
                    <a:pt x="21461" y="8940"/>
                    <a:pt x="20445" y="8815"/>
                  </a:cubicBezTo>
                  <a:cubicBezTo>
                    <a:pt x="20127" y="8777"/>
                    <a:pt x="19828" y="8733"/>
                    <a:pt x="19861" y="8338"/>
                  </a:cubicBezTo>
                  <a:cubicBezTo>
                    <a:pt x="19891" y="8027"/>
                    <a:pt x="20070" y="7945"/>
                    <a:pt x="20276" y="7945"/>
                  </a:cubicBezTo>
                  <a:close/>
                  <a:moveTo>
                    <a:pt x="32894" y="9163"/>
                  </a:moveTo>
                  <a:cubicBezTo>
                    <a:pt x="33241" y="9163"/>
                    <a:pt x="33588" y="9212"/>
                    <a:pt x="33924" y="9316"/>
                  </a:cubicBezTo>
                  <a:cubicBezTo>
                    <a:pt x="34199" y="9398"/>
                    <a:pt x="34551" y="9461"/>
                    <a:pt x="34435" y="9856"/>
                  </a:cubicBezTo>
                  <a:cubicBezTo>
                    <a:pt x="34381" y="10042"/>
                    <a:pt x="34274" y="10097"/>
                    <a:pt x="34147" y="10097"/>
                  </a:cubicBezTo>
                  <a:cubicBezTo>
                    <a:pt x="34027" y="10097"/>
                    <a:pt x="33889" y="10048"/>
                    <a:pt x="33761" y="10015"/>
                  </a:cubicBezTo>
                  <a:cubicBezTo>
                    <a:pt x="33497" y="9951"/>
                    <a:pt x="33241" y="9920"/>
                    <a:pt x="32995" y="9920"/>
                  </a:cubicBezTo>
                  <a:cubicBezTo>
                    <a:pt x="32032" y="9920"/>
                    <a:pt x="31228" y="10402"/>
                    <a:pt x="30748" y="11312"/>
                  </a:cubicBezTo>
                  <a:cubicBezTo>
                    <a:pt x="31529" y="11326"/>
                    <a:pt x="32262" y="11485"/>
                    <a:pt x="32936" y="11851"/>
                  </a:cubicBezTo>
                  <a:cubicBezTo>
                    <a:pt x="33182" y="11981"/>
                    <a:pt x="33462" y="12126"/>
                    <a:pt x="33274" y="12454"/>
                  </a:cubicBezTo>
                  <a:cubicBezTo>
                    <a:pt x="33207" y="12567"/>
                    <a:pt x="33126" y="12606"/>
                    <a:pt x="33040" y="12606"/>
                  </a:cubicBezTo>
                  <a:cubicBezTo>
                    <a:pt x="32908" y="12606"/>
                    <a:pt x="32762" y="12515"/>
                    <a:pt x="32628" y="12454"/>
                  </a:cubicBezTo>
                  <a:cubicBezTo>
                    <a:pt x="32142" y="12238"/>
                    <a:pt x="31652" y="12123"/>
                    <a:pt x="31158" y="12123"/>
                  </a:cubicBezTo>
                  <a:cubicBezTo>
                    <a:pt x="30759" y="12123"/>
                    <a:pt x="30358" y="12198"/>
                    <a:pt x="29953" y="12353"/>
                  </a:cubicBezTo>
                  <a:cubicBezTo>
                    <a:pt x="29835" y="12398"/>
                    <a:pt x="29717" y="12437"/>
                    <a:pt x="29603" y="12437"/>
                  </a:cubicBezTo>
                  <a:cubicBezTo>
                    <a:pt x="29488" y="12437"/>
                    <a:pt x="29377" y="12398"/>
                    <a:pt x="29274" y="12290"/>
                  </a:cubicBezTo>
                  <a:cubicBezTo>
                    <a:pt x="29062" y="12068"/>
                    <a:pt x="29172" y="11837"/>
                    <a:pt x="29259" y="11606"/>
                  </a:cubicBezTo>
                  <a:cubicBezTo>
                    <a:pt x="29795" y="10145"/>
                    <a:pt x="31344" y="9163"/>
                    <a:pt x="32894" y="9163"/>
                  </a:cubicBezTo>
                  <a:close/>
                  <a:moveTo>
                    <a:pt x="16212" y="13655"/>
                  </a:moveTo>
                  <a:cubicBezTo>
                    <a:pt x="17277" y="13655"/>
                    <a:pt x="18341" y="13672"/>
                    <a:pt x="19404" y="13692"/>
                  </a:cubicBezTo>
                  <a:cubicBezTo>
                    <a:pt x="23794" y="13760"/>
                    <a:pt x="28175" y="13977"/>
                    <a:pt x="32532" y="14574"/>
                  </a:cubicBezTo>
                  <a:cubicBezTo>
                    <a:pt x="34657" y="14868"/>
                    <a:pt x="36763" y="15283"/>
                    <a:pt x="38850" y="15789"/>
                  </a:cubicBezTo>
                  <a:cubicBezTo>
                    <a:pt x="39197" y="15871"/>
                    <a:pt x="39462" y="16010"/>
                    <a:pt x="39553" y="16406"/>
                  </a:cubicBezTo>
                  <a:cubicBezTo>
                    <a:pt x="40671" y="21047"/>
                    <a:pt x="40614" y="25615"/>
                    <a:pt x="38397" y="29948"/>
                  </a:cubicBezTo>
                  <a:cubicBezTo>
                    <a:pt x="36189" y="34261"/>
                    <a:pt x="32454" y="36392"/>
                    <a:pt x="27746" y="36878"/>
                  </a:cubicBezTo>
                  <a:cubicBezTo>
                    <a:pt x="27135" y="36941"/>
                    <a:pt x="26530" y="36972"/>
                    <a:pt x="25931" y="36972"/>
                  </a:cubicBezTo>
                  <a:cubicBezTo>
                    <a:pt x="22885" y="36972"/>
                    <a:pt x="20008" y="36155"/>
                    <a:pt x="17370" y="34435"/>
                  </a:cubicBezTo>
                  <a:cubicBezTo>
                    <a:pt x="14141" y="32324"/>
                    <a:pt x="12454" y="29187"/>
                    <a:pt x="11591" y="25543"/>
                  </a:cubicBezTo>
                  <a:cubicBezTo>
                    <a:pt x="10714" y="21837"/>
                    <a:pt x="10772" y="18136"/>
                    <a:pt x="11775" y="14449"/>
                  </a:cubicBezTo>
                  <a:cubicBezTo>
                    <a:pt x="11919" y="13914"/>
                    <a:pt x="12160" y="13755"/>
                    <a:pt x="12690" y="13731"/>
                  </a:cubicBezTo>
                  <a:cubicBezTo>
                    <a:pt x="13863" y="13675"/>
                    <a:pt x="15038" y="13655"/>
                    <a:pt x="16212" y="13655"/>
                  </a:cubicBezTo>
                  <a:close/>
                  <a:moveTo>
                    <a:pt x="27396" y="0"/>
                  </a:moveTo>
                  <a:cubicBezTo>
                    <a:pt x="18699" y="0"/>
                    <a:pt x="10168" y="4300"/>
                    <a:pt x="5109" y="12256"/>
                  </a:cubicBezTo>
                  <a:cubicBezTo>
                    <a:pt x="1042" y="18647"/>
                    <a:pt x="1" y="25601"/>
                    <a:pt x="1750" y="32946"/>
                  </a:cubicBezTo>
                  <a:cubicBezTo>
                    <a:pt x="2758" y="37182"/>
                    <a:pt x="4758" y="40917"/>
                    <a:pt x="7803" y="44286"/>
                  </a:cubicBezTo>
                  <a:cubicBezTo>
                    <a:pt x="7640" y="42339"/>
                    <a:pt x="8290" y="40984"/>
                    <a:pt x="9823" y="40093"/>
                  </a:cubicBezTo>
                  <a:cubicBezTo>
                    <a:pt x="10626" y="39621"/>
                    <a:pt x="11453" y="39417"/>
                    <a:pt x="12299" y="39417"/>
                  </a:cubicBezTo>
                  <a:cubicBezTo>
                    <a:pt x="13016" y="39417"/>
                    <a:pt x="13747" y="39564"/>
                    <a:pt x="14488" y="39818"/>
                  </a:cubicBezTo>
                  <a:cubicBezTo>
                    <a:pt x="14488" y="39216"/>
                    <a:pt x="14478" y="38676"/>
                    <a:pt x="14488" y="38141"/>
                  </a:cubicBezTo>
                  <a:cubicBezTo>
                    <a:pt x="14497" y="37645"/>
                    <a:pt x="14584" y="37153"/>
                    <a:pt x="14782" y="36700"/>
                  </a:cubicBezTo>
                  <a:cubicBezTo>
                    <a:pt x="15026" y="36150"/>
                    <a:pt x="15448" y="35867"/>
                    <a:pt x="15888" y="35867"/>
                  </a:cubicBezTo>
                  <a:cubicBezTo>
                    <a:pt x="16247" y="35867"/>
                    <a:pt x="16618" y="36055"/>
                    <a:pt x="16917" y="36440"/>
                  </a:cubicBezTo>
                  <a:cubicBezTo>
                    <a:pt x="17269" y="36888"/>
                    <a:pt x="17457" y="37423"/>
                    <a:pt x="17572" y="37972"/>
                  </a:cubicBezTo>
                  <a:cubicBezTo>
                    <a:pt x="17765" y="38888"/>
                    <a:pt x="17934" y="39813"/>
                    <a:pt x="18078" y="40743"/>
                  </a:cubicBezTo>
                  <a:cubicBezTo>
                    <a:pt x="18126" y="41081"/>
                    <a:pt x="18266" y="41168"/>
                    <a:pt x="18589" y="41201"/>
                  </a:cubicBezTo>
                  <a:cubicBezTo>
                    <a:pt x="21727" y="41548"/>
                    <a:pt x="24840" y="42069"/>
                    <a:pt x="27944" y="42633"/>
                  </a:cubicBezTo>
                  <a:cubicBezTo>
                    <a:pt x="30401" y="43081"/>
                    <a:pt x="32801" y="43881"/>
                    <a:pt x="35336" y="43915"/>
                  </a:cubicBezTo>
                  <a:cubicBezTo>
                    <a:pt x="35582" y="43919"/>
                    <a:pt x="35809" y="44001"/>
                    <a:pt x="35809" y="44276"/>
                  </a:cubicBezTo>
                  <a:cubicBezTo>
                    <a:pt x="35809" y="44578"/>
                    <a:pt x="35579" y="44639"/>
                    <a:pt x="35339" y="44639"/>
                  </a:cubicBezTo>
                  <a:cubicBezTo>
                    <a:pt x="35319" y="44639"/>
                    <a:pt x="35299" y="44638"/>
                    <a:pt x="35279" y="44637"/>
                  </a:cubicBezTo>
                  <a:cubicBezTo>
                    <a:pt x="34271" y="44594"/>
                    <a:pt x="33259" y="44551"/>
                    <a:pt x="32271" y="44348"/>
                  </a:cubicBezTo>
                  <a:cubicBezTo>
                    <a:pt x="27924" y="43466"/>
                    <a:pt x="23543" y="42830"/>
                    <a:pt x="19148" y="42257"/>
                  </a:cubicBezTo>
                  <a:cubicBezTo>
                    <a:pt x="17659" y="42059"/>
                    <a:pt x="17664" y="42054"/>
                    <a:pt x="17447" y="40589"/>
                  </a:cubicBezTo>
                  <a:cubicBezTo>
                    <a:pt x="17442" y="40541"/>
                    <a:pt x="17442" y="40498"/>
                    <a:pt x="17432" y="40454"/>
                  </a:cubicBezTo>
                  <a:cubicBezTo>
                    <a:pt x="17220" y="39355"/>
                    <a:pt x="17095" y="38237"/>
                    <a:pt x="16589" y="37220"/>
                  </a:cubicBezTo>
                  <a:cubicBezTo>
                    <a:pt x="16456" y="36954"/>
                    <a:pt x="16305" y="36640"/>
                    <a:pt x="15970" y="36640"/>
                  </a:cubicBezTo>
                  <a:cubicBezTo>
                    <a:pt x="15954" y="36640"/>
                    <a:pt x="15937" y="36641"/>
                    <a:pt x="15919" y="36642"/>
                  </a:cubicBezTo>
                  <a:cubicBezTo>
                    <a:pt x="15534" y="36676"/>
                    <a:pt x="15490" y="37047"/>
                    <a:pt x="15413" y="37346"/>
                  </a:cubicBezTo>
                  <a:cubicBezTo>
                    <a:pt x="15191" y="38204"/>
                    <a:pt x="15278" y="39081"/>
                    <a:pt x="15278" y="39953"/>
                  </a:cubicBezTo>
                  <a:cubicBezTo>
                    <a:pt x="15278" y="40490"/>
                    <a:pt x="15132" y="40752"/>
                    <a:pt x="14806" y="40752"/>
                  </a:cubicBezTo>
                  <a:cubicBezTo>
                    <a:pt x="14666" y="40752"/>
                    <a:pt x="14494" y="40704"/>
                    <a:pt x="14285" y="40608"/>
                  </a:cubicBezTo>
                  <a:cubicBezTo>
                    <a:pt x="13671" y="40325"/>
                    <a:pt x="13039" y="40187"/>
                    <a:pt x="12397" y="40187"/>
                  </a:cubicBezTo>
                  <a:cubicBezTo>
                    <a:pt x="12067" y="40187"/>
                    <a:pt x="11734" y="40223"/>
                    <a:pt x="11399" y="40295"/>
                  </a:cubicBezTo>
                  <a:cubicBezTo>
                    <a:pt x="8868" y="40830"/>
                    <a:pt x="7818" y="43269"/>
                    <a:pt x="9187" y="45466"/>
                  </a:cubicBezTo>
                  <a:cubicBezTo>
                    <a:pt x="10126" y="46980"/>
                    <a:pt x="11543" y="47818"/>
                    <a:pt x="13288" y="48112"/>
                  </a:cubicBezTo>
                  <a:cubicBezTo>
                    <a:pt x="13525" y="48153"/>
                    <a:pt x="13757" y="48173"/>
                    <a:pt x="13981" y="48173"/>
                  </a:cubicBezTo>
                  <a:cubicBezTo>
                    <a:pt x="15405" y="48173"/>
                    <a:pt x="16526" y="47365"/>
                    <a:pt x="17042" y="45924"/>
                  </a:cubicBezTo>
                  <a:cubicBezTo>
                    <a:pt x="17119" y="45717"/>
                    <a:pt x="17201" y="45500"/>
                    <a:pt x="17216" y="45278"/>
                  </a:cubicBezTo>
                  <a:cubicBezTo>
                    <a:pt x="17262" y="44726"/>
                    <a:pt x="17513" y="44520"/>
                    <a:pt x="17931" y="44520"/>
                  </a:cubicBezTo>
                  <a:cubicBezTo>
                    <a:pt x="18035" y="44520"/>
                    <a:pt x="18148" y="44533"/>
                    <a:pt x="18271" y="44556"/>
                  </a:cubicBezTo>
                  <a:cubicBezTo>
                    <a:pt x="19283" y="44734"/>
                    <a:pt x="20305" y="44864"/>
                    <a:pt x="21317" y="45037"/>
                  </a:cubicBezTo>
                  <a:cubicBezTo>
                    <a:pt x="25789" y="45813"/>
                    <a:pt x="30213" y="46898"/>
                    <a:pt x="34739" y="47346"/>
                  </a:cubicBezTo>
                  <a:cubicBezTo>
                    <a:pt x="35095" y="47380"/>
                    <a:pt x="35481" y="47409"/>
                    <a:pt x="35418" y="47876"/>
                  </a:cubicBezTo>
                  <a:cubicBezTo>
                    <a:pt x="35373" y="48184"/>
                    <a:pt x="35182" y="48250"/>
                    <a:pt x="34956" y="48250"/>
                  </a:cubicBezTo>
                  <a:cubicBezTo>
                    <a:pt x="34846" y="48250"/>
                    <a:pt x="34727" y="48234"/>
                    <a:pt x="34614" y="48223"/>
                  </a:cubicBezTo>
                  <a:cubicBezTo>
                    <a:pt x="31982" y="47948"/>
                    <a:pt x="29394" y="47423"/>
                    <a:pt x="26806" y="46917"/>
                  </a:cubicBezTo>
                  <a:cubicBezTo>
                    <a:pt x="24194" y="46406"/>
                    <a:pt x="21577" y="45915"/>
                    <a:pt x="18965" y="45404"/>
                  </a:cubicBezTo>
                  <a:cubicBezTo>
                    <a:pt x="18803" y="45372"/>
                    <a:pt x="18659" y="45349"/>
                    <a:pt x="18532" y="45349"/>
                  </a:cubicBezTo>
                  <a:cubicBezTo>
                    <a:pt x="18201" y="45349"/>
                    <a:pt x="17983" y="45503"/>
                    <a:pt x="17847" y="46050"/>
                  </a:cubicBezTo>
                  <a:cubicBezTo>
                    <a:pt x="17452" y="47635"/>
                    <a:pt x="16363" y="48613"/>
                    <a:pt x="14738" y="48941"/>
                  </a:cubicBezTo>
                  <a:cubicBezTo>
                    <a:pt x="14377" y="49013"/>
                    <a:pt x="14001" y="49004"/>
                    <a:pt x="13596" y="49038"/>
                  </a:cubicBezTo>
                  <a:cubicBezTo>
                    <a:pt x="17547" y="51619"/>
                    <a:pt x="22405" y="53021"/>
                    <a:pt x="27403" y="53021"/>
                  </a:cubicBezTo>
                  <a:cubicBezTo>
                    <a:pt x="35029" y="53021"/>
                    <a:pt x="42982" y="49755"/>
                    <a:pt x="48537" y="42430"/>
                  </a:cubicBezTo>
                  <a:cubicBezTo>
                    <a:pt x="57563" y="30526"/>
                    <a:pt x="54816" y="13369"/>
                    <a:pt x="42508" y="4777"/>
                  </a:cubicBezTo>
                  <a:cubicBezTo>
                    <a:pt x="37886" y="1546"/>
                    <a:pt x="32611" y="0"/>
                    <a:pt x="27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642;p30">
              <a:extLst>
                <a:ext uri="{FF2B5EF4-FFF2-40B4-BE49-F238E27FC236}">
                  <a16:creationId xmlns:a16="http://schemas.microsoft.com/office/drawing/2014/main" id="{C3CBDB44-652D-8BA4-339E-93D64E6EFDD5}"/>
                </a:ext>
              </a:extLst>
            </p:cNvPr>
            <p:cNvSpPr/>
            <p:nvPr/>
          </p:nvSpPr>
          <p:spPr>
            <a:xfrm>
              <a:off x="4927790" y="2671719"/>
              <a:ext cx="733091" cy="421512"/>
            </a:xfrm>
            <a:custGeom>
              <a:avLst/>
              <a:gdLst/>
              <a:ahLst/>
              <a:cxnLst/>
              <a:rect l="l" t="t" r="r" b="b"/>
              <a:pathLst>
                <a:path w="21206" h="12193" extrusionOk="0">
                  <a:moveTo>
                    <a:pt x="5865" y="0"/>
                  </a:moveTo>
                  <a:cubicBezTo>
                    <a:pt x="5362" y="0"/>
                    <a:pt x="5247" y="501"/>
                    <a:pt x="5099" y="892"/>
                  </a:cubicBezTo>
                  <a:cubicBezTo>
                    <a:pt x="4819" y="1629"/>
                    <a:pt x="4757" y="2420"/>
                    <a:pt x="4559" y="3176"/>
                  </a:cubicBezTo>
                  <a:cubicBezTo>
                    <a:pt x="4439" y="3625"/>
                    <a:pt x="4468" y="3914"/>
                    <a:pt x="4901" y="4169"/>
                  </a:cubicBezTo>
                  <a:cubicBezTo>
                    <a:pt x="5268" y="4386"/>
                    <a:pt x="5509" y="4757"/>
                    <a:pt x="5711" y="5138"/>
                  </a:cubicBezTo>
                  <a:cubicBezTo>
                    <a:pt x="6342" y="6328"/>
                    <a:pt x="6024" y="7851"/>
                    <a:pt x="4959" y="8719"/>
                  </a:cubicBezTo>
                  <a:cubicBezTo>
                    <a:pt x="4474" y="9113"/>
                    <a:pt x="3932" y="9311"/>
                    <a:pt x="3389" y="9311"/>
                  </a:cubicBezTo>
                  <a:cubicBezTo>
                    <a:pt x="2810" y="9311"/>
                    <a:pt x="2230" y="9087"/>
                    <a:pt x="1716" y="8637"/>
                  </a:cubicBezTo>
                  <a:cubicBezTo>
                    <a:pt x="1533" y="8473"/>
                    <a:pt x="1176" y="8299"/>
                    <a:pt x="1422" y="7996"/>
                  </a:cubicBezTo>
                  <a:cubicBezTo>
                    <a:pt x="1500" y="7900"/>
                    <a:pt x="1572" y="7863"/>
                    <a:pt x="1639" y="7863"/>
                  </a:cubicBezTo>
                  <a:cubicBezTo>
                    <a:pt x="1805" y="7863"/>
                    <a:pt x="1942" y="8086"/>
                    <a:pt x="2072" y="8189"/>
                  </a:cubicBezTo>
                  <a:cubicBezTo>
                    <a:pt x="2504" y="8526"/>
                    <a:pt x="2952" y="8694"/>
                    <a:pt x="3383" y="8694"/>
                  </a:cubicBezTo>
                  <a:cubicBezTo>
                    <a:pt x="3901" y="8694"/>
                    <a:pt x="4395" y="8451"/>
                    <a:pt x="4805" y="7967"/>
                  </a:cubicBezTo>
                  <a:cubicBezTo>
                    <a:pt x="5528" y="7109"/>
                    <a:pt x="5542" y="5996"/>
                    <a:pt x="4839" y="5138"/>
                  </a:cubicBezTo>
                  <a:cubicBezTo>
                    <a:pt x="4352" y="4541"/>
                    <a:pt x="3691" y="4223"/>
                    <a:pt x="3011" y="4223"/>
                  </a:cubicBezTo>
                  <a:cubicBezTo>
                    <a:pt x="2614" y="4223"/>
                    <a:pt x="2211" y="4331"/>
                    <a:pt x="1831" y="4555"/>
                  </a:cubicBezTo>
                  <a:cubicBezTo>
                    <a:pt x="945" y="5075"/>
                    <a:pt x="419" y="5870"/>
                    <a:pt x="280" y="6878"/>
                  </a:cubicBezTo>
                  <a:cubicBezTo>
                    <a:pt x="0" y="8902"/>
                    <a:pt x="1451" y="11263"/>
                    <a:pt x="3369" y="11967"/>
                  </a:cubicBezTo>
                  <a:cubicBezTo>
                    <a:pt x="3787" y="12120"/>
                    <a:pt x="4192" y="12193"/>
                    <a:pt x="4574" y="12193"/>
                  </a:cubicBezTo>
                  <a:cubicBezTo>
                    <a:pt x="5936" y="12193"/>
                    <a:pt x="6990" y="11259"/>
                    <a:pt x="7220" y="9692"/>
                  </a:cubicBezTo>
                  <a:cubicBezTo>
                    <a:pt x="7253" y="9451"/>
                    <a:pt x="7239" y="9201"/>
                    <a:pt x="7253" y="8955"/>
                  </a:cubicBezTo>
                  <a:cubicBezTo>
                    <a:pt x="7279" y="8597"/>
                    <a:pt x="7408" y="8405"/>
                    <a:pt x="7616" y="8405"/>
                  </a:cubicBezTo>
                  <a:cubicBezTo>
                    <a:pt x="7719" y="8405"/>
                    <a:pt x="7842" y="8453"/>
                    <a:pt x="7981" y="8550"/>
                  </a:cubicBezTo>
                  <a:cubicBezTo>
                    <a:pt x="8193" y="8704"/>
                    <a:pt x="8415" y="8762"/>
                    <a:pt x="8656" y="8810"/>
                  </a:cubicBezTo>
                  <a:cubicBezTo>
                    <a:pt x="10656" y="9210"/>
                    <a:pt x="12680" y="9422"/>
                    <a:pt x="14699" y="9683"/>
                  </a:cubicBezTo>
                  <a:cubicBezTo>
                    <a:pt x="16868" y="9962"/>
                    <a:pt x="19037" y="10261"/>
                    <a:pt x="21205" y="10854"/>
                  </a:cubicBezTo>
                  <a:cubicBezTo>
                    <a:pt x="21027" y="9846"/>
                    <a:pt x="20844" y="8945"/>
                    <a:pt x="20714" y="8044"/>
                  </a:cubicBezTo>
                  <a:cubicBezTo>
                    <a:pt x="20663" y="7708"/>
                    <a:pt x="20538" y="7610"/>
                    <a:pt x="20238" y="7610"/>
                  </a:cubicBezTo>
                  <a:cubicBezTo>
                    <a:pt x="20223" y="7610"/>
                    <a:pt x="20209" y="7610"/>
                    <a:pt x="20193" y="7610"/>
                  </a:cubicBezTo>
                  <a:cubicBezTo>
                    <a:pt x="20058" y="7613"/>
                    <a:pt x="19924" y="7614"/>
                    <a:pt x="19789" y="7614"/>
                  </a:cubicBezTo>
                  <a:cubicBezTo>
                    <a:pt x="15620" y="7614"/>
                    <a:pt x="11598" y="6484"/>
                    <a:pt x="7504" y="5928"/>
                  </a:cubicBezTo>
                  <a:cubicBezTo>
                    <a:pt x="7036" y="5866"/>
                    <a:pt x="6906" y="5663"/>
                    <a:pt x="6945" y="5157"/>
                  </a:cubicBezTo>
                  <a:cubicBezTo>
                    <a:pt x="7056" y="3750"/>
                    <a:pt x="7070" y="2333"/>
                    <a:pt x="6675" y="955"/>
                  </a:cubicBezTo>
                  <a:cubicBezTo>
                    <a:pt x="6554" y="535"/>
                    <a:pt x="6429" y="5"/>
                    <a:pt x="5880" y="0"/>
                  </a:cubicBezTo>
                  <a:cubicBezTo>
                    <a:pt x="5875" y="0"/>
                    <a:pt x="5870" y="0"/>
                    <a:pt x="5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643;p30">
              <a:extLst>
                <a:ext uri="{FF2B5EF4-FFF2-40B4-BE49-F238E27FC236}">
                  <a16:creationId xmlns:a16="http://schemas.microsoft.com/office/drawing/2014/main" id="{2C4D4E45-E3BC-F7FB-43B0-C13D1BCA6586}"/>
                </a:ext>
              </a:extLst>
            </p:cNvPr>
            <p:cNvSpPr/>
            <p:nvPr/>
          </p:nvSpPr>
          <p:spPr>
            <a:xfrm>
              <a:off x="5687831" y="3841276"/>
              <a:ext cx="345216" cy="747473"/>
            </a:xfrm>
            <a:custGeom>
              <a:avLst/>
              <a:gdLst/>
              <a:ahLst/>
              <a:cxnLst/>
              <a:rect l="l" t="t" r="r" b="b"/>
              <a:pathLst>
                <a:path w="9986" h="21622" extrusionOk="0">
                  <a:moveTo>
                    <a:pt x="7672" y="0"/>
                  </a:moveTo>
                  <a:cubicBezTo>
                    <a:pt x="7166" y="617"/>
                    <a:pt x="6704" y="1215"/>
                    <a:pt x="6207" y="1784"/>
                  </a:cubicBezTo>
                  <a:cubicBezTo>
                    <a:pt x="5118" y="3032"/>
                    <a:pt x="3966" y="4222"/>
                    <a:pt x="2935" y="5523"/>
                  </a:cubicBezTo>
                  <a:cubicBezTo>
                    <a:pt x="1393" y="7466"/>
                    <a:pt x="1190" y="9480"/>
                    <a:pt x="2275" y="11716"/>
                  </a:cubicBezTo>
                  <a:cubicBezTo>
                    <a:pt x="3084" y="13384"/>
                    <a:pt x="3947" y="15022"/>
                    <a:pt x="4786" y="16675"/>
                  </a:cubicBezTo>
                  <a:cubicBezTo>
                    <a:pt x="4892" y="16883"/>
                    <a:pt x="5118" y="17080"/>
                    <a:pt x="4925" y="17345"/>
                  </a:cubicBezTo>
                  <a:cubicBezTo>
                    <a:pt x="4829" y="17479"/>
                    <a:pt x="4720" y="17522"/>
                    <a:pt x="4606" y="17522"/>
                  </a:cubicBezTo>
                  <a:cubicBezTo>
                    <a:pt x="4471" y="17522"/>
                    <a:pt x="4329" y="17462"/>
                    <a:pt x="4193" y="17422"/>
                  </a:cubicBezTo>
                  <a:cubicBezTo>
                    <a:pt x="3723" y="17294"/>
                    <a:pt x="3254" y="17227"/>
                    <a:pt x="2787" y="17227"/>
                  </a:cubicBezTo>
                  <a:cubicBezTo>
                    <a:pt x="2218" y="17227"/>
                    <a:pt x="1654" y="17326"/>
                    <a:pt x="1099" y="17538"/>
                  </a:cubicBezTo>
                  <a:cubicBezTo>
                    <a:pt x="588" y="17736"/>
                    <a:pt x="106" y="18010"/>
                    <a:pt x="53" y="18642"/>
                  </a:cubicBezTo>
                  <a:cubicBezTo>
                    <a:pt x="0" y="19292"/>
                    <a:pt x="260" y="19822"/>
                    <a:pt x="795" y="20203"/>
                  </a:cubicBezTo>
                  <a:cubicBezTo>
                    <a:pt x="1335" y="20589"/>
                    <a:pt x="1966" y="20748"/>
                    <a:pt x="2612" y="20830"/>
                  </a:cubicBezTo>
                  <a:cubicBezTo>
                    <a:pt x="4097" y="21018"/>
                    <a:pt x="5595" y="21104"/>
                    <a:pt x="7051" y="21485"/>
                  </a:cubicBezTo>
                  <a:cubicBezTo>
                    <a:pt x="7359" y="21564"/>
                    <a:pt x="7677" y="21621"/>
                    <a:pt x="8000" y="21621"/>
                  </a:cubicBezTo>
                  <a:cubicBezTo>
                    <a:pt x="8191" y="21621"/>
                    <a:pt x="8385" y="21601"/>
                    <a:pt x="8579" y="21553"/>
                  </a:cubicBezTo>
                  <a:cubicBezTo>
                    <a:pt x="9581" y="21297"/>
                    <a:pt x="9986" y="20492"/>
                    <a:pt x="9547" y="19557"/>
                  </a:cubicBezTo>
                  <a:cubicBezTo>
                    <a:pt x="9287" y="19003"/>
                    <a:pt x="8911" y="18521"/>
                    <a:pt x="8497" y="18087"/>
                  </a:cubicBezTo>
                  <a:cubicBezTo>
                    <a:pt x="7094" y="16622"/>
                    <a:pt x="6188" y="14854"/>
                    <a:pt x="5364" y="13037"/>
                  </a:cubicBezTo>
                  <a:cubicBezTo>
                    <a:pt x="4901" y="12015"/>
                    <a:pt x="4583" y="10940"/>
                    <a:pt x="4564" y="9803"/>
                  </a:cubicBezTo>
                  <a:cubicBezTo>
                    <a:pt x="4535" y="8401"/>
                    <a:pt x="5311" y="7360"/>
                    <a:pt x="6159" y="6357"/>
                  </a:cubicBezTo>
                  <a:cubicBezTo>
                    <a:pt x="6853" y="5538"/>
                    <a:pt x="7639" y="4796"/>
                    <a:pt x="8256" y="3914"/>
                  </a:cubicBezTo>
                  <a:cubicBezTo>
                    <a:pt x="8405" y="3702"/>
                    <a:pt x="8559" y="3514"/>
                    <a:pt x="8468" y="3186"/>
                  </a:cubicBezTo>
                  <a:cubicBezTo>
                    <a:pt x="8179" y="2155"/>
                    <a:pt x="7942" y="1109"/>
                    <a:pt x="7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644;p30">
              <a:extLst>
                <a:ext uri="{FF2B5EF4-FFF2-40B4-BE49-F238E27FC236}">
                  <a16:creationId xmlns:a16="http://schemas.microsoft.com/office/drawing/2014/main" id="{7C7C2788-0FB7-8BBA-C926-D924DBF876E4}"/>
                </a:ext>
              </a:extLst>
            </p:cNvPr>
            <p:cNvSpPr/>
            <p:nvPr/>
          </p:nvSpPr>
          <p:spPr>
            <a:xfrm>
              <a:off x="6875841" y="4160664"/>
              <a:ext cx="367237" cy="544339"/>
            </a:xfrm>
            <a:custGeom>
              <a:avLst/>
              <a:gdLst/>
              <a:ahLst/>
              <a:cxnLst/>
              <a:rect l="l" t="t" r="r" b="b"/>
              <a:pathLst>
                <a:path w="10623" h="15746" extrusionOk="0">
                  <a:moveTo>
                    <a:pt x="5717" y="0"/>
                  </a:moveTo>
                  <a:cubicBezTo>
                    <a:pt x="5220" y="945"/>
                    <a:pt x="4767" y="1793"/>
                    <a:pt x="3958" y="2318"/>
                  </a:cubicBezTo>
                  <a:cubicBezTo>
                    <a:pt x="3461" y="2641"/>
                    <a:pt x="3466" y="2925"/>
                    <a:pt x="3697" y="3403"/>
                  </a:cubicBezTo>
                  <a:cubicBezTo>
                    <a:pt x="4709" y="5470"/>
                    <a:pt x="5702" y="7547"/>
                    <a:pt x="6671" y="9634"/>
                  </a:cubicBezTo>
                  <a:cubicBezTo>
                    <a:pt x="6936" y="10207"/>
                    <a:pt x="7124" y="10786"/>
                    <a:pt x="7746" y="11099"/>
                  </a:cubicBezTo>
                  <a:cubicBezTo>
                    <a:pt x="8011" y="11234"/>
                    <a:pt x="8237" y="11494"/>
                    <a:pt x="8011" y="11812"/>
                  </a:cubicBezTo>
                  <a:cubicBezTo>
                    <a:pt x="7919" y="11940"/>
                    <a:pt x="7822" y="11987"/>
                    <a:pt x="7724" y="11987"/>
                  </a:cubicBezTo>
                  <a:cubicBezTo>
                    <a:pt x="7562" y="11987"/>
                    <a:pt x="7397" y="11863"/>
                    <a:pt x="7244" y="11774"/>
                  </a:cubicBezTo>
                  <a:cubicBezTo>
                    <a:pt x="6550" y="11354"/>
                    <a:pt x="5818" y="11032"/>
                    <a:pt x="5023" y="10853"/>
                  </a:cubicBezTo>
                  <a:cubicBezTo>
                    <a:pt x="4569" y="10753"/>
                    <a:pt x="4123" y="10692"/>
                    <a:pt x="3689" y="10692"/>
                  </a:cubicBezTo>
                  <a:cubicBezTo>
                    <a:pt x="2809" y="10692"/>
                    <a:pt x="1981" y="10945"/>
                    <a:pt x="1254" y="11639"/>
                  </a:cubicBezTo>
                  <a:cubicBezTo>
                    <a:pt x="1" y="12829"/>
                    <a:pt x="155" y="13798"/>
                    <a:pt x="1702" y="14545"/>
                  </a:cubicBezTo>
                  <a:cubicBezTo>
                    <a:pt x="2064" y="14718"/>
                    <a:pt x="2449" y="14844"/>
                    <a:pt x="2835" y="14964"/>
                  </a:cubicBezTo>
                  <a:cubicBezTo>
                    <a:pt x="4232" y="15412"/>
                    <a:pt x="5697" y="15432"/>
                    <a:pt x="7134" y="15639"/>
                  </a:cubicBezTo>
                  <a:cubicBezTo>
                    <a:pt x="7540" y="15697"/>
                    <a:pt x="7945" y="15746"/>
                    <a:pt x="8349" y="15746"/>
                  </a:cubicBezTo>
                  <a:cubicBezTo>
                    <a:pt x="8679" y="15746"/>
                    <a:pt x="9007" y="15714"/>
                    <a:pt x="9336" y="15629"/>
                  </a:cubicBezTo>
                  <a:cubicBezTo>
                    <a:pt x="10175" y="15412"/>
                    <a:pt x="10623" y="14810"/>
                    <a:pt x="10551" y="13947"/>
                  </a:cubicBezTo>
                  <a:cubicBezTo>
                    <a:pt x="10522" y="13639"/>
                    <a:pt x="10464" y="13326"/>
                    <a:pt x="10372" y="13027"/>
                  </a:cubicBezTo>
                  <a:cubicBezTo>
                    <a:pt x="9066" y="8627"/>
                    <a:pt x="7307" y="4395"/>
                    <a:pt x="5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645;p30">
              <a:extLst>
                <a:ext uri="{FF2B5EF4-FFF2-40B4-BE49-F238E27FC236}">
                  <a16:creationId xmlns:a16="http://schemas.microsoft.com/office/drawing/2014/main" id="{2A865B72-DDD3-0670-C38D-0F81DD3FAAE3}"/>
                </a:ext>
              </a:extLst>
            </p:cNvPr>
            <p:cNvSpPr/>
            <p:nvPr/>
          </p:nvSpPr>
          <p:spPr>
            <a:xfrm>
              <a:off x="6001202" y="2368060"/>
              <a:ext cx="1035648" cy="806103"/>
            </a:xfrm>
            <a:custGeom>
              <a:avLst/>
              <a:gdLst/>
              <a:ahLst/>
              <a:cxnLst/>
              <a:rect l="l" t="t" r="r" b="b"/>
              <a:pathLst>
                <a:path w="29958" h="23318" extrusionOk="0">
                  <a:moveTo>
                    <a:pt x="2342" y="735"/>
                  </a:moveTo>
                  <a:cubicBezTo>
                    <a:pt x="2364" y="735"/>
                    <a:pt x="2387" y="736"/>
                    <a:pt x="2410" y="736"/>
                  </a:cubicBezTo>
                  <a:cubicBezTo>
                    <a:pt x="3286" y="758"/>
                    <a:pt x="4162" y="764"/>
                    <a:pt x="5039" y="764"/>
                  </a:cubicBezTo>
                  <a:cubicBezTo>
                    <a:pt x="6090" y="764"/>
                    <a:pt x="7142" y="755"/>
                    <a:pt x="8193" y="755"/>
                  </a:cubicBezTo>
                  <a:cubicBezTo>
                    <a:pt x="12805" y="890"/>
                    <a:pt x="17413" y="1021"/>
                    <a:pt x="21996" y="1604"/>
                  </a:cubicBezTo>
                  <a:cubicBezTo>
                    <a:pt x="23885" y="1845"/>
                    <a:pt x="25760" y="2168"/>
                    <a:pt x="27615" y="2577"/>
                  </a:cubicBezTo>
                  <a:cubicBezTo>
                    <a:pt x="27948" y="2649"/>
                    <a:pt x="28198" y="2736"/>
                    <a:pt x="28295" y="3170"/>
                  </a:cubicBezTo>
                  <a:cubicBezTo>
                    <a:pt x="29220" y="7180"/>
                    <a:pt x="29177" y="11132"/>
                    <a:pt x="27567" y="14963"/>
                  </a:cubicBezTo>
                  <a:cubicBezTo>
                    <a:pt x="25755" y="19267"/>
                    <a:pt x="22444" y="21700"/>
                    <a:pt x="17875" y="22433"/>
                  </a:cubicBezTo>
                  <a:cubicBezTo>
                    <a:pt x="17007" y="22571"/>
                    <a:pt x="16146" y="22641"/>
                    <a:pt x="15292" y="22641"/>
                  </a:cubicBezTo>
                  <a:cubicBezTo>
                    <a:pt x="13165" y="22641"/>
                    <a:pt x="11086" y="22208"/>
                    <a:pt x="9070" y="21324"/>
                  </a:cubicBezTo>
                  <a:cubicBezTo>
                    <a:pt x="4796" y="19450"/>
                    <a:pt x="2511" y="16014"/>
                    <a:pt x="1489" y="11604"/>
                  </a:cubicBezTo>
                  <a:cubicBezTo>
                    <a:pt x="699" y="8206"/>
                    <a:pt x="771" y="4813"/>
                    <a:pt x="1509" y="1416"/>
                  </a:cubicBezTo>
                  <a:cubicBezTo>
                    <a:pt x="1624" y="898"/>
                    <a:pt x="1833" y="735"/>
                    <a:pt x="2342" y="735"/>
                  </a:cubicBezTo>
                  <a:close/>
                  <a:moveTo>
                    <a:pt x="5498" y="0"/>
                  </a:moveTo>
                  <a:cubicBezTo>
                    <a:pt x="4324" y="0"/>
                    <a:pt x="3149" y="20"/>
                    <a:pt x="1976" y="76"/>
                  </a:cubicBezTo>
                  <a:cubicBezTo>
                    <a:pt x="1446" y="100"/>
                    <a:pt x="1205" y="259"/>
                    <a:pt x="1061" y="794"/>
                  </a:cubicBezTo>
                  <a:cubicBezTo>
                    <a:pt x="58" y="4481"/>
                    <a:pt x="0" y="8182"/>
                    <a:pt x="877" y="11888"/>
                  </a:cubicBezTo>
                  <a:cubicBezTo>
                    <a:pt x="1740" y="15532"/>
                    <a:pt x="3427" y="18669"/>
                    <a:pt x="6656" y="20780"/>
                  </a:cubicBezTo>
                  <a:cubicBezTo>
                    <a:pt x="9294" y="22500"/>
                    <a:pt x="12171" y="23317"/>
                    <a:pt x="15217" y="23317"/>
                  </a:cubicBezTo>
                  <a:cubicBezTo>
                    <a:pt x="15816" y="23317"/>
                    <a:pt x="16421" y="23286"/>
                    <a:pt x="17032" y="23223"/>
                  </a:cubicBezTo>
                  <a:cubicBezTo>
                    <a:pt x="21740" y="22737"/>
                    <a:pt x="25475" y="20606"/>
                    <a:pt x="27683" y="16293"/>
                  </a:cubicBezTo>
                  <a:cubicBezTo>
                    <a:pt x="29900" y="11960"/>
                    <a:pt x="29957" y="7392"/>
                    <a:pt x="28839" y="2751"/>
                  </a:cubicBezTo>
                  <a:cubicBezTo>
                    <a:pt x="28748" y="2355"/>
                    <a:pt x="28483" y="2216"/>
                    <a:pt x="28136" y="2134"/>
                  </a:cubicBezTo>
                  <a:cubicBezTo>
                    <a:pt x="26049" y="1628"/>
                    <a:pt x="23943" y="1213"/>
                    <a:pt x="21818" y="919"/>
                  </a:cubicBezTo>
                  <a:cubicBezTo>
                    <a:pt x="17461" y="322"/>
                    <a:pt x="13080" y="105"/>
                    <a:pt x="8690" y="37"/>
                  </a:cubicBezTo>
                  <a:cubicBezTo>
                    <a:pt x="7627" y="17"/>
                    <a:pt x="6563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646;p30">
              <a:extLst>
                <a:ext uri="{FF2B5EF4-FFF2-40B4-BE49-F238E27FC236}">
                  <a16:creationId xmlns:a16="http://schemas.microsoft.com/office/drawing/2014/main" id="{5BC04586-D726-D5A9-2A5E-EA49B3F7BAD3}"/>
                </a:ext>
              </a:extLst>
            </p:cNvPr>
            <p:cNvSpPr/>
            <p:nvPr/>
          </p:nvSpPr>
          <p:spPr>
            <a:xfrm>
              <a:off x="6635446" y="2212774"/>
              <a:ext cx="189789" cy="119025"/>
            </a:xfrm>
            <a:custGeom>
              <a:avLst/>
              <a:gdLst/>
              <a:ahLst/>
              <a:cxnLst/>
              <a:rect l="l" t="t" r="r" b="b"/>
              <a:pathLst>
                <a:path w="5490" h="3443" extrusionOk="0">
                  <a:moveTo>
                    <a:pt x="3833" y="0"/>
                  </a:moveTo>
                  <a:cubicBezTo>
                    <a:pt x="2283" y="0"/>
                    <a:pt x="734" y="982"/>
                    <a:pt x="198" y="2443"/>
                  </a:cubicBezTo>
                  <a:cubicBezTo>
                    <a:pt x="111" y="2674"/>
                    <a:pt x="1" y="2905"/>
                    <a:pt x="213" y="3127"/>
                  </a:cubicBezTo>
                  <a:cubicBezTo>
                    <a:pt x="316" y="3235"/>
                    <a:pt x="427" y="3274"/>
                    <a:pt x="542" y="3274"/>
                  </a:cubicBezTo>
                  <a:cubicBezTo>
                    <a:pt x="656" y="3274"/>
                    <a:pt x="774" y="3235"/>
                    <a:pt x="892" y="3190"/>
                  </a:cubicBezTo>
                  <a:cubicBezTo>
                    <a:pt x="1298" y="3036"/>
                    <a:pt x="1700" y="2962"/>
                    <a:pt x="2100" y="2962"/>
                  </a:cubicBezTo>
                  <a:cubicBezTo>
                    <a:pt x="2593" y="2962"/>
                    <a:pt x="3082" y="3075"/>
                    <a:pt x="3567" y="3291"/>
                  </a:cubicBezTo>
                  <a:cubicBezTo>
                    <a:pt x="3701" y="3352"/>
                    <a:pt x="3847" y="3443"/>
                    <a:pt x="3979" y="3443"/>
                  </a:cubicBezTo>
                  <a:cubicBezTo>
                    <a:pt x="4065" y="3443"/>
                    <a:pt x="4146" y="3404"/>
                    <a:pt x="4213" y="3291"/>
                  </a:cubicBezTo>
                  <a:cubicBezTo>
                    <a:pt x="4401" y="2963"/>
                    <a:pt x="4121" y="2818"/>
                    <a:pt x="3875" y="2688"/>
                  </a:cubicBezTo>
                  <a:cubicBezTo>
                    <a:pt x="3201" y="2327"/>
                    <a:pt x="2468" y="2163"/>
                    <a:pt x="1687" y="2149"/>
                  </a:cubicBezTo>
                  <a:cubicBezTo>
                    <a:pt x="2166" y="1241"/>
                    <a:pt x="2967" y="759"/>
                    <a:pt x="3927" y="759"/>
                  </a:cubicBezTo>
                  <a:cubicBezTo>
                    <a:pt x="4175" y="759"/>
                    <a:pt x="4433" y="792"/>
                    <a:pt x="4700" y="857"/>
                  </a:cubicBezTo>
                  <a:cubicBezTo>
                    <a:pt x="4830" y="887"/>
                    <a:pt x="4967" y="934"/>
                    <a:pt x="5085" y="934"/>
                  </a:cubicBezTo>
                  <a:cubicBezTo>
                    <a:pt x="5213" y="934"/>
                    <a:pt x="5319" y="880"/>
                    <a:pt x="5374" y="693"/>
                  </a:cubicBezTo>
                  <a:cubicBezTo>
                    <a:pt x="5490" y="298"/>
                    <a:pt x="5138" y="235"/>
                    <a:pt x="4863" y="153"/>
                  </a:cubicBezTo>
                  <a:cubicBezTo>
                    <a:pt x="4527" y="49"/>
                    <a:pt x="4180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647;p30">
              <a:extLst>
                <a:ext uri="{FF2B5EF4-FFF2-40B4-BE49-F238E27FC236}">
                  <a16:creationId xmlns:a16="http://schemas.microsoft.com/office/drawing/2014/main" id="{A03311F3-A102-B9E9-DB31-C017597D301E}"/>
                </a:ext>
              </a:extLst>
            </p:cNvPr>
            <p:cNvSpPr/>
            <p:nvPr/>
          </p:nvSpPr>
          <p:spPr>
            <a:xfrm>
              <a:off x="6315403" y="2170633"/>
              <a:ext cx="141668" cy="117538"/>
            </a:xfrm>
            <a:custGeom>
              <a:avLst/>
              <a:gdLst/>
              <a:ahLst/>
              <a:cxnLst/>
              <a:rect l="l" t="t" r="r" b="b"/>
              <a:pathLst>
                <a:path w="4098" h="3400" extrusionOk="0">
                  <a:moveTo>
                    <a:pt x="473" y="1"/>
                  </a:moveTo>
                  <a:cubicBezTo>
                    <a:pt x="267" y="1"/>
                    <a:pt x="88" y="83"/>
                    <a:pt x="58" y="394"/>
                  </a:cubicBezTo>
                  <a:cubicBezTo>
                    <a:pt x="25" y="789"/>
                    <a:pt x="324" y="833"/>
                    <a:pt x="642" y="871"/>
                  </a:cubicBezTo>
                  <a:cubicBezTo>
                    <a:pt x="1658" y="996"/>
                    <a:pt x="2516" y="1411"/>
                    <a:pt x="3143" y="2283"/>
                  </a:cubicBezTo>
                  <a:cubicBezTo>
                    <a:pt x="3096" y="2294"/>
                    <a:pt x="3051" y="2299"/>
                    <a:pt x="3007" y="2299"/>
                  </a:cubicBezTo>
                  <a:cubicBezTo>
                    <a:pt x="2784" y="2299"/>
                    <a:pt x="2604" y="2174"/>
                    <a:pt x="2410" y="2134"/>
                  </a:cubicBezTo>
                  <a:cubicBezTo>
                    <a:pt x="2079" y="2065"/>
                    <a:pt x="1751" y="2014"/>
                    <a:pt x="1424" y="2014"/>
                  </a:cubicBezTo>
                  <a:cubicBezTo>
                    <a:pt x="1113" y="2014"/>
                    <a:pt x="805" y="2060"/>
                    <a:pt x="497" y="2177"/>
                  </a:cubicBezTo>
                  <a:cubicBezTo>
                    <a:pt x="217" y="2283"/>
                    <a:pt x="1" y="2452"/>
                    <a:pt x="121" y="2780"/>
                  </a:cubicBezTo>
                  <a:cubicBezTo>
                    <a:pt x="190" y="2972"/>
                    <a:pt x="332" y="3039"/>
                    <a:pt x="491" y="3039"/>
                  </a:cubicBezTo>
                  <a:cubicBezTo>
                    <a:pt x="574" y="3039"/>
                    <a:pt x="663" y="3020"/>
                    <a:pt x="748" y="2992"/>
                  </a:cubicBezTo>
                  <a:cubicBezTo>
                    <a:pt x="1070" y="2885"/>
                    <a:pt x="1386" y="2837"/>
                    <a:pt x="1695" y="2837"/>
                  </a:cubicBezTo>
                  <a:cubicBezTo>
                    <a:pt x="2282" y="2837"/>
                    <a:pt x="2848" y="3011"/>
                    <a:pt x="3403" y="3295"/>
                  </a:cubicBezTo>
                  <a:cubicBezTo>
                    <a:pt x="3508" y="3349"/>
                    <a:pt x="3610" y="3400"/>
                    <a:pt x="3710" y="3400"/>
                  </a:cubicBezTo>
                  <a:cubicBezTo>
                    <a:pt x="3789" y="3400"/>
                    <a:pt x="3866" y="3368"/>
                    <a:pt x="3943" y="3281"/>
                  </a:cubicBezTo>
                  <a:cubicBezTo>
                    <a:pt x="4097" y="3107"/>
                    <a:pt x="4078" y="2929"/>
                    <a:pt x="3991" y="2727"/>
                  </a:cubicBezTo>
                  <a:cubicBezTo>
                    <a:pt x="3379" y="1281"/>
                    <a:pt x="2295" y="399"/>
                    <a:pt x="777" y="42"/>
                  </a:cubicBezTo>
                  <a:cubicBezTo>
                    <a:pt x="679" y="20"/>
                    <a:pt x="57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648;p30">
              <a:extLst>
                <a:ext uri="{FF2B5EF4-FFF2-40B4-BE49-F238E27FC236}">
                  <a16:creationId xmlns:a16="http://schemas.microsoft.com/office/drawing/2014/main" id="{F95270F2-274B-300F-82C5-19D57F42A11B}"/>
                </a:ext>
              </a:extLst>
            </p:cNvPr>
            <p:cNvSpPr/>
            <p:nvPr/>
          </p:nvSpPr>
          <p:spPr>
            <a:xfrm>
              <a:off x="6025366" y="2393469"/>
              <a:ext cx="986006" cy="757290"/>
            </a:xfrm>
            <a:custGeom>
              <a:avLst/>
              <a:gdLst/>
              <a:ahLst/>
              <a:cxnLst/>
              <a:rect l="l" t="t" r="r" b="b"/>
              <a:pathLst>
                <a:path w="28522" h="21906" extrusionOk="0">
                  <a:moveTo>
                    <a:pt x="3255" y="2202"/>
                  </a:moveTo>
                  <a:cubicBezTo>
                    <a:pt x="3304" y="2202"/>
                    <a:pt x="3354" y="2204"/>
                    <a:pt x="3407" y="2208"/>
                  </a:cubicBezTo>
                  <a:cubicBezTo>
                    <a:pt x="5436" y="2367"/>
                    <a:pt x="7470" y="2483"/>
                    <a:pt x="9499" y="2666"/>
                  </a:cubicBezTo>
                  <a:cubicBezTo>
                    <a:pt x="12526" y="2936"/>
                    <a:pt x="15552" y="3249"/>
                    <a:pt x="18584" y="3543"/>
                  </a:cubicBezTo>
                  <a:cubicBezTo>
                    <a:pt x="20988" y="3780"/>
                    <a:pt x="23393" y="4006"/>
                    <a:pt x="25798" y="4242"/>
                  </a:cubicBezTo>
                  <a:cubicBezTo>
                    <a:pt x="26131" y="4271"/>
                    <a:pt x="26396" y="4392"/>
                    <a:pt x="26463" y="4782"/>
                  </a:cubicBezTo>
                  <a:cubicBezTo>
                    <a:pt x="27230" y="9148"/>
                    <a:pt x="25634" y="14758"/>
                    <a:pt x="21369" y="17630"/>
                  </a:cubicBezTo>
                  <a:cubicBezTo>
                    <a:pt x="19528" y="18875"/>
                    <a:pt x="17503" y="19367"/>
                    <a:pt x="15353" y="19367"/>
                  </a:cubicBezTo>
                  <a:cubicBezTo>
                    <a:pt x="15038" y="19367"/>
                    <a:pt x="14720" y="19357"/>
                    <a:pt x="14400" y="19336"/>
                  </a:cubicBezTo>
                  <a:cubicBezTo>
                    <a:pt x="12159" y="19192"/>
                    <a:pt x="10034" y="18647"/>
                    <a:pt x="8034" y="17611"/>
                  </a:cubicBezTo>
                  <a:cubicBezTo>
                    <a:pt x="4699" y="15891"/>
                    <a:pt x="2844" y="13129"/>
                    <a:pt x="2270" y="9452"/>
                  </a:cubicBezTo>
                  <a:cubicBezTo>
                    <a:pt x="2106" y="8411"/>
                    <a:pt x="1957" y="7370"/>
                    <a:pt x="1995" y="6315"/>
                  </a:cubicBezTo>
                  <a:cubicBezTo>
                    <a:pt x="1947" y="5163"/>
                    <a:pt x="2116" y="4040"/>
                    <a:pt x="2400" y="2927"/>
                  </a:cubicBezTo>
                  <a:cubicBezTo>
                    <a:pt x="2531" y="2416"/>
                    <a:pt x="2789" y="2202"/>
                    <a:pt x="3255" y="2202"/>
                  </a:cubicBezTo>
                  <a:close/>
                  <a:moveTo>
                    <a:pt x="1643" y="0"/>
                  </a:moveTo>
                  <a:cubicBezTo>
                    <a:pt x="1134" y="0"/>
                    <a:pt x="925" y="163"/>
                    <a:pt x="810" y="681"/>
                  </a:cubicBezTo>
                  <a:cubicBezTo>
                    <a:pt x="72" y="4078"/>
                    <a:pt x="0" y="7471"/>
                    <a:pt x="790" y="10869"/>
                  </a:cubicBezTo>
                  <a:cubicBezTo>
                    <a:pt x="1812" y="15279"/>
                    <a:pt x="4097" y="18715"/>
                    <a:pt x="8371" y="20589"/>
                  </a:cubicBezTo>
                  <a:cubicBezTo>
                    <a:pt x="10387" y="21473"/>
                    <a:pt x="12466" y="21906"/>
                    <a:pt x="14593" y="21906"/>
                  </a:cubicBezTo>
                  <a:cubicBezTo>
                    <a:pt x="15447" y="21906"/>
                    <a:pt x="16308" y="21836"/>
                    <a:pt x="17176" y="21698"/>
                  </a:cubicBezTo>
                  <a:cubicBezTo>
                    <a:pt x="21745" y="20965"/>
                    <a:pt x="25056" y="18532"/>
                    <a:pt x="26868" y="14228"/>
                  </a:cubicBezTo>
                  <a:cubicBezTo>
                    <a:pt x="28478" y="10397"/>
                    <a:pt x="28521" y="6445"/>
                    <a:pt x="27596" y="2435"/>
                  </a:cubicBezTo>
                  <a:cubicBezTo>
                    <a:pt x="27499" y="2001"/>
                    <a:pt x="27249" y="1914"/>
                    <a:pt x="26916" y="1842"/>
                  </a:cubicBezTo>
                  <a:cubicBezTo>
                    <a:pt x="25061" y="1433"/>
                    <a:pt x="23186" y="1110"/>
                    <a:pt x="21297" y="869"/>
                  </a:cubicBezTo>
                  <a:cubicBezTo>
                    <a:pt x="16714" y="286"/>
                    <a:pt x="12106" y="155"/>
                    <a:pt x="7494" y="20"/>
                  </a:cubicBezTo>
                  <a:cubicBezTo>
                    <a:pt x="6443" y="20"/>
                    <a:pt x="5391" y="29"/>
                    <a:pt x="4340" y="29"/>
                  </a:cubicBezTo>
                  <a:cubicBezTo>
                    <a:pt x="3463" y="29"/>
                    <a:pt x="2587" y="23"/>
                    <a:pt x="1711" y="1"/>
                  </a:cubicBezTo>
                  <a:cubicBezTo>
                    <a:pt x="1688" y="1"/>
                    <a:pt x="1665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649;p30">
              <a:extLst>
                <a:ext uri="{FF2B5EF4-FFF2-40B4-BE49-F238E27FC236}">
                  <a16:creationId xmlns:a16="http://schemas.microsoft.com/office/drawing/2014/main" id="{18839D3B-DE7F-4A7B-2267-440F337A6AC4}"/>
                </a:ext>
              </a:extLst>
            </p:cNvPr>
            <p:cNvSpPr/>
            <p:nvPr/>
          </p:nvSpPr>
          <p:spPr>
            <a:xfrm>
              <a:off x="6092673" y="2469556"/>
              <a:ext cx="874033" cy="593463"/>
            </a:xfrm>
            <a:custGeom>
              <a:avLst/>
              <a:gdLst/>
              <a:ahLst/>
              <a:cxnLst/>
              <a:rect l="l" t="t" r="r" b="b"/>
              <a:pathLst>
                <a:path w="25283" h="17167" extrusionOk="0">
                  <a:moveTo>
                    <a:pt x="2503" y="792"/>
                  </a:moveTo>
                  <a:cubicBezTo>
                    <a:pt x="2586" y="792"/>
                    <a:pt x="2686" y="797"/>
                    <a:pt x="2805" y="803"/>
                  </a:cubicBezTo>
                  <a:cubicBezTo>
                    <a:pt x="3557" y="860"/>
                    <a:pt x="4203" y="928"/>
                    <a:pt x="4848" y="952"/>
                  </a:cubicBezTo>
                  <a:cubicBezTo>
                    <a:pt x="5215" y="966"/>
                    <a:pt x="5321" y="1121"/>
                    <a:pt x="5224" y="1458"/>
                  </a:cubicBezTo>
                  <a:cubicBezTo>
                    <a:pt x="5195" y="1564"/>
                    <a:pt x="5191" y="1675"/>
                    <a:pt x="5166" y="1786"/>
                  </a:cubicBezTo>
                  <a:cubicBezTo>
                    <a:pt x="5001" y="2658"/>
                    <a:pt x="4605" y="3092"/>
                    <a:pt x="3961" y="3092"/>
                  </a:cubicBezTo>
                  <a:cubicBezTo>
                    <a:pt x="3947" y="3092"/>
                    <a:pt x="3933" y="3092"/>
                    <a:pt x="3918" y="3092"/>
                  </a:cubicBezTo>
                  <a:cubicBezTo>
                    <a:pt x="2998" y="3068"/>
                    <a:pt x="2313" y="2485"/>
                    <a:pt x="2198" y="1632"/>
                  </a:cubicBezTo>
                  <a:cubicBezTo>
                    <a:pt x="2101" y="911"/>
                    <a:pt x="2085" y="792"/>
                    <a:pt x="2503" y="792"/>
                  </a:cubicBezTo>
                  <a:close/>
                  <a:moveTo>
                    <a:pt x="8697" y="1323"/>
                  </a:moveTo>
                  <a:cubicBezTo>
                    <a:pt x="8839" y="1323"/>
                    <a:pt x="9024" y="1336"/>
                    <a:pt x="9263" y="1352"/>
                  </a:cubicBezTo>
                  <a:cubicBezTo>
                    <a:pt x="9673" y="1386"/>
                    <a:pt x="10294" y="1453"/>
                    <a:pt x="10916" y="1487"/>
                  </a:cubicBezTo>
                  <a:cubicBezTo>
                    <a:pt x="11239" y="1501"/>
                    <a:pt x="11359" y="1622"/>
                    <a:pt x="11287" y="1940"/>
                  </a:cubicBezTo>
                  <a:cubicBezTo>
                    <a:pt x="11239" y="2162"/>
                    <a:pt x="11244" y="2388"/>
                    <a:pt x="11186" y="2605"/>
                  </a:cubicBezTo>
                  <a:cubicBezTo>
                    <a:pt x="11046" y="3106"/>
                    <a:pt x="10887" y="3627"/>
                    <a:pt x="10246" y="3675"/>
                  </a:cubicBezTo>
                  <a:cubicBezTo>
                    <a:pt x="10162" y="3682"/>
                    <a:pt x="10078" y="3686"/>
                    <a:pt x="9996" y="3686"/>
                  </a:cubicBezTo>
                  <a:cubicBezTo>
                    <a:pt x="9444" y="3686"/>
                    <a:pt x="8952" y="3515"/>
                    <a:pt x="8641" y="2962"/>
                  </a:cubicBezTo>
                  <a:cubicBezTo>
                    <a:pt x="8497" y="2706"/>
                    <a:pt x="8415" y="2432"/>
                    <a:pt x="8362" y="2142"/>
                  </a:cubicBezTo>
                  <a:cubicBezTo>
                    <a:pt x="8238" y="1473"/>
                    <a:pt x="8208" y="1323"/>
                    <a:pt x="8697" y="1323"/>
                  </a:cubicBezTo>
                  <a:close/>
                  <a:moveTo>
                    <a:pt x="14403" y="1829"/>
                  </a:moveTo>
                  <a:cubicBezTo>
                    <a:pt x="14514" y="1829"/>
                    <a:pt x="14643" y="1889"/>
                    <a:pt x="14754" y="1889"/>
                  </a:cubicBezTo>
                  <a:cubicBezTo>
                    <a:pt x="14789" y="1889"/>
                    <a:pt x="14823" y="1883"/>
                    <a:pt x="14853" y="1868"/>
                  </a:cubicBezTo>
                  <a:cubicBezTo>
                    <a:pt x="15268" y="1911"/>
                    <a:pt x="15668" y="1930"/>
                    <a:pt x="16058" y="2012"/>
                  </a:cubicBezTo>
                  <a:cubicBezTo>
                    <a:pt x="16097" y="2020"/>
                    <a:pt x="16139" y="2023"/>
                    <a:pt x="16183" y="2023"/>
                  </a:cubicBezTo>
                  <a:cubicBezTo>
                    <a:pt x="16294" y="2023"/>
                    <a:pt x="16416" y="2005"/>
                    <a:pt x="16529" y="2005"/>
                  </a:cubicBezTo>
                  <a:cubicBezTo>
                    <a:pt x="16762" y="2005"/>
                    <a:pt x="16955" y="2081"/>
                    <a:pt x="16926" y="2547"/>
                  </a:cubicBezTo>
                  <a:cubicBezTo>
                    <a:pt x="16853" y="3791"/>
                    <a:pt x="16564" y="4301"/>
                    <a:pt x="15846" y="4316"/>
                  </a:cubicBezTo>
                  <a:cubicBezTo>
                    <a:pt x="15838" y="4316"/>
                    <a:pt x="15829" y="4316"/>
                    <a:pt x="15821" y="4316"/>
                  </a:cubicBezTo>
                  <a:cubicBezTo>
                    <a:pt x="14724" y="4316"/>
                    <a:pt x="13820" y="3069"/>
                    <a:pt x="14184" y="2012"/>
                  </a:cubicBezTo>
                  <a:cubicBezTo>
                    <a:pt x="14233" y="1869"/>
                    <a:pt x="14312" y="1829"/>
                    <a:pt x="14403" y="1829"/>
                  </a:cubicBezTo>
                  <a:close/>
                  <a:moveTo>
                    <a:pt x="19764" y="2335"/>
                  </a:moveTo>
                  <a:cubicBezTo>
                    <a:pt x="19851" y="2335"/>
                    <a:pt x="19954" y="2346"/>
                    <a:pt x="20073" y="2369"/>
                  </a:cubicBezTo>
                  <a:cubicBezTo>
                    <a:pt x="20858" y="2518"/>
                    <a:pt x="21673" y="2538"/>
                    <a:pt x="22478" y="2581"/>
                  </a:cubicBezTo>
                  <a:cubicBezTo>
                    <a:pt x="22863" y="2605"/>
                    <a:pt x="22964" y="2754"/>
                    <a:pt x="22902" y="3130"/>
                  </a:cubicBezTo>
                  <a:cubicBezTo>
                    <a:pt x="22705" y="4324"/>
                    <a:pt x="22072" y="4983"/>
                    <a:pt x="21157" y="4983"/>
                  </a:cubicBezTo>
                  <a:cubicBezTo>
                    <a:pt x="20926" y="4983"/>
                    <a:pt x="20678" y="4941"/>
                    <a:pt x="20415" y="4856"/>
                  </a:cubicBezTo>
                  <a:cubicBezTo>
                    <a:pt x="19658" y="4605"/>
                    <a:pt x="19388" y="4147"/>
                    <a:pt x="19369" y="2957"/>
                  </a:cubicBezTo>
                  <a:cubicBezTo>
                    <a:pt x="19290" y="2562"/>
                    <a:pt x="19370" y="2335"/>
                    <a:pt x="19764" y="2335"/>
                  </a:cubicBezTo>
                  <a:close/>
                  <a:moveTo>
                    <a:pt x="1308" y="1"/>
                  </a:moveTo>
                  <a:cubicBezTo>
                    <a:pt x="842" y="1"/>
                    <a:pt x="584" y="215"/>
                    <a:pt x="453" y="726"/>
                  </a:cubicBezTo>
                  <a:cubicBezTo>
                    <a:pt x="169" y="1839"/>
                    <a:pt x="0" y="2962"/>
                    <a:pt x="48" y="4114"/>
                  </a:cubicBezTo>
                  <a:cubicBezTo>
                    <a:pt x="10" y="5169"/>
                    <a:pt x="159" y="6210"/>
                    <a:pt x="323" y="7251"/>
                  </a:cubicBezTo>
                  <a:cubicBezTo>
                    <a:pt x="897" y="10928"/>
                    <a:pt x="2752" y="13690"/>
                    <a:pt x="6087" y="15410"/>
                  </a:cubicBezTo>
                  <a:cubicBezTo>
                    <a:pt x="8087" y="16446"/>
                    <a:pt x="10212" y="16991"/>
                    <a:pt x="12453" y="17135"/>
                  </a:cubicBezTo>
                  <a:cubicBezTo>
                    <a:pt x="12773" y="17156"/>
                    <a:pt x="13091" y="17166"/>
                    <a:pt x="13406" y="17166"/>
                  </a:cubicBezTo>
                  <a:cubicBezTo>
                    <a:pt x="15556" y="17166"/>
                    <a:pt x="17581" y="16674"/>
                    <a:pt x="19422" y="15429"/>
                  </a:cubicBezTo>
                  <a:cubicBezTo>
                    <a:pt x="23687" y="12557"/>
                    <a:pt x="25283" y="6947"/>
                    <a:pt x="24516" y="2581"/>
                  </a:cubicBezTo>
                  <a:cubicBezTo>
                    <a:pt x="24449" y="2191"/>
                    <a:pt x="24184" y="2075"/>
                    <a:pt x="23851" y="2041"/>
                  </a:cubicBezTo>
                  <a:cubicBezTo>
                    <a:pt x="21446" y="1805"/>
                    <a:pt x="19041" y="1579"/>
                    <a:pt x="16637" y="1342"/>
                  </a:cubicBezTo>
                  <a:cubicBezTo>
                    <a:pt x="13605" y="1048"/>
                    <a:pt x="10579" y="735"/>
                    <a:pt x="7552" y="465"/>
                  </a:cubicBezTo>
                  <a:cubicBezTo>
                    <a:pt x="5523" y="282"/>
                    <a:pt x="3489" y="166"/>
                    <a:pt x="1460" y="7"/>
                  </a:cubicBezTo>
                  <a:cubicBezTo>
                    <a:pt x="1407" y="3"/>
                    <a:pt x="1357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650;p30">
              <a:extLst>
                <a:ext uri="{FF2B5EF4-FFF2-40B4-BE49-F238E27FC236}">
                  <a16:creationId xmlns:a16="http://schemas.microsoft.com/office/drawing/2014/main" id="{6C126E85-2D47-F59F-888A-16183AEA5BDB}"/>
                </a:ext>
              </a:extLst>
            </p:cNvPr>
            <p:cNvSpPr/>
            <p:nvPr/>
          </p:nvSpPr>
          <p:spPr>
            <a:xfrm>
              <a:off x="6759516" y="2550276"/>
              <a:ext cx="127045" cy="91541"/>
            </a:xfrm>
            <a:custGeom>
              <a:avLst/>
              <a:gdLst/>
              <a:ahLst/>
              <a:cxnLst/>
              <a:rect l="l" t="t" r="r" b="b"/>
              <a:pathLst>
                <a:path w="3675" h="2648" extrusionOk="0">
                  <a:moveTo>
                    <a:pt x="474" y="0"/>
                  </a:moveTo>
                  <a:cubicBezTo>
                    <a:pt x="80" y="0"/>
                    <a:pt x="0" y="227"/>
                    <a:pt x="79" y="622"/>
                  </a:cubicBezTo>
                  <a:cubicBezTo>
                    <a:pt x="98" y="1807"/>
                    <a:pt x="368" y="2270"/>
                    <a:pt x="1125" y="2521"/>
                  </a:cubicBezTo>
                  <a:cubicBezTo>
                    <a:pt x="1388" y="2606"/>
                    <a:pt x="1636" y="2648"/>
                    <a:pt x="1867" y="2648"/>
                  </a:cubicBezTo>
                  <a:cubicBezTo>
                    <a:pt x="2782" y="2648"/>
                    <a:pt x="3415" y="1989"/>
                    <a:pt x="3612" y="795"/>
                  </a:cubicBezTo>
                  <a:cubicBezTo>
                    <a:pt x="3674" y="419"/>
                    <a:pt x="3573" y="270"/>
                    <a:pt x="3188" y="246"/>
                  </a:cubicBezTo>
                  <a:cubicBezTo>
                    <a:pt x="2383" y="203"/>
                    <a:pt x="1568" y="183"/>
                    <a:pt x="783" y="34"/>
                  </a:cubicBezTo>
                  <a:cubicBezTo>
                    <a:pt x="664" y="11"/>
                    <a:pt x="561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651;p30">
              <a:extLst>
                <a:ext uri="{FF2B5EF4-FFF2-40B4-BE49-F238E27FC236}">
                  <a16:creationId xmlns:a16="http://schemas.microsoft.com/office/drawing/2014/main" id="{E0BCB14C-F04B-351C-70C0-BAE24E6A6481}"/>
                </a:ext>
              </a:extLst>
            </p:cNvPr>
            <p:cNvSpPr/>
            <p:nvPr/>
          </p:nvSpPr>
          <p:spPr>
            <a:xfrm>
              <a:off x="6376383" y="2515292"/>
              <a:ext cx="108999" cy="81689"/>
            </a:xfrm>
            <a:custGeom>
              <a:avLst/>
              <a:gdLst/>
              <a:ahLst/>
              <a:cxnLst/>
              <a:rect l="l" t="t" r="r" b="b"/>
              <a:pathLst>
                <a:path w="3153" h="2363" extrusionOk="0">
                  <a:moveTo>
                    <a:pt x="490" y="0"/>
                  </a:moveTo>
                  <a:cubicBezTo>
                    <a:pt x="1" y="0"/>
                    <a:pt x="31" y="150"/>
                    <a:pt x="155" y="819"/>
                  </a:cubicBezTo>
                  <a:cubicBezTo>
                    <a:pt x="208" y="1109"/>
                    <a:pt x="290" y="1383"/>
                    <a:pt x="434" y="1639"/>
                  </a:cubicBezTo>
                  <a:cubicBezTo>
                    <a:pt x="745" y="2192"/>
                    <a:pt x="1237" y="2363"/>
                    <a:pt x="1789" y="2363"/>
                  </a:cubicBezTo>
                  <a:cubicBezTo>
                    <a:pt x="1871" y="2363"/>
                    <a:pt x="1955" y="2359"/>
                    <a:pt x="2039" y="2352"/>
                  </a:cubicBezTo>
                  <a:cubicBezTo>
                    <a:pt x="2680" y="2304"/>
                    <a:pt x="2839" y="1783"/>
                    <a:pt x="2979" y="1282"/>
                  </a:cubicBezTo>
                  <a:cubicBezTo>
                    <a:pt x="3037" y="1065"/>
                    <a:pt x="3032" y="839"/>
                    <a:pt x="3080" y="617"/>
                  </a:cubicBezTo>
                  <a:cubicBezTo>
                    <a:pt x="3152" y="299"/>
                    <a:pt x="3032" y="178"/>
                    <a:pt x="2709" y="164"/>
                  </a:cubicBezTo>
                  <a:cubicBezTo>
                    <a:pt x="2087" y="130"/>
                    <a:pt x="1466" y="63"/>
                    <a:pt x="1056" y="29"/>
                  </a:cubicBezTo>
                  <a:cubicBezTo>
                    <a:pt x="817" y="13"/>
                    <a:pt x="632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652;p30">
              <a:extLst>
                <a:ext uri="{FF2B5EF4-FFF2-40B4-BE49-F238E27FC236}">
                  <a16:creationId xmlns:a16="http://schemas.microsoft.com/office/drawing/2014/main" id="{DA26B1D1-5FCF-786A-85C8-12879BE5D4B6}"/>
                </a:ext>
              </a:extLst>
            </p:cNvPr>
            <p:cNvSpPr/>
            <p:nvPr/>
          </p:nvSpPr>
          <p:spPr>
            <a:xfrm>
              <a:off x="6164750" y="2496935"/>
              <a:ext cx="111869" cy="79546"/>
            </a:xfrm>
            <a:custGeom>
              <a:avLst/>
              <a:gdLst/>
              <a:ahLst/>
              <a:cxnLst/>
              <a:rect l="l" t="t" r="r" b="b"/>
              <a:pathLst>
                <a:path w="3236" h="2301" extrusionOk="0">
                  <a:moveTo>
                    <a:pt x="418" y="0"/>
                  </a:moveTo>
                  <a:cubicBezTo>
                    <a:pt x="0" y="0"/>
                    <a:pt x="16" y="119"/>
                    <a:pt x="113" y="840"/>
                  </a:cubicBezTo>
                  <a:cubicBezTo>
                    <a:pt x="228" y="1693"/>
                    <a:pt x="913" y="2276"/>
                    <a:pt x="1833" y="2300"/>
                  </a:cubicBezTo>
                  <a:cubicBezTo>
                    <a:pt x="1848" y="2300"/>
                    <a:pt x="1862" y="2300"/>
                    <a:pt x="1876" y="2300"/>
                  </a:cubicBezTo>
                  <a:cubicBezTo>
                    <a:pt x="2520" y="2300"/>
                    <a:pt x="2916" y="1866"/>
                    <a:pt x="3081" y="994"/>
                  </a:cubicBezTo>
                  <a:cubicBezTo>
                    <a:pt x="3106" y="883"/>
                    <a:pt x="3110" y="772"/>
                    <a:pt x="3139" y="666"/>
                  </a:cubicBezTo>
                  <a:cubicBezTo>
                    <a:pt x="3236" y="329"/>
                    <a:pt x="3134" y="174"/>
                    <a:pt x="2763" y="160"/>
                  </a:cubicBezTo>
                  <a:cubicBezTo>
                    <a:pt x="2118" y="136"/>
                    <a:pt x="1472" y="68"/>
                    <a:pt x="720" y="11"/>
                  </a:cubicBezTo>
                  <a:cubicBezTo>
                    <a:pt x="601" y="5"/>
                    <a:pt x="501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653;p30">
              <a:extLst>
                <a:ext uri="{FF2B5EF4-FFF2-40B4-BE49-F238E27FC236}">
                  <a16:creationId xmlns:a16="http://schemas.microsoft.com/office/drawing/2014/main" id="{7D42E5A6-61DB-C6EE-D9AE-5821ADADB31F}"/>
                </a:ext>
              </a:extLst>
            </p:cNvPr>
            <p:cNvSpPr/>
            <p:nvPr/>
          </p:nvSpPr>
          <p:spPr>
            <a:xfrm>
              <a:off x="6570421" y="2532784"/>
              <a:ext cx="108377" cy="86010"/>
            </a:xfrm>
            <a:custGeom>
              <a:avLst/>
              <a:gdLst/>
              <a:ahLst/>
              <a:cxnLst/>
              <a:rect l="l" t="t" r="r" b="b"/>
              <a:pathLst>
                <a:path w="3135" h="2488" extrusionOk="0">
                  <a:moveTo>
                    <a:pt x="583" y="0"/>
                  </a:moveTo>
                  <a:cubicBezTo>
                    <a:pt x="492" y="0"/>
                    <a:pt x="413" y="40"/>
                    <a:pt x="364" y="183"/>
                  </a:cubicBezTo>
                  <a:cubicBezTo>
                    <a:pt x="0" y="1240"/>
                    <a:pt x="904" y="2487"/>
                    <a:pt x="2001" y="2487"/>
                  </a:cubicBezTo>
                  <a:cubicBezTo>
                    <a:pt x="2009" y="2487"/>
                    <a:pt x="2018" y="2487"/>
                    <a:pt x="2026" y="2487"/>
                  </a:cubicBezTo>
                  <a:cubicBezTo>
                    <a:pt x="2744" y="2472"/>
                    <a:pt x="3033" y="1962"/>
                    <a:pt x="3106" y="718"/>
                  </a:cubicBezTo>
                  <a:cubicBezTo>
                    <a:pt x="3135" y="252"/>
                    <a:pt x="2942" y="176"/>
                    <a:pt x="2709" y="176"/>
                  </a:cubicBezTo>
                  <a:cubicBezTo>
                    <a:pt x="2596" y="176"/>
                    <a:pt x="2474" y="194"/>
                    <a:pt x="2363" y="194"/>
                  </a:cubicBezTo>
                  <a:cubicBezTo>
                    <a:pt x="2319" y="194"/>
                    <a:pt x="2277" y="191"/>
                    <a:pt x="2238" y="183"/>
                  </a:cubicBezTo>
                  <a:cubicBezTo>
                    <a:pt x="1848" y="101"/>
                    <a:pt x="1448" y="82"/>
                    <a:pt x="1033" y="39"/>
                  </a:cubicBezTo>
                  <a:cubicBezTo>
                    <a:pt x="1003" y="54"/>
                    <a:pt x="969" y="60"/>
                    <a:pt x="934" y="60"/>
                  </a:cubicBezTo>
                  <a:cubicBezTo>
                    <a:pt x="823" y="60"/>
                    <a:pt x="694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828;p34">
            <a:extLst>
              <a:ext uri="{FF2B5EF4-FFF2-40B4-BE49-F238E27FC236}">
                <a16:creationId xmlns:a16="http://schemas.microsoft.com/office/drawing/2014/main" id="{F645E654-3433-E6FF-B612-095117153FE7}"/>
              </a:ext>
            </a:extLst>
          </p:cNvPr>
          <p:cNvGrpSpPr/>
          <p:nvPr/>
        </p:nvGrpSpPr>
        <p:grpSpPr>
          <a:xfrm>
            <a:off x="7290853" y="1062985"/>
            <a:ext cx="1203291" cy="900814"/>
            <a:chOff x="2502275" y="1683575"/>
            <a:chExt cx="1249200" cy="952150"/>
          </a:xfrm>
        </p:grpSpPr>
        <p:sp>
          <p:nvSpPr>
            <p:cNvPr id="1528" name="Google Shape;829;p34">
              <a:extLst>
                <a:ext uri="{FF2B5EF4-FFF2-40B4-BE49-F238E27FC236}">
                  <a16:creationId xmlns:a16="http://schemas.microsoft.com/office/drawing/2014/main" id="{471D2AF1-F229-355E-A31F-EC0B441004CB}"/>
                </a:ext>
              </a:extLst>
            </p:cNvPr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830;p34">
              <a:extLst>
                <a:ext uri="{FF2B5EF4-FFF2-40B4-BE49-F238E27FC236}">
                  <a16:creationId xmlns:a16="http://schemas.microsoft.com/office/drawing/2014/main" id="{A6518541-6A3E-5145-D28B-D810644D472A}"/>
                </a:ext>
              </a:extLst>
            </p:cNvPr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831;p34">
              <a:extLst>
                <a:ext uri="{FF2B5EF4-FFF2-40B4-BE49-F238E27FC236}">
                  <a16:creationId xmlns:a16="http://schemas.microsoft.com/office/drawing/2014/main" id="{C0FFA1AA-D494-444C-60A1-62745A3228D9}"/>
                </a:ext>
              </a:extLst>
            </p:cNvPr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832;p34">
              <a:extLst>
                <a:ext uri="{FF2B5EF4-FFF2-40B4-BE49-F238E27FC236}">
                  <a16:creationId xmlns:a16="http://schemas.microsoft.com/office/drawing/2014/main" id="{B910EFE5-2243-CA37-3609-8D28AF6BD2DE}"/>
                </a:ext>
              </a:extLst>
            </p:cNvPr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833;p34">
              <a:extLst>
                <a:ext uri="{FF2B5EF4-FFF2-40B4-BE49-F238E27FC236}">
                  <a16:creationId xmlns:a16="http://schemas.microsoft.com/office/drawing/2014/main" id="{48EF55DB-E278-12DD-EE5E-56B4729F9B2E}"/>
                </a:ext>
              </a:extLst>
            </p:cNvPr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3" name="Google Shape;1857;p73">
            <a:extLst>
              <a:ext uri="{FF2B5EF4-FFF2-40B4-BE49-F238E27FC236}">
                <a16:creationId xmlns:a16="http://schemas.microsoft.com/office/drawing/2014/main" id="{B8E6D9C2-A9F5-2899-FD30-5E7271D4D846}"/>
              </a:ext>
            </a:extLst>
          </p:cNvPr>
          <p:cNvSpPr/>
          <p:nvPr/>
        </p:nvSpPr>
        <p:spPr>
          <a:xfrm>
            <a:off x="7725472" y="4150571"/>
            <a:ext cx="570618" cy="581618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857;p73">
            <a:extLst>
              <a:ext uri="{FF2B5EF4-FFF2-40B4-BE49-F238E27FC236}">
                <a16:creationId xmlns:a16="http://schemas.microsoft.com/office/drawing/2014/main" id="{30E933A8-926B-BF61-9D9D-BBAC6C3920E3}"/>
              </a:ext>
            </a:extLst>
          </p:cNvPr>
          <p:cNvSpPr/>
          <p:nvPr/>
        </p:nvSpPr>
        <p:spPr>
          <a:xfrm>
            <a:off x="6512448" y="3564926"/>
            <a:ext cx="1216070" cy="11449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857;p73">
            <a:extLst>
              <a:ext uri="{FF2B5EF4-FFF2-40B4-BE49-F238E27FC236}">
                <a16:creationId xmlns:a16="http://schemas.microsoft.com/office/drawing/2014/main" id="{E3B0A3F8-D4A6-DD1E-636E-2DA54EABDFB4}"/>
              </a:ext>
            </a:extLst>
          </p:cNvPr>
          <p:cNvSpPr/>
          <p:nvPr/>
        </p:nvSpPr>
        <p:spPr>
          <a:xfrm>
            <a:off x="5725226" y="4191012"/>
            <a:ext cx="880613" cy="8975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857;p73">
            <a:extLst>
              <a:ext uri="{FF2B5EF4-FFF2-40B4-BE49-F238E27FC236}">
                <a16:creationId xmlns:a16="http://schemas.microsoft.com/office/drawing/2014/main" id="{BE28ABB7-3BE5-F9E1-A45E-3D647897E904}"/>
              </a:ext>
            </a:extLst>
          </p:cNvPr>
          <p:cNvSpPr/>
          <p:nvPr/>
        </p:nvSpPr>
        <p:spPr>
          <a:xfrm>
            <a:off x="4194650" y="4067184"/>
            <a:ext cx="1496228" cy="1408771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2445DB2-709B-EB4C-CECD-FE875D2FD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14</a:t>
            </a:fld>
            <a:endParaRPr lang="zh-TW" altLang="en-US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82F89CED-9DDD-23D8-505C-E923050629AD}"/>
              </a:ext>
            </a:extLst>
          </p:cNvPr>
          <p:cNvGrpSpPr/>
          <p:nvPr/>
        </p:nvGrpSpPr>
        <p:grpSpPr>
          <a:xfrm>
            <a:off x="264804" y="2168914"/>
            <a:ext cx="8768726" cy="1849303"/>
            <a:chOff x="264804" y="2168914"/>
            <a:chExt cx="8768726" cy="1849303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E21FB742-6B67-5270-EDA0-66F3914A7939}"/>
                </a:ext>
              </a:extLst>
            </p:cNvPr>
            <p:cNvGrpSpPr/>
            <p:nvPr/>
          </p:nvGrpSpPr>
          <p:grpSpPr>
            <a:xfrm>
              <a:off x="264804" y="2168914"/>
              <a:ext cx="8768726" cy="1849303"/>
              <a:chOff x="264804" y="2168914"/>
              <a:chExt cx="8768726" cy="1849303"/>
            </a:xfrm>
          </p:grpSpPr>
          <p:sp>
            <p:nvSpPr>
              <p:cNvPr id="1537" name="矩形: 圓角 1536">
                <a:extLst>
                  <a:ext uri="{FF2B5EF4-FFF2-40B4-BE49-F238E27FC236}">
                    <a16:creationId xmlns:a16="http://schemas.microsoft.com/office/drawing/2014/main" id="{EA22A2EA-BF99-ABDC-6469-84D81C1989AE}"/>
                  </a:ext>
                </a:extLst>
              </p:cNvPr>
              <p:cNvSpPr/>
              <p:nvPr/>
            </p:nvSpPr>
            <p:spPr>
              <a:xfrm>
                <a:off x="264804" y="2168914"/>
                <a:ext cx="8659511" cy="1757804"/>
              </a:xfrm>
              <a:prstGeom prst="roundRect">
                <a:avLst/>
              </a:prstGeom>
              <a:solidFill>
                <a:schemeClr val="bg1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" name="圖形 1">
                <a:extLst>
                  <a:ext uri="{FF2B5EF4-FFF2-40B4-BE49-F238E27FC236}">
                    <a16:creationId xmlns:a16="http://schemas.microsoft.com/office/drawing/2014/main" id="{6B221100-C125-D9B4-4DA8-230BF193F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69511" y="2490405"/>
                <a:ext cx="726622" cy="710291"/>
              </a:xfrm>
              <a:prstGeom prst="rect">
                <a:avLst/>
              </a:prstGeom>
            </p:spPr>
          </p:pic>
          <p:pic>
            <p:nvPicPr>
              <p:cNvPr id="7" name="圖形 6">
                <a:extLst>
                  <a:ext uri="{FF2B5EF4-FFF2-40B4-BE49-F238E27FC236}">
                    <a16:creationId xmlns:a16="http://schemas.microsoft.com/office/drawing/2014/main" id="{E4C32C9E-556F-E815-2A7F-1CC8A352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17340" y="2446178"/>
                <a:ext cx="865413" cy="840921"/>
              </a:xfrm>
              <a:prstGeom prst="rect">
                <a:avLst/>
              </a:prstGeom>
            </p:spPr>
          </p:pic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4AA9B073-B058-EAF6-C21E-D829A89407B6}"/>
                  </a:ext>
                </a:extLst>
              </p:cNvPr>
              <p:cNvSpPr/>
              <p:nvPr/>
            </p:nvSpPr>
            <p:spPr>
              <a:xfrm>
                <a:off x="2616779" y="2470865"/>
                <a:ext cx="1058040" cy="80494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buChar char="•"/>
                </a:pPr>
                <a:r>
                  <a:rPr lang="zh-TW" sz="1200" b="1" dirty="0">
                    <a:solidFill>
                      <a:srgbClr val="000000"/>
                    </a:solidFill>
                    <a:latin typeface="源泉圓體 B"/>
                    <a:ea typeface="源泉圓體 B"/>
                  </a:rPr>
                  <a:t>監</a:t>
                </a:r>
                <a:r>
                  <a:rPr lang="zh-TW" altLang="en-US" sz="1200" b="1" dirty="0">
                    <a:solidFill>
                      <a:srgbClr val="000000"/>
                    </a:solidFill>
                    <a:latin typeface="源泉圓體 B"/>
                    <a:ea typeface="源泉圓體 B"/>
                  </a:rPr>
                  <a:t>控</a:t>
                </a:r>
                <a:endParaRPr lang="zh-TW" altLang="en-US" dirty="0">
                  <a:solidFill>
                    <a:srgbClr val="FCD600"/>
                  </a:solidFill>
                  <a:latin typeface="源泉圓體 B"/>
                  <a:ea typeface="源泉圓體 B"/>
                  <a:cs typeface="Arial"/>
                </a:endParaRPr>
              </a:p>
              <a:p>
                <a:pPr marL="171450" indent="-171450">
                  <a:buChar char="•"/>
                </a:pPr>
                <a:r>
                  <a:rPr lang="zh-TW" altLang="en-US" sz="1200" b="1" dirty="0">
                    <a:solidFill>
                      <a:srgbClr val="000000"/>
                    </a:solidFill>
                    <a:latin typeface="源泉圓體 B"/>
                    <a:ea typeface="源泉圓體 B"/>
                  </a:rPr>
                  <a:t>抽水馬達控制</a:t>
                </a:r>
              </a:p>
              <a:p>
                <a:pPr marL="171450" indent="-171450">
                  <a:buChar char="•"/>
                </a:pPr>
                <a:r>
                  <a:rPr lang="zh-TW" altLang="en-US" sz="1200" b="1" dirty="0">
                    <a:solidFill>
                      <a:srgbClr val="000000"/>
                    </a:solidFill>
                    <a:latin typeface="源泉圓體 B"/>
                    <a:ea typeface="源泉圓體 B"/>
                  </a:rPr>
                  <a:t>各項</a:t>
                </a:r>
                <a:r>
                  <a:rPr lang="zh-TW" sz="1200" b="1" dirty="0">
                    <a:solidFill>
                      <a:srgbClr val="000000"/>
                    </a:solidFill>
                    <a:latin typeface="源泉圓體 B"/>
                    <a:ea typeface="源泉圓體 B"/>
                  </a:rPr>
                  <a:t>通知</a:t>
                </a:r>
                <a:endParaRPr lang="zh-TW" dirty="0">
                  <a:latin typeface="源泉圓體 B"/>
                  <a:ea typeface="源泉圓體 B"/>
                  <a:cs typeface="Arial"/>
                </a:endParaRPr>
              </a:p>
            </p:txBody>
          </p:sp>
          <p:cxnSp>
            <p:nvCxnSpPr>
              <p:cNvPr id="9" name="直線單箭頭接點 8">
                <a:extLst>
                  <a:ext uri="{FF2B5EF4-FFF2-40B4-BE49-F238E27FC236}">
                    <a16:creationId xmlns:a16="http://schemas.microsoft.com/office/drawing/2014/main" id="{323FBD8A-975E-0E91-855C-5A005C53D4BE}"/>
                  </a:ext>
                </a:extLst>
              </p:cNvPr>
              <p:cNvCxnSpPr/>
              <p:nvPr/>
            </p:nvCxnSpPr>
            <p:spPr>
              <a:xfrm flipH="1" flipV="1">
                <a:off x="3812307" y="2873337"/>
                <a:ext cx="73223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" name="圖形 11">
                <a:extLst>
                  <a:ext uri="{FF2B5EF4-FFF2-40B4-BE49-F238E27FC236}">
                    <a16:creationId xmlns:a16="http://schemas.microsoft.com/office/drawing/2014/main" id="{2AB23CAB-5165-1C0D-5315-BD2B8A814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655229" y="2391627"/>
                <a:ext cx="975121" cy="966192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07E1B41-F1BD-4B0B-BD36-6A7AF2C8C75D}"/>
                  </a:ext>
                </a:extLst>
              </p:cNvPr>
              <p:cNvSpPr txBox="1"/>
              <p:nvPr/>
            </p:nvSpPr>
            <p:spPr>
              <a:xfrm>
                <a:off x="4282821" y="3290624"/>
                <a:ext cx="1729786" cy="7275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源泉圓體 B"/>
                    <a:ea typeface="源泉圓體 B"/>
                  </a:rPr>
                  <a:t>Raspberry Pi</a:t>
                </a:r>
                <a:r>
                  <a:rPr lang="zh-TW" altLang="en-US" sz="2000" dirty="0">
                    <a:latin typeface="源泉圓體 B"/>
                    <a:ea typeface="源泉圓體 B"/>
                  </a:rPr>
                  <a:t> </a:t>
                </a:r>
                <a:r>
                  <a:rPr lang="en-US" altLang="zh-TW" sz="2000" dirty="0">
                    <a:latin typeface="源泉圓體 B"/>
                    <a:ea typeface="源泉圓體 B"/>
                  </a:rPr>
                  <a:t>4</a:t>
                </a:r>
                <a:endParaRPr lang="zh-TW" dirty="0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0A893B8-970B-498B-40D1-84F6BCB7C6CC}"/>
                  </a:ext>
                </a:extLst>
              </p:cNvPr>
              <p:cNvSpPr txBox="1"/>
              <p:nvPr/>
            </p:nvSpPr>
            <p:spPr>
              <a:xfrm>
                <a:off x="6408182" y="2542868"/>
                <a:ext cx="262534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源泉圓體 B" panose="020B0800000000000000" pitchFamily="34" charset="-120"/>
                    <a:ea typeface="源泉圓體 B" panose="020B0800000000000000" pitchFamily="34" charset="-120"/>
                  </a:rPr>
                  <a:t>土壤濕度感測器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源泉圓體 B" panose="020B0800000000000000" pitchFamily="34" charset="-120"/>
                    <a:ea typeface="源泉圓體 B" panose="020B0800000000000000" pitchFamily="34" charset="-120"/>
                  </a:rPr>
                  <a:t>溫溼度感測器</a:t>
                </a:r>
              </a:p>
            </p:txBody>
          </p: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A9D315DF-B81F-6E2A-5DFE-81B27EAD3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2636" y="2866638"/>
                <a:ext cx="47161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F302E0C-59C6-7329-AAAE-A8A5DC6E79C2}"/>
                  </a:ext>
                </a:extLst>
              </p:cNvPr>
              <p:cNvSpPr txBox="1"/>
              <p:nvPr/>
            </p:nvSpPr>
            <p:spPr>
              <a:xfrm>
                <a:off x="1591935" y="3303945"/>
                <a:ext cx="10580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dirty="0">
                    <a:latin typeface="源泉圓體 B" panose="020B0800000000000000" pitchFamily="34" charset="-120"/>
                    <a:ea typeface="源泉圓體 B" panose="020B0800000000000000" pitchFamily="34" charset="-120"/>
                  </a:rPr>
                  <a:t>伺服器</a:t>
                </a:r>
                <a:endParaRPr lang="zh-TW" altLang="en-US" sz="2000" dirty="0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6313214-4E75-E643-EC05-DABE9531C990}"/>
                  </a:ext>
                </a:extLst>
              </p:cNvPr>
              <p:cNvSpPr txBox="1"/>
              <p:nvPr/>
            </p:nvSpPr>
            <p:spPr>
              <a:xfrm>
                <a:off x="309581" y="3320634"/>
                <a:ext cx="10580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000" dirty="0">
                    <a:latin typeface="源泉圓體 B" panose="020B0800000000000000" pitchFamily="34" charset="-120"/>
                    <a:ea typeface="源泉圓體 B" panose="020B0800000000000000" pitchFamily="34" charset="-120"/>
                  </a:rPr>
                  <a:t>使用者</a:t>
                </a:r>
                <a:endParaRPr lang="zh-TW" altLang="en-US" sz="2000" dirty="0"/>
              </a:p>
            </p:txBody>
          </p:sp>
        </p:grp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6BB58E66-6253-7E92-E60D-97A1719BBC2A}"/>
                </a:ext>
              </a:extLst>
            </p:cNvPr>
            <p:cNvCxnSpPr/>
            <p:nvPr/>
          </p:nvCxnSpPr>
          <p:spPr>
            <a:xfrm flipH="1" flipV="1">
              <a:off x="5630350" y="2887742"/>
              <a:ext cx="7322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" grpId="0" animBg="1"/>
      <p:bldP spid="1534" grpId="0" animBg="1"/>
      <p:bldP spid="1535" grpId="0" animBg="1"/>
      <p:bldP spid="15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3" name="Google Shape;1583;p45"/>
          <p:cNvGrpSpPr/>
          <p:nvPr/>
        </p:nvGrpSpPr>
        <p:grpSpPr>
          <a:xfrm>
            <a:off x="-158939" y="-186940"/>
            <a:ext cx="3676800" cy="3162300"/>
            <a:chOff x="-5355325" y="-820775"/>
            <a:chExt cx="3676800" cy="3162300"/>
          </a:xfrm>
        </p:grpSpPr>
        <p:cxnSp>
          <p:nvCxnSpPr>
            <p:cNvPr id="1584" name="Google Shape;1584;p45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45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45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7" name="Google Shape;1587;p45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8" name="Google Shape;1588;p45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9" name="Google Shape;1589;p45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0" name="Google Shape;1590;p45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1" name="Google Shape;1591;p45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2" name="Google Shape;1592;p45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3" name="Google Shape;1593;p45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4" name="Google Shape;1594;p45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5" name="Google Shape;1595;p45"/>
          <p:cNvSpPr/>
          <p:nvPr/>
        </p:nvSpPr>
        <p:spPr>
          <a:xfrm>
            <a:off x="6277330" y="1128658"/>
            <a:ext cx="2162400" cy="3675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45"/>
          <p:cNvSpPr txBox="1">
            <a:spLocks noGrp="1"/>
          </p:cNvSpPr>
          <p:nvPr>
            <p:ph type="title"/>
          </p:nvPr>
        </p:nvSpPr>
        <p:spPr>
          <a:xfrm>
            <a:off x="2219658" y="1750166"/>
            <a:ext cx="4932808" cy="14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80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</a:p>
        </p:txBody>
      </p:sp>
      <p:grpSp>
        <p:nvGrpSpPr>
          <p:cNvPr id="1629" name="Google Shape;1629;p45"/>
          <p:cNvGrpSpPr/>
          <p:nvPr/>
        </p:nvGrpSpPr>
        <p:grpSpPr>
          <a:xfrm rot="811151">
            <a:off x="7854855" y="553264"/>
            <a:ext cx="788659" cy="756071"/>
            <a:chOff x="6122650" y="2385900"/>
            <a:chExt cx="988025" cy="947200"/>
          </a:xfrm>
        </p:grpSpPr>
        <p:sp>
          <p:nvSpPr>
            <p:cNvPr id="1630" name="Google Shape;1630;p45"/>
            <p:cNvSpPr/>
            <p:nvPr/>
          </p:nvSpPr>
          <p:spPr>
            <a:xfrm>
              <a:off x="6122650" y="2765300"/>
              <a:ext cx="507425" cy="567800"/>
            </a:xfrm>
            <a:custGeom>
              <a:avLst/>
              <a:gdLst/>
              <a:ahLst/>
              <a:cxnLst/>
              <a:rect l="l" t="t" r="r" b="b"/>
              <a:pathLst>
                <a:path w="20297" h="22712" extrusionOk="0">
                  <a:moveTo>
                    <a:pt x="15692" y="1047"/>
                  </a:moveTo>
                  <a:cubicBezTo>
                    <a:pt x="16699" y="1047"/>
                    <a:pt x="17535" y="1567"/>
                    <a:pt x="18111" y="2541"/>
                  </a:cubicBezTo>
                  <a:cubicBezTo>
                    <a:pt x="19279" y="4531"/>
                    <a:pt x="19252" y="6636"/>
                    <a:pt x="18637" y="8786"/>
                  </a:cubicBezTo>
                  <a:cubicBezTo>
                    <a:pt x="18173" y="10409"/>
                    <a:pt x="17397" y="11899"/>
                    <a:pt x="16585" y="13380"/>
                  </a:cubicBezTo>
                  <a:cubicBezTo>
                    <a:pt x="15167" y="15958"/>
                    <a:pt x="13739" y="18528"/>
                    <a:pt x="12874" y="21480"/>
                  </a:cubicBezTo>
                  <a:cubicBezTo>
                    <a:pt x="12669" y="21302"/>
                    <a:pt x="12544" y="21222"/>
                    <a:pt x="12446" y="21115"/>
                  </a:cubicBezTo>
                  <a:cubicBezTo>
                    <a:pt x="9805" y="18438"/>
                    <a:pt x="7093" y="15833"/>
                    <a:pt x="4363" y="13246"/>
                  </a:cubicBezTo>
                  <a:cubicBezTo>
                    <a:pt x="3266" y="12203"/>
                    <a:pt x="2320" y="11025"/>
                    <a:pt x="1669" y="9633"/>
                  </a:cubicBezTo>
                  <a:cubicBezTo>
                    <a:pt x="991" y="8152"/>
                    <a:pt x="875" y="6645"/>
                    <a:pt x="1419" y="5093"/>
                  </a:cubicBezTo>
                  <a:cubicBezTo>
                    <a:pt x="1947" y="3562"/>
                    <a:pt x="3093" y="2711"/>
                    <a:pt x="4465" y="2711"/>
                  </a:cubicBezTo>
                  <a:cubicBezTo>
                    <a:pt x="4972" y="2711"/>
                    <a:pt x="5510" y="2827"/>
                    <a:pt x="6058" y="3067"/>
                  </a:cubicBezTo>
                  <a:cubicBezTo>
                    <a:pt x="7459" y="3683"/>
                    <a:pt x="8351" y="4762"/>
                    <a:pt x="8868" y="6172"/>
                  </a:cubicBezTo>
                  <a:cubicBezTo>
                    <a:pt x="8993" y="6520"/>
                    <a:pt x="9056" y="6939"/>
                    <a:pt x="9537" y="6939"/>
                  </a:cubicBezTo>
                  <a:cubicBezTo>
                    <a:pt x="10073" y="6930"/>
                    <a:pt x="10073" y="6457"/>
                    <a:pt x="10180" y="6083"/>
                  </a:cubicBezTo>
                  <a:cubicBezTo>
                    <a:pt x="10876" y="3603"/>
                    <a:pt x="12285" y="1783"/>
                    <a:pt x="14890" y="1149"/>
                  </a:cubicBezTo>
                  <a:cubicBezTo>
                    <a:pt x="15167" y="1081"/>
                    <a:pt x="15435" y="1047"/>
                    <a:pt x="15692" y="1047"/>
                  </a:cubicBezTo>
                  <a:close/>
                  <a:moveTo>
                    <a:pt x="15543" y="1"/>
                  </a:moveTo>
                  <a:cubicBezTo>
                    <a:pt x="14862" y="1"/>
                    <a:pt x="14139" y="163"/>
                    <a:pt x="13400" y="498"/>
                  </a:cubicBezTo>
                  <a:cubicBezTo>
                    <a:pt x="11946" y="1167"/>
                    <a:pt x="10831" y="2229"/>
                    <a:pt x="9992" y="3585"/>
                  </a:cubicBezTo>
                  <a:cubicBezTo>
                    <a:pt x="9805" y="3897"/>
                    <a:pt x="9644" y="4218"/>
                    <a:pt x="9448" y="4575"/>
                  </a:cubicBezTo>
                  <a:cubicBezTo>
                    <a:pt x="8726" y="3415"/>
                    <a:pt x="7816" y="2541"/>
                    <a:pt x="6593" y="2006"/>
                  </a:cubicBezTo>
                  <a:cubicBezTo>
                    <a:pt x="5882" y="1698"/>
                    <a:pt x="5178" y="1550"/>
                    <a:pt x="4509" y="1550"/>
                  </a:cubicBezTo>
                  <a:cubicBezTo>
                    <a:pt x="2584" y="1550"/>
                    <a:pt x="953" y="2771"/>
                    <a:pt x="304" y="4896"/>
                  </a:cubicBezTo>
                  <a:cubicBezTo>
                    <a:pt x="215" y="5191"/>
                    <a:pt x="242" y="5530"/>
                    <a:pt x="1" y="5771"/>
                  </a:cubicBezTo>
                  <a:lnTo>
                    <a:pt x="1" y="8295"/>
                  </a:lnTo>
                  <a:cubicBezTo>
                    <a:pt x="402" y="9018"/>
                    <a:pt x="545" y="9847"/>
                    <a:pt x="955" y="10570"/>
                  </a:cubicBezTo>
                  <a:cubicBezTo>
                    <a:pt x="1946" y="12319"/>
                    <a:pt x="3293" y="13755"/>
                    <a:pt x="4782" y="15057"/>
                  </a:cubicBezTo>
                  <a:cubicBezTo>
                    <a:pt x="7557" y="17493"/>
                    <a:pt x="10082" y="20187"/>
                    <a:pt x="12776" y="22712"/>
                  </a:cubicBezTo>
                  <a:lnTo>
                    <a:pt x="13373" y="22712"/>
                  </a:lnTo>
                  <a:cubicBezTo>
                    <a:pt x="14239" y="19759"/>
                    <a:pt x="15684" y="17065"/>
                    <a:pt x="17165" y="14388"/>
                  </a:cubicBezTo>
                  <a:cubicBezTo>
                    <a:pt x="18075" y="12756"/>
                    <a:pt x="18967" y="11105"/>
                    <a:pt x="19538" y="9303"/>
                  </a:cubicBezTo>
                  <a:cubicBezTo>
                    <a:pt x="20207" y="7162"/>
                    <a:pt x="20296" y="5030"/>
                    <a:pt x="19458" y="2916"/>
                  </a:cubicBezTo>
                  <a:cubicBezTo>
                    <a:pt x="18698" y="1027"/>
                    <a:pt x="17254" y="1"/>
                    <a:pt x="15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5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6144525" y="2791450"/>
              <a:ext cx="460125" cy="510875"/>
            </a:xfrm>
            <a:custGeom>
              <a:avLst/>
              <a:gdLst/>
              <a:ahLst/>
              <a:cxnLst/>
              <a:rect l="l" t="t" r="r" b="b"/>
              <a:pathLst>
                <a:path w="18405" h="20435" extrusionOk="0">
                  <a:moveTo>
                    <a:pt x="14817" y="1"/>
                  </a:moveTo>
                  <a:cubicBezTo>
                    <a:pt x="14560" y="1"/>
                    <a:pt x="14292" y="35"/>
                    <a:pt x="14015" y="103"/>
                  </a:cubicBezTo>
                  <a:cubicBezTo>
                    <a:pt x="11410" y="737"/>
                    <a:pt x="10001" y="2557"/>
                    <a:pt x="9305" y="5037"/>
                  </a:cubicBezTo>
                  <a:cubicBezTo>
                    <a:pt x="9198" y="5411"/>
                    <a:pt x="9198" y="5884"/>
                    <a:pt x="8662" y="5893"/>
                  </a:cubicBezTo>
                  <a:cubicBezTo>
                    <a:pt x="8181" y="5893"/>
                    <a:pt x="8118" y="5474"/>
                    <a:pt x="7993" y="5126"/>
                  </a:cubicBezTo>
                  <a:cubicBezTo>
                    <a:pt x="7476" y="3716"/>
                    <a:pt x="6584" y="2637"/>
                    <a:pt x="5183" y="2021"/>
                  </a:cubicBezTo>
                  <a:cubicBezTo>
                    <a:pt x="4635" y="1781"/>
                    <a:pt x="4097" y="1665"/>
                    <a:pt x="3590" y="1665"/>
                  </a:cubicBezTo>
                  <a:cubicBezTo>
                    <a:pt x="2218" y="1665"/>
                    <a:pt x="1072" y="2516"/>
                    <a:pt x="544" y="4047"/>
                  </a:cubicBezTo>
                  <a:cubicBezTo>
                    <a:pt x="0" y="5599"/>
                    <a:pt x="116" y="7106"/>
                    <a:pt x="794" y="8587"/>
                  </a:cubicBezTo>
                  <a:cubicBezTo>
                    <a:pt x="1445" y="9979"/>
                    <a:pt x="2391" y="11157"/>
                    <a:pt x="3488" y="12200"/>
                  </a:cubicBezTo>
                  <a:cubicBezTo>
                    <a:pt x="6218" y="14787"/>
                    <a:pt x="8930" y="17392"/>
                    <a:pt x="11571" y="20069"/>
                  </a:cubicBezTo>
                  <a:cubicBezTo>
                    <a:pt x="11669" y="20176"/>
                    <a:pt x="11794" y="20256"/>
                    <a:pt x="11999" y="20434"/>
                  </a:cubicBezTo>
                  <a:cubicBezTo>
                    <a:pt x="12864" y="17482"/>
                    <a:pt x="14292" y="14912"/>
                    <a:pt x="15710" y="12334"/>
                  </a:cubicBezTo>
                  <a:cubicBezTo>
                    <a:pt x="16522" y="10853"/>
                    <a:pt x="17298" y="9363"/>
                    <a:pt x="17762" y="7740"/>
                  </a:cubicBezTo>
                  <a:cubicBezTo>
                    <a:pt x="18377" y="5590"/>
                    <a:pt x="18404" y="3485"/>
                    <a:pt x="17236" y="1495"/>
                  </a:cubicBezTo>
                  <a:cubicBezTo>
                    <a:pt x="16660" y="521"/>
                    <a:pt x="15824" y="1"/>
                    <a:pt x="14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5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45"/>
          <p:cNvGrpSpPr/>
          <p:nvPr/>
        </p:nvGrpSpPr>
        <p:grpSpPr>
          <a:xfrm>
            <a:off x="6728541" y="2290743"/>
            <a:ext cx="393207" cy="391119"/>
            <a:chOff x="4349275" y="3635725"/>
            <a:chExt cx="469725" cy="467175"/>
          </a:xfrm>
        </p:grpSpPr>
        <p:sp>
          <p:nvSpPr>
            <p:cNvPr id="1637" name="Google Shape;1637;p45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5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5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5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5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5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5" name="Google Shape;1645;p45"/>
          <p:cNvGrpSpPr/>
          <p:nvPr/>
        </p:nvGrpSpPr>
        <p:grpSpPr>
          <a:xfrm>
            <a:off x="145501" y="215443"/>
            <a:ext cx="973127" cy="741725"/>
            <a:chOff x="2502275" y="1683575"/>
            <a:chExt cx="1249200" cy="952150"/>
          </a:xfrm>
        </p:grpSpPr>
        <p:sp>
          <p:nvSpPr>
            <p:cNvPr id="1646" name="Google Shape;1646;p45"/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5"/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5"/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1945;p47">
            <a:extLst>
              <a:ext uri="{FF2B5EF4-FFF2-40B4-BE49-F238E27FC236}">
                <a16:creationId xmlns:a16="http://schemas.microsoft.com/office/drawing/2014/main" id="{E70A6A35-7FD1-1CFB-4B0D-1150A109C113}"/>
              </a:ext>
            </a:extLst>
          </p:cNvPr>
          <p:cNvGrpSpPr/>
          <p:nvPr/>
        </p:nvGrpSpPr>
        <p:grpSpPr>
          <a:xfrm flipH="1">
            <a:off x="2715913" y="1981271"/>
            <a:ext cx="6092276" cy="3073573"/>
            <a:chOff x="911200" y="1645675"/>
            <a:chExt cx="5798475" cy="2925350"/>
          </a:xfrm>
        </p:grpSpPr>
        <p:sp>
          <p:nvSpPr>
            <p:cNvPr id="5" name="Google Shape;1946;p47">
              <a:extLst>
                <a:ext uri="{FF2B5EF4-FFF2-40B4-BE49-F238E27FC236}">
                  <a16:creationId xmlns:a16="http://schemas.microsoft.com/office/drawing/2014/main" id="{56A70F8C-86A9-FDFA-0382-3A9C379EEDBD}"/>
                </a:ext>
              </a:extLst>
            </p:cNvPr>
            <p:cNvSpPr/>
            <p:nvPr/>
          </p:nvSpPr>
          <p:spPr>
            <a:xfrm>
              <a:off x="911200" y="1645675"/>
              <a:ext cx="5798475" cy="2925350"/>
            </a:xfrm>
            <a:custGeom>
              <a:avLst/>
              <a:gdLst/>
              <a:ahLst/>
              <a:cxnLst/>
              <a:rect l="l" t="t" r="r" b="b"/>
              <a:pathLst>
                <a:path w="231939" h="117014" extrusionOk="0">
                  <a:moveTo>
                    <a:pt x="34062" y="590"/>
                  </a:moveTo>
                  <a:cubicBezTo>
                    <a:pt x="34497" y="590"/>
                    <a:pt x="34813" y="925"/>
                    <a:pt x="35096" y="1642"/>
                  </a:cubicBezTo>
                  <a:cubicBezTo>
                    <a:pt x="35979" y="3890"/>
                    <a:pt x="36586" y="6218"/>
                    <a:pt x="37103" y="8582"/>
                  </a:cubicBezTo>
                  <a:cubicBezTo>
                    <a:pt x="37496" y="10402"/>
                    <a:pt x="37888" y="12213"/>
                    <a:pt x="38424" y="14006"/>
                  </a:cubicBezTo>
                  <a:cubicBezTo>
                    <a:pt x="38549" y="14426"/>
                    <a:pt x="38772" y="14622"/>
                    <a:pt x="39191" y="14729"/>
                  </a:cubicBezTo>
                  <a:cubicBezTo>
                    <a:pt x="43027" y="15674"/>
                    <a:pt x="46693" y="17164"/>
                    <a:pt x="50422" y="18449"/>
                  </a:cubicBezTo>
                  <a:cubicBezTo>
                    <a:pt x="51404" y="18788"/>
                    <a:pt x="52332" y="19279"/>
                    <a:pt x="53126" y="19983"/>
                  </a:cubicBezTo>
                  <a:cubicBezTo>
                    <a:pt x="54276" y="21000"/>
                    <a:pt x="54303" y="21821"/>
                    <a:pt x="53224" y="22892"/>
                  </a:cubicBezTo>
                  <a:cubicBezTo>
                    <a:pt x="52296" y="23810"/>
                    <a:pt x="51172" y="24444"/>
                    <a:pt x="50030" y="25059"/>
                  </a:cubicBezTo>
                  <a:cubicBezTo>
                    <a:pt x="47639" y="26344"/>
                    <a:pt x="45114" y="27352"/>
                    <a:pt x="42617" y="28405"/>
                  </a:cubicBezTo>
                  <a:cubicBezTo>
                    <a:pt x="41903" y="28708"/>
                    <a:pt x="41707" y="29011"/>
                    <a:pt x="41956" y="29814"/>
                  </a:cubicBezTo>
                  <a:cubicBezTo>
                    <a:pt x="42857" y="32687"/>
                    <a:pt x="43874" y="35524"/>
                    <a:pt x="44428" y="38503"/>
                  </a:cubicBezTo>
                  <a:cubicBezTo>
                    <a:pt x="44606" y="39467"/>
                    <a:pt x="44749" y="40448"/>
                    <a:pt x="44633" y="41456"/>
                  </a:cubicBezTo>
                  <a:cubicBezTo>
                    <a:pt x="44196" y="40368"/>
                    <a:pt x="43883" y="39244"/>
                    <a:pt x="43384" y="38182"/>
                  </a:cubicBezTo>
                  <a:cubicBezTo>
                    <a:pt x="42884" y="37138"/>
                    <a:pt x="42322" y="36139"/>
                    <a:pt x="41501" y="35301"/>
                  </a:cubicBezTo>
                  <a:cubicBezTo>
                    <a:pt x="40802" y="34586"/>
                    <a:pt x="40085" y="34231"/>
                    <a:pt x="39310" y="34231"/>
                  </a:cubicBezTo>
                  <a:cubicBezTo>
                    <a:pt x="38760" y="34231"/>
                    <a:pt x="38181" y="34410"/>
                    <a:pt x="37558" y="34765"/>
                  </a:cubicBezTo>
                  <a:cubicBezTo>
                    <a:pt x="36515" y="35363"/>
                    <a:pt x="35703" y="36220"/>
                    <a:pt x="34936" y="37121"/>
                  </a:cubicBezTo>
                  <a:cubicBezTo>
                    <a:pt x="34168" y="38022"/>
                    <a:pt x="33481" y="38976"/>
                    <a:pt x="32875" y="39993"/>
                  </a:cubicBezTo>
                  <a:cubicBezTo>
                    <a:pt x="32725" y="40238"/>
                    <a:pt x="32605" y="40366"/>
                    <a:pt x="32459" y="40366"/>
                  </a:cubicBezTo>
                  <a:cubicBezTo>
                    <a:pt x="32344" y="40366"/>
                    <a:pt x="32212" y="40288"/>
                    <a:pt x="32036" y="40127"/>
                  </a:cubicBezTo>
                  <a:cubicBezTo>
                    <a:pt x="30743" y="38967"/>
                    <a:pt x="29503" y="37763"/>
                    <a:pt x="28379" y="36443"/>
                  </a:cubicBezTo>
                  <a:cubicBezTo>
                    <a:pt x="28130" y="36146"/>
                    <a:pt x="27920" y="36010"/>
                    <a:pt x="27710" y="36010"/>
                  </a:cubicBezTo>
                  <a:cubicBezTo>
                    <a:pt x="27490" y="36010"/>
                    <a:pt x="27269" y="36160"/>
                    <a:pt x="27005" y="36434"/>
                  </a:cubicBezTo>
                  <a:cubicBezTo>
                    <a:pt x="24578" y="38940"/>
                    <a:pt x="22018" y="41304"/>
                    <a:pt x="19145" y="43312"/>
                  </a:cubicBezTo>
                  <a:cubicBezTo>
                    <a:pt x="18804" y="43552"/>
                    <a:pt x="18494" y="43684"/>
                    <a:pt x="18127" y="43684"/>
                  </a:cubicBezTo>
                  <a:cubicBezTo>
                    <a:pt x="17976" y="43684"/>
                    <a:pt x="17815" y="43662"/>
                    <a:pt x="17638" y="43615"/>
                  </a:cubicBezTo>
                  <a:cubicBezTo>
                    <a:pt x="16592" y="43341"/>
                    <a:pt x="15528" y="43130"/>
                    <a:pt x="14452" y="43130"/>
                  </a:cubicBezTo>
                  <a:cubicBezTo>
                    <a:pt x="14023" y="43130"/>
                    <a:pt x="13592" y="43164"/>
                    <a:pt x="13159" y="43240"/>
                  </a:cubicBezTo>
                  <a:cubicBezTo>
                    <a:pt x="13063" y="43259"/>
                    <a:pt x="12980" y="43267"/>
                    <a:pt x="12908" y="43267"/>
                  </a:cubicBezTo>
                  <a:cubicBezTo>
                    <a:pt x="12526" y="43267"/>
                    <a:pt x="12481" y="43015"/>
                    <a:pt x="12481" y="42616"/>
                  </a:cubicBezTo>
                  <a:cubicBezTo>
                    <a:pt x="12446" y="40734"/>
                    <a:pt x="12936" y="38923"/>
                    <a:pt x="13266" y="37085"/>
                  </a:cubicBezTo>
                  <a:cubicBezTo>
                    <a:pt x="13739" y="34417"/>
                    <a:pt x="14221" y="31750"/>
                    <a:pt x="14720" y="29083"/>
                  </a:cubicBezTo>
                  <a:cubicBezTo>
                    <a:pt x="14801" y="28663"/>
                    <a:pt x="14694" y="28485"/>
                    <a:pt x="14346" y="28235"/>
                  </a:cubicBezTo>
                  <a:cubicBezTo>
                    <a:pt x="10831" y="25577"/>
                    <a:pt x="7932" y="22338"/>
                    <a:pt x="5532" y="18645"/>
                  </a:cubicBezTo>
                  <a:cubicBezTo>
                    <a:pt x="5282" y="18262"/>
                    <a:pt x="5104" y="17816"/>
                    <a:pt x="4952" y="17378"/>
                  </a:cubicBezTo>
                  <a:cubicBezTo>
                    <a:pt x="4185" y="15184"/>
                    <a:pt x="5273" y="13310"/>
                    <a:pt x="7575" y="12936"/>
                  </a:cubicBezTo>
                  <a:cubicBezTo>
                    <a:pt x="8962" y="12705"/>
                    <a:pt x="10359" y="12640"/>
                    <a:pt x="11762" y="12640"/>
                  </a:cubicBezTo>
                  <a:cubicBezTo>
                    <a:pt x="12254" y="12640"/>
                    <a:pt x="12746" y="12648"/>
                    <a:pt x="13240" y="12659"/>
                  </a:cubicBezTo>
                  <a:cubicBezTo>
                    <a:pt x="15889" y="12704"/>
                    <a:pt x="18494" y="13061"/>
                    <a:pt x="21063" y="13649"/>
                  </a:cubicBezTo>
                  <a:cubicBezTo>
                    <a:pt x="21256" y="13693"/>
                    <a:pt x="21431" y="13714"/>
                    <a:pt x="21593" y="13714"/>
                  </a:cubicBezTo>
                  <a:cubicBezTo>
                    <a:pt x="22198" y="13714"/>
                    <a:pt x="22618" y="13416"/>
                    <a:pt x="23062" y="12847"/>
                  </a:cubicBezTo>
                  <a:cubicBezTo>
                    <a:pt x="25577" y="9590"/>
                    <a:pt x="28156" y="6379"/>
                    <a:pt x="30725" y="3158"/>
                  </a:cubicBezTo>
                  <a:cubicBezTo>
                    <a:pt x="31376" y="2346"/>
                    <a:pt x="32134" y="1624"/>
                    <a:pt x="33000" y="1026"/>
                  </a:cubicBezTo>
                  <a:cubicBezTo>
                    <a:pt x="33425" y="740"/>
                    <a:pt x="33770" y="590"/>
                    <a:pt x="34062" y="590"/>
                  </a:cubicBezTo>
                  <a:close/>
                  <a:moveTo>
                    <a:pt x="27473" y="36860"/>
                  </a:moveTo>
                  <a:cubicBezTo>
                    <a:pt x="27580" y="36860"/>
                    <a:pt x="27694" y="36942"/>
                    <a:pt x="27843" y="37147"/>
                  </a:cubicBezTo>
                  <a:cubicBezTo>
                    <a:pt x="28896" y="38566"/>
                    <a:pt x="30172" y="39770"/>
                    <a:pt x="31528" y="40885"/>
                  </a:cubicBezTo>
                  <a:cubicBezTo>
                    <a:pt x="31893" y="41189"/>
                    <a:pt x="32036" y="41385"/>
                    <a:pt x="31742" y="41875"/>
                  </a:cubicBezTo>
                  <a:cubicBezTo>
                    <a:pt x="30832" y="43392"/>
                    <a:pt x="30002" y="44971"/>
                    <a:pt x="29315" y="46612"/>
                  </a:cubicBezTo>
                  <a:cubicBezTo>
                    <a:pt x="29173" y="46952"/>
                    <a:pt x="29018" y="47091"/>
                    <a:pt x="28774" y="47091"/>
                  </a:cubicBezTo>
                  <a:cubicBezTo>
                    <a:pt x="28665" y="47091"/>
                    <a:pt x="28539" y="47063"/>
                    <a:pt x="28387" y="47014"/>
                  </a:cubicBezTo>
                  <a:cubicBezTo>
                    <a:pt x="25328" y="45997"/>
                    <a:pt x="22259" y="45007"/>
                    <a:pt x="19083" y="43972"/>
                  </a:cubicBezTo>
                  <a:cubicBezTo>
                    <a:pt x="20091" y="43205"/>
                    <a:pt x="21037" y="42518"/>
                    <a:pt x="21946" y="41777"/>
                  </a:cubicBezTo>
                  <a:cubicBezTo>
                    <a:pt x="23740" y="40332"/>
                    <a:pt x="25479" y="38824"/>
                    <a:pt x="27067" y="37147"/>
                  </a:cubicBezTo>
                  <a:cubicBezTo>
                    <a:pt x="27224" y="36981"/>
                    <a:pt x="27343" y="36860"/>
                    <a:pt x="27473" y="36860"/>
                  </a:cubicBezTo>
                  <a:close/>
                  <a:moveTo>
                    <a:pt x="206568" y="58094"/>
                  </a:moveTo>
                  <a:cubicBezTo>
                    <a:pt x="206612" y="58094"/>
                    <a:pt x="206648" y="58103"/>
                    <a:pt x="206728" y="58112"/>
                  </a:cubicBezTo>
                  <a:cubicBezTo>
                    <a:pt x="206675" y="58147"/>
                    <a:pt x="206648" y="58174"/>
                    <a:pt x="206621" y="58192"/>
                  </a:cubicBezTo>
                  <a:cubicBezTo>
                    <a:pt x="206603" y="58192"/>
                    <a:pt x="206576" y="58183"/>
                    <a:pt x="206559" y="58174"/>
                  </a:cubicBezTo>
                  <a:cubicBezTo>
                    <a:pt x="206478" y="58138"/>
                    <a:pt x="206487" y="58103"/>
                    <a:pt x="206568" y="58094"/>
                  </a:cubicBezTo>
                  <a:close/>
                  <a:moveTo>
                    <a:pt x="158835" y="43672"/>
                  </a:moveTo>
                  <a:cubicBezTo>
                    <a:pt x="161821" y="43672"/>
                    <a:pt x="164688" y="45864"/>
                    <a:pt x="165504" y="49093"/>
                  </a:cubicBezTo>
                  <a:cubicBezTo>
                    <a:pt x="166459" y="52866"/>
                    <a:pt x="164692" y="57380"/>
                    <a:pt x="161427" y="59575"/>
                  </a:cubicBezTo>
                  <a:cubicBezTo>
                    <a:pt x="161229" y="59709"/>
                    <a:pt x="161046" y="59786"/>
                    <a:pt x="160849" y="59786"/>
                  </a:cubicBezTo>
                  <a:cubicBezTo>
                    <a:pt x="160744" y="59786"/>
                    <a:pt x="160635" y="59764"/>
                    <a:pt x="160517" y="59717"/>
                  </a:cubicBezTo>
                  <a:cubicBezTo>
                    <a:pt x="160285" y="59637"/>
                    <a:pt x="160044" y="59601"/>
                    <a:pt x="159794" y="59548"/>
                  </a:cubicBezTo>
                  <a:cubicBezTo>
                    <a:pt x="158394" y="59271"/>
                    <a:pt x="158394" y="59271"/>
                    <a:pt x="158421" y="57844"/>
                  </a:cubicBezTo>
                  <a:cubicBezTo>
                    <a:pt x="158438" y="56265"/>
                    <a:pt x="158742" y="54740"/>
                    <a:pt x="159143" y="53223"/>
                  </a:cubicBezTo>
                  <a:cubicBezTo>
                    <a:pt x="159179" y="53062"/>
                    <a:pt x="159232" y="52911"/>
                    <a:pt x="159268" y="52750"/>
                  </a:cubicBezTo>
                  <a:cubicBezTo>
                    <a:pt x="159331" y="52465"/>
                    <a:pt x="159375" y="52170"/>
                    <a:pt x="159018" y="52072"/>
                  </a:cubicBezTo>
                  <a:cubicBezTo>
                    <a:pt x="158949" y="52051"/>
                    <a:pt x="158886" y="52041"/>
                    <a:pt x="158831" y="52041"/>
                  </a:cubicBezTo>
                  <a:cubicBezTo>
                    <a:pt x="158582" y="52041"/>
                    <a:pt x="158467" y="52241"/>
                    <a:pt x="158394" y="52518"/>
                  </a:cubicBezTo>
                  <a:cubicBezTo>
                    <a:pt x="158046" y="53830"/>
                    <a:pt x="157868" y="55159"/>
                    <a:pt x="157805" y="56506"/>
                  </a:cubicBezTo>
                  <a:cubicBezTo>
                    <a:pt x="157769" y="57211"/>
                    <a:pt x="157778" y="57933"/>
                    <a:pt x="157885" y="58638"/>
                  </a:cubicBezTo>
                  <a:cubicBezTo>
                    <a:pt x="157966" y="59218"/>
                    <a:pt x="157743" y="59173"/>
                    <a:pt x="157288" y="59245"/>
                  </a:cubicBezTo>
                  <a:cubicBezTo>
                    <a:pt x="157073" y="59280"/>
                    <a:pt x="156869" y="59297"/>
                    <a:pt x="156673" y="59297"/>
                  </a:cubicBezTo>
                  <a:cubicBezTo>
                    <a:pt x="155284" y="59297"/>
                    <a:pt x="154323" y="58458"/>
                    <a:pt x="153416" y="57434"/>
                  </a:cubicBezTo>
                  <a:cubicBezTo>
                    <a:pt x="149517" y="53053"/>
                    <a:pt x="151400" y="45836"/>
                    <a:pt x="156931" y="43981"/>
                  </a:cubicBezTo>
                  <a:cubicBezTo>
                    <a:pt x="157559" y="43771"/>
                    <a:pt x="158200" y="43672"/>
                    <a:pt x="158835" y="43672"/>
                  </a:cubicBezTo>
                  <a:close/>
                  <a:moveTo>
                    <a:pt x="151525" y="56336"/>
                  </a:moveTo>
                  <a:cubicBezTo>
                    <a:pt x="152274" y="57541"/>
                    <a:pt x="153104" y="58433"/>
                    <a:pt x="154174" y="59298"/>
                  </a:cubicBezTo>
                  <a:cubicBezTo>
                    <a:pt x="152925" y="59468"/>
                    <a:pt x="151837" y="59717"/>
                    <a:pt x="150641" y="60065"/>
                  </a:cubicBezTo>
                  <a:cubicBezTo>
                    <a:pt x="151105" y="58870"/>
                    <a:pt x="151418" y="57728"/>
                    <a:pt x="151525" y="56336"/>
                  </a:cubicBezTo>
                  <a:close/>
                  <a:moveTo>
                    <a:pt x="165183" y="57220"/>
                  </a:moveTo>
                  <a:cubicBezTo>
                    <a:pt x="165334" y="58852"/>
                    <a:pt x="165602" y="60422"/>
                    <a:pt x="166102" y="62144"/>
                  </a:cubicBezTo>
                  <a:cubicBezTo>
                    <a:pt x="164781" y="61359"/>
                    <a:pt x="163577" y="60743"/>
                    <a:pt x="162132" y="60226"/>
                  </a:cubicBezTo>
                  <a:cubicBezTo>
                    <a:pt x="163408" y="59361"/>
                    <a:pt x="164335" y="58353"/>
                    <a:pt x="165183" y="57220"/>
                  </a:cubicBezTo>
                  <a:close/>
                  <a:moveTo>
                    <a:pt x="144504" y="48236"/>
                  </a:moveTo>
                  <a:cubicBezTo>
                    <a:pt x="147155" y="48236"/>
                    <a:pt x="149664" y="50573"/>
                    <a:pt x="150347" y="53660"/>
                  </a:cubicBezTo>
                  <a:cubicBezTo>
                    <a:pt x="150499" y="54365"/>
                    <a:pt x="150570" y="55070"/>
                    <a:pt x="150552" y="55917"/>
                  </a:cubicBezTo>
                  <a:cubicBezTo>
                    <a:pt x="150588" y="57327"/>
                    <a:pt x="150151" y="58754"/>
                    <a:pt x="149535" y="60146"/>
                  </a:cubicBezTo>
                  <a:cubicBezTo>
                    <a:pt x="149187" y="60931"/>
                    <a:pt x="148322" y="60904"/>
                    <a:pt x="147733" y="61296"/>
                  </a:cubicBezTo>
                  <a:cubicBezTo>
                    <a:pt x="147695" y="61322"/>
                    <a:pt x="147663" y="61333"/>
                    <a:pt x="147635" y="61333"/>
                  </a:cubicBezTo>
                  <a:cubicBezTo>
                    <a:pt x="147497" y="61333"/>
                    <a:pt x="147462" y="61067"/>
                    <a:pt x="147403" y="60949"/>
                  </a:cubicBezTo>
                  <a:cubicBezTo>
                    <a:pt x="146877" y="59851"/>
                    <a:pt x="146163" y="58888"/>
                    <a:pt x="145449" y="57906"/>
                  </a:cubicBezTo>
                  <a:cubicBezTo>
                    <a:pt x="145329" y="57739"/>
                    <a:pt x="145193" y="57551"/>
                    <a:pt x="145001" y="57551"/>
                  </a:cubicBezTo>
                  <a:cubicBezTo>
                    <a:pt x="144937" y="57551"/>
                    <a:pt x="144867" y="57572"/>
                    <a:pt x="144789" y="57621"/>
                  </a:cubicBezTo>
                  <a:cubicBezTo>
                    <a:pt x="144415" y="57853"/>
                    <a:pt x="144629" y="58147"/>
                    <a:pt x="144798" y="58397"/>
                  </a:cubicBezTo>
                  <a:cubicBezTo>
                    <a:pt x="145423" y="59325"/>
                    <a:pt x="146065" y="60244"/>
                    <a:pt x="146707" y="61172"/>
                  </a:cubicBezTo>
                  <a:cubicBezTo>
                    <a:pt x="146975" y="61564"/>
                    <a:pt x="146912" y="61769"/>
                    <a:pt x="146493" y="62073"/>
                  </a:cubicBezTo>
                  <a:cubicBezTo>
                    <a:pt x="145867" y="62528"/>
                    <a:pt x="145227" y="62725"/>
                    <a:pt x="144556" y="62725"/>
                  </a:cubicBezTo>
                  <a:cubicBezTo>
                    <a:pt x="144175" y="62725"/>
                    <a:pt x="143784" y="62662"/>
                    <a:pt x="143380" y="62545"/>
                  </a:cubicBezTo>
                  <a:cubicBezTo>
                    <a:pt x="139535" y="61412"/>
                    <a:pt x="136903" y="57202"/>
                    <a:pt x="137724" y="53482"/>
                  </a:cubicBezTo>
                  <a:cubicBezTo>
                    <a:pt x="138393" y="50475"/>
                    <a:pt x="141239" y="48263"/>
                    <a:pt x="144459" y="48236"/>
                  </a:cubicBezTo>
                  <a:cubicBezTo>
                    <a:pt x="144474" y="48236"/>
                    <a:pt x="144489" y="48236"/>
                    <a:pt x="144504" y="48236"/>
                  </a:cubicBezTo>
                  <a:close/>
                  <a:moveTo>
                    <a:pt x="141819" y="62742"/>
                  </a:moveTo>
                  <a:cubicBezTo>
                    <a:pt x="141863" y="62768"/>
                    <a:pt x="141917" y="62795"/>
                    <a:pt x="141961" y="62822"/>
                  </a:cubicBezTo>
                  <a:cubicBezTo>
                    <a:pt x="142764" y="63054"/>
                    <a:pt x="143540" y="63375"/>
                    <a:pt x="144441" y="63420"/>
                  </a:cubicBezTo>
                  <a:cubicBezTo>
                    <a:pt x="143835" y="64026"/>
                    <a:pt x="143273" y="64579"/>
                    <a:pt x="142684" y="65168"/>
                  </a:cubicBezTo>
                  <a:cubicBezTo>
                    <a:pt x="142470" y="64401"/>
                    <a:pt x="142211" y="63634"/>
                    <a:pt x="141845" y="62920"/>
                  </a:cubicBezTo>
                  <a:cubicBezTo>
                    <a:pt x="141836" y="62858"/>
                    <a:pt x="141827" y="62795"/>
                    <a:pt x="141819" y="62742"/>
                  </a:cubicBezTo>
                  <a:close/>
                  <a:moveTo>
                    <a:pt x="136983" y="60074"/>
                  </a:moveTo>
                  <a:lnTo>
                    <a:pt x="136983" y="60074"/>
                  </a:lnTo>
                  <a:cubicBezTo>
                    <a:pt x="139053" y="60315"/>
                    <a:pt x="142390" y="65293"/>
                    <a:pt x="141462" y="66854"/>
                  </a:cubicBezTo>
                  <a:cubicBezTo>
                    <a:pt x="140418" y="64276"/>
                    <a:pt x="138892" y="62073"/>
                    <a:pt x="136983" y="60074"/>
                  </a:cubicBezTo>
                  <a:close/>
                  <a:moveTo>
                    <a:pt x="174712" y="49464"/>
                  </a:moveTo>
                  <a:cubicBezTo>
                    <a:pt x="178235" y="49464"/>
                    <a:pt x="181009" y="51454"/>
                    <a:pt x="181910" y="54766"/>
                  </a:cubicBezTo>
                  <a:cubicBezTo>
                    <a:pt x="182623" y="57407"/>
                    <a:pt x="181821" y="59771"/>
                    <a:pt x="180304" y="61894"/>
                  </a:cubicBezTo>
                  <a:cubicBezTo>
                    <a:pt x="178190" y="64865"/>
                    <a:pt x="175290" y="66569"/>
                    <a:pt x="171633" y="66926"/>
                  </a:cubicBezTo>
                  <a:cubicBezTo>
                    <a:pt x="171562" y="66933"/>
                    <a:pt x="171495" y="66937"/>
                    <a:pt x="171431" y="66937"/>
                  </a:cubicBezTo>
                  <a:cubicBezTo>
                    <a:pt x="171117" y="66937"/>
                    <a:pt x="170883" y="66835"/>
                    <a:pt x="170660" y="66524"/>
                  </a:cubicBezTo>
                  <a:cubicBezTo>
                    <a:pt x="170241" y="65918"/>
                    <a:pt x="169759" y="65347"/>
                    <a:pt x="169242" y="64820"/>
                  </a:cubicBezTo>
                  <a:cubicBezTo>
                    <a:pt x="168921" y="64490"/>
                    <a:pt x="168947" y="64258"/>
                    <a:pt x="169197" y="63928"/>
                  </a:cubicBezTo>
                  <a:cubicBezTo>
                    <a:pt x="169822" y="63090"/>
                    <a:pt x="170500" y="62296"/>
                    <a:pt x="171213" y="61537"/>
                  </a:cubicBezTo>
                  <a:cubicBezTo>
                    <a:pt x="171383" y="61359"/>
                    <a:pt x="171552" y="61180"/>
                    <a:pt x="171722" y="61002"/>
                  </a:cubicBezTo>
                  <a:cubicBezTo>
                    <a:pt x="171927" y="60770"/>
                    <a:pt x="172159" y="60511"/>
                    <a:pt x="171874" y="60217"/>
                  </a:cubicBezTo>
                  <a:cubicBezTo>
                    <a:pt x="171774" y="60117"/>
                    <a:pt x="171681" y="60079"/>
                    <a:pt x="171594" y="60079"/>
                  </a:cubicBezTo>
                  <a:cubicBezTo>
                    <a:pt x="171407" y="60079"/>
                    <a:pt x="171249" y="60256"/>
                    <a:pt x="171115" y="60395"/>
                  </a:cubicBezTo>
                  <a:cubicBezTo>
                    <a:pt x="170241" y="61314"/>
                    <a:pt x="169456" y="62305"/>
                    <a:pt x="168778" y="63375"/>
                  </a:cubicBezTo>
                  <a:cubicBezTo>
                    <a:pt x="168623" y="63618"/>
                    <a:pt x="168509" y="63751"/>
                    <a:pt x="168347" y="63751"/>
                  </a:cubicBezTo>
                  <a:cubicBezTo>
                    <a:pt x="168230" y="63751"/>
                    <a:pt x="168088" y="63682"/>
                    <a:pt x="167886" y="63536"/>
                  </a:cubicBezTo>
                  <a:cubicBezTo>
                    <a:pt x="167029" y="62938"/>
                    <a:pt x="166619" y="62180"/>
                    <a:pt x="166432" y="61189"/>
                  </a:cubicBezTo>
                  <a:cubicBezTo>
                    <a:pt x="166209" y="60030"/>
                    <a:pt x="165977" y="58879"/>
                    <a:pt x="165995" y="57692"/>
                  </a:cubicBezTo>
                  <a:cubicBezTo>
                    <a:pt x="165968" y="53223"/>
                    <a:pt x="169135" y="49931"/>
                    <a:pt x="173854" y="49503"/>
                  </a:cubicBezTo>
                  <a:cubicBezTo>
                    <a:pt x="174145" y="49477"/>
                    <a:pt x="174431" y="49464"/>
                    <a:pt x="174712" y="49464"/>
                  </a:cubicBezTo>
                  <a:close/>
                  <a:moveTo>
                    <a:pt x="209456" y="57255"/>
                  </a:moveTo>
                  <a:cubicBezTo>
                    <a:pt x="210708" y="57255"/>
                    <a:pt x="212088" y="57650"/>
                    <a:pt x="213142" y="58415"/>
                  </a:cubicBezTo>
                  <a:cubicBezTo>
                    <a:pt x="215471" y="60092"/>
                    <a:pt x="216274" y="63197"/>
                    <a:pt x="215060" y="65819"/>
                  </a:cubicBezTo>
                  <a:cubicBezTo>
                    <a:pt x="214061" y="67999"/>
                    <a:pt x="211819" y="69375"/>
                    <a:pt x="209484" y="69375"/>
                  </a:cubicBezTo>
                  <a:cubicBezTo>
                    <a:pt x="209048" y="69375"/>
                    <a:pt x="208609" y="69327"/>
                    <a:pt x="208173" y="69227"/>
                  </a:cubicBezTo>
                  <a:cubicBezTo>
                    <a:pt x="205693" y="68665"/>
                    <a:pt x="203615" y="66257"/>
                    <a:pt x="203633" y="63973"/>
                  </a:cubicBezTo>
                  <a:lnTo>
                    <a:pt x="203633" y="63973"/>
                  </a:lnTo>
                  <a:cubicBezTo>
                    <a:pt x="204790" y="65526"/>
                    <a:pt x="206108" y="66322"/>
                    <a:pt x="207480" y="66322"/>
                  </a:cubicBezTo>
                  <a:cubicBezTo>
                    <a:pt x="207991" y="66322"/>
                    <a:pt x="208509" y="66212"/>
                    <a:pt x="209030" y="65989"/>
                  </a:cubicBezTo>
                  <a:cubicBezTo>
                    <a:pt x="210707" y="65275"/>
                    <a:pt x="211751" y="63411"/>
                    <a:pt x="211456" y="61653"/>
                  </a:cubicBezTo>
                  <a:cubicBezTo>
                    <a:pt x="211090" y="59432"/>
                    <a:pt x="209654" y="58299"/>
                    <a:pt x="206880" y="58067"/>
                  </a:cubicBezTo>
                  <a:cubicBezTo>
                    <a:pt x="207487" y="57520"/>
                    <a:pt x="208428" y="57255"/>
                    <a:pt x="209456" y="57255"/>
                  </a:cubicBezTo>
                  <a:close/>
                  <a:moveTo>
                    <a:pt x="174568" y="67541"/>
                  </a:moveTo>
                  <a:lnTo>
                    <a:pt x="174568" y="67541"/>
                  </a:lnTo>
                  <a:cubicBezTo>
                    <a:pt x="173863" y="68478"/>
                    <a:pt x="173283" y="69290"/>
                    <a:pt x="172855" y="70316"/>
                  </a:cubicBezTo>
                  <a:cubicBezTo>
                    <a:pt x="172445" y="69486"/>
                    <a:pt x="172088" y="68763"/>
                    <a:pt x="171695" y="67969"/>
                  </a:cubicBezTo>
                  <a:cubicBezTo>
                    <a:pt x="172659" y="67934"/>
                    <a:pt x="173533" y="67800"/>
                    <a:pt x="174568" y="67541"/>
                  </a:cubicBezTo>
                  <a:close/>
                  <a:moveTo>
                    <a:pt x="69219" y="70574"/>
                  </a:moveTo>
                  <a:lnTo>
                    <a:pt x="69219" y="70574"/>
                  </a:lnTo>
                  <a:cubicBezTo>
                    <a:pt x="69389" y="71868"/>
                    <a:pt x="69389" y="71868"/>
                    <a:pt x="67595" y="72019"/>
                  </a:cubicBezTo>
                  <a:cubicBezTo>
                    <a:pt x="68166" y="71502"/>
                    <a:pt x="68728" y="71011"/>
                    <a:pt x="69219" y="70574"/>
                  </a:cubicBezTo>
                  <a:close/>
                  <a:moveTo>
                    <a:pt x="98507" y="64089"/>
                  </a:moveTo>
                  <a:lnTo>
                    <a:pt x="98507" y="64089"/>
                  </a:lnTo>
                  <a:cubicBezTo>
                    <a:pt x="98685" y="64428"/>
                    <a:pt x="98560" y="64624"/>
                    <a:pt x="98489" y="64820"/>
                  </a:cubicBezTo>
                  <a:cubicBezTo>
                    <a:pt x="97642" y="67202"/>
                    <a:pt x="97071" y="69646"/>
                    <a:pt x="96794" y="72153"/>
                  </a:cubicBezTo>
                  <a:cubicBezTo>
                    <a:pt x="96761" y="72453"/>
                    <a:pt x="96708" y="72609"/>
                    <a:pt x="96515" y="72609"/>
                  </a:cubicBezTo>
                  <a:cubicBezTo>
                    <a:pt x="96450" y="72609"/>
                    <a:pt x="96369" y="72591"/>
                    <a:pt x="96268" y="72555"/>
                  </a:cubicBezTo>
                  <a:cubicBezTo>
                    <a:pt x="95054" y="72127"/>
                    <a:pt x="93841" y="71707"/>
                    <a:pt x="92485" y="71234"/>
                  </a:cubicBezTo>
                  <a:cubicBezTo>
                    <a:pt x="94698" y="68942"/>
                    <a:pt x="96642" y="66578"/>
                    <a:pt x="98507" y="64089"/>
                  </a:cubicBezTo>
                  <a:close/>
                  <a:moveTo>
                    <a:pt x="76885" y="71676"/>
                  </a:moveTo>
                  <a:cubicBezTo>
                    <a:pt x="77025" y="71676"/>
                    <a:pt x="77168" y="71691"/>
                    <a:pt x="77310" y="71716"/>
                  </a:cubicBezTo>
                  <a:cubicBezTo>
                    <a:pt x="78274" y="71877"/>
                    <a:pt x="79068" y="72992"/>
                    <a:pt x="79032" y="74116"/>
                  </a:cubicBezTo>
                  <a:cubicBezTo>
                    <a:pt x="79005" y="75088"/>
                    <a:pt x="78399" y="75740"/>
                    <a:pt x="77409" y="75864"/>
                  </a:cubicBezTo>
                  <a:cubicBezTo>
                    <a:pt x="77275" y="75881"/>
                    <a:pt x="77150" y="75889"/>
                    <a:pt x="77036" y="75889"/>
                  </a:cubicBezTo>
                  <a:cubicBezTo>
                    <a:pt x="76167" y="75889"/>
                    <a:pt x="75860" y="75406"/>
                    <a:pt x="76088" y="74366"/>
                  </a:cubicBezTo>
                  <a:lnTo>
                    <a:pt x="76088" y="74366"/>
                  </a:lnTo>
                  <a:cubicBezTo>
                    <a:pt x="76554" y="74831"/>
                    <a:pt x="76940" y="75057"/>
                    <a:pt x="77276" y="75057"/>
                  </a:cubicBezTo>
                  <a:cubicBezTo>
                    <a:pt x="77494" y="75057"/>
                    <a:pt x="77690" y="74962"/>
                    <a:pt x="77873" y="74776"/>
                  </a:cubicBezTo>
                  <a:cubicBezTo>
                    <a:pt x="78301" y="74339"/>
                    <a:pt x="78319" y="73491"/>
                    <a:pt x="77908" y="73036"/>
                  </a:cubicBezTo>
                  <a:cubicBezTo>
                    <a:pt x="77702" y="72811"/>
                    <a:pt x="77472" y="72698"/>
                    <a:pt x="77212" y="72698"/>
                  </a:cubicBezTo>
                  <a:cubicBezTo>
                    <a:pt x="76887" y="72698"/>
                    <a:pt x="76515" y="72875"/>
                    <a:pt x="76088" y="73233"/>
                  </a:cubicBezTo>
                  <a:cubicBezTo>
                    <a:pt x="76062" y="73161"/>
                    <a:pt x="76017" y="73099"/>
                    <a:pt x="76017" y="73045"/>
                  </a:cubicBezTo>
                  <a:cubicBezTo>
                    <a:pt x="76070" y="72680"/>
                    <a:pt x="75508" y="72358"/>
                    <a:pt x="75910" y="72011"/>
                  </a:cubicBezTo>
                  <a:cubicBezTo>
                    <a:pt x="76191" y="71768"/>
                    <a:pt x="76531" y="71676"/>
                    <a:pt x="76885" y="71676"/>
                  </a:cubicBezTo>
                  <a:close/>
                  <a:moveTo>
                    <a:pt x="70668" y="67618"/>
                  </a:moveTo>
                  <a:cubicBezTo>
                    <a:pt x="70829" y="67618"/>
                    <a:pt x="70991" y="67743"/>
                    <a:pt x="71128" y="67987"/>
                  </a:cubicBezTo>
                  <a:cubicBezTo>
                    <a:pt x="71601" y="68808"/>
                    <a:pt x="71637" y="69771"/>
                    <a:pt x="71842" y="70672"/>
                  </a:cubicBezTo>
                  <a:cubicBezTo>
                    <a:pt x="71904" y="70967"/>
                    <a:pt x="71548" y="71029"/>
                    <a:pt x="71378" y="71190"/>
                  </a:cubicBezTo>
                  <a:cubicBezTo>
                    <a:pt x="70227" y="72260"/>
                    <a:pt x="70272" y="73982"/>
                    <a:pt x="71485" y="74928"/>
                  </a:cubicBezTo>
                  <a:cubicBezTo>
                    <a:pt x="71869" y="75232"/>
                    <a:pt x="72318" y="75386"/>
                    <a:pt x="72766" y="75386"/>
                  </a:cubicBezTo>
                  <a:cubicBezTo>
                    <a:pt x="73224" y="75386"/>
                    <a:pt x="73680" y="75226"/>
                    <a:pt x="74063" y="74901"/>
                  </a:cubicBezTo>
                  <a:cubicBezTo>
                    <a:pt x="74233" y="74758"/>
                    <a:pt x="74572" y="74598"/>
                    <a:pt x="74384" y="74330"/>
                  </a:cubicBezTo>
                  <a:cubicBezTo>
                    <a:pt x="74317" y="74240"/>
                    <a:pt x="74254" y="74205"/>
                    <a:pt x="74194" y="74205"/>
                  </a:cubicBezTo>
                  <a:cubicBezTo>
                    <a:pt x="74045" y="74205"/>
                    <a:pt x="73914" y="74413"/>
                    <a:pt x="73787" y="74508"/>
                  </a:cubicBezTo>
                  <a:cubicBezTo>
                    <a:pt x="73457" y="74752"/>
                    <a:pt x="73120" y="74888"/>
                    <a:pt x="72780" y="74888"/>
                  </a:cubicBezTo>
                  <a:cubicBezTo>
                    <a:pt x="72486" y="74888"/>
                    <a:pt x="72190" y="74786"/>
                    <a:pt x="71895" y="74562"/>
                  </a:cubicBezTo>
                  <a:cubicBezTo>
                    <a:pt x="71262" y="74071"/>
                    <a:pt x="70959" y="73420"/>
                    <a:pt x="71191" y="72608"/>
                  </a:cubicBezTo>
                  <a:cubicBezTo>
                    <a:pt x="71436" y="71725"/>
                    <a:pt x="72231" y="71177"/>
                    <a:pt x="73070" y="71177"/>
                  </a:cubicBezTo>
                  <a:cubicBezTo>
                    <a:pt x="73392" y="71177"/>
                    <a:pt x="73721" y="71258"/>
                    <a:pt x="74028" y="71431"/>
                  </a:cubicBezTo>
                  <a:cubicBezTo>
                    <a:pt x="74768" y="71841"/>
                    <a:pt x="75196" y="72501"/>
                    <a:pt x="75330" y="73322"/>
                  </a:cubicBezTo>
                  <a:cubicBezTo>
                    <a:pt x="75651" y="75231"/>
                    <a:pt x="74099" y="77390"/>
                    <a:pt x="72208" y="77738"/>
                  </a:cubicBezTo>
                  <a:cubicBezTo>
                    <a:pt x="72055" y="77766"/>
                    <a:pt x="71905" y="77779"/>
                    <a:pt x="71758" y="77779"/>
                  </a:cubicBezTo>
                  <a:cubicBezTo>
                    <a:pt x="70681" y="77779"/>
                    <a:pt x="69805" y="77053"/>
                    <a:pt x="69585" y="75954"/>
                  </a:cubicBezTo>
                  <a:cubicBezTo>
                    <a:pt x="69505" y="75534"/>
                    <a:pt x="69772" y="74990"/>
                    <a:pt x="69326" y="74731"/>
                  </a:cubicBezTo>
                  <a:cubicBezTo>
                    <a:pt x="69254" y="74689"/>
                    <a:pt x="69183" y="74671"/>
                    <a:pt x="69112" y="74671"/>
                  </a:cubicBezTo>
                  <a:cubicBezTo>
                    <a:pt x="68813" y="74671"/>
                    <a:pt x="68518" y="74983"/>
                    <a:pt x="68193" y="75026"/>
                  </a:cubicBezTo>
                  <a:cubicBezTo>
                    <a:pt x="66231" y="75276"/>
                    <a:pt x="64277" y="75579"/>
                    <a:pt x="62323" y="75838"/>
                  </a:cubicBezTo>
                  <a:cubicBezTo>
                    <a:pt x="60851" y="76025"/>
                    <a:pt x="59397" y="76275"/>
                    <a:pt x="57934" y="76649"/>
                  </a:cubicBezTo>
                  <a:cubicBezTo>
                    <a:pt x="57907" y="76533"/>
                    <a:pt x="57889" y="76507"/>
                    <a:pt x="57898" y="76480"/>
                  </a:cubicBezTo>
                  <a:cubicBezTo>
                    <a:pt x="58068" y="75677"/>
                    <a:pt x="57988" y="74615"/>
                    <a:pt x="58478" y="74161"/>
                  </a:cubicBezTo>
                  <a:cubicBezTo>
                    <a:pt x="58704" y="73944"/>
                    <a:pt x="59087" y="73898"/>
                    <a:pt x="59513" y="73898"/>
                  </a:cubicBezTo>
                  <a:cubicBezTo>
                    <a:pt x="59819" y="73898"/>
                    <a:pt x="60146" y="73922"/>
                    <a:pt x="60453" y="73922"/>
                  </a:cubicBezTo>
                  <a:cubicBezTo>
                    <a:pt x="60562" y="73922"/>
                    <a:pt x="60669" y="73919"/>
                    <a:pt x="60771" y="73911"/>
                  </a:cubicBezTo>
                  <a:cubicBezTo>
                    <a:pt x="63617" y="73652"/>
                    <a:pt x="66400" y="73010"/>
                    <a:pt x="69228" y="72590"/>
                  </a:cubicBezTo>
                  <a:cubicBezTo>
                    <a:pt x="69692" y="72528"/>
                    <a:pt x="69799" y="72323"/>
                    <a:pt x="69772" y="71886"/>
                  </a:cubicBezTo>
                  <a:cubicBezTo>
                    <a:pt x="69710" y="70895"/>
                    <a:pt x="69683" y="69905"/>
                    <a:pt x="69906" y="68933"/>
                  </a:cubicBezTo>
                  <a:cubicBezTo>
                    <a:pt x="69977" y="68612"/>
                    <a:pt x="70058" y="68290"/>
                    <a:pt x="70209" y="68005"/>
                  </a:cubicBezTo>
                  <a:cubicBezTo>
                    <a:pt x="70344" y="67745"/>
                    <a:pt x="70505" y="67618"/>
                    <a:pt x="70668" y="67618"/>
                  </a:cubicBezTo>
                  <a:close/>
                  <a:moveTo>
                    <a:pt x="180465" y="65572"/>
                  </a:moveTo>
                  <a:cubicBezTo>
                    <a:pt x="183614" y="65572"/>
                    <a:pt x="186638" y="68085"/>
                    <a:pt x="187441" y="71404"/>
                  </a:cubicBezTo>
                  <a:cubicBezTo>
                    <a:pt x="188065" y="74000"/>
                    <a:pt x="187137" y="76409"/>
                    <a:pt x="184863" y="77800"/>
                  </a:cubicBezTo>
                  <a:cubicBezTo>
                    <a:pt x="183308" y="78755"/>
                    <a:pt x="181715" y="79196"/>
                    <a:pt x="180097" y="79196"/>
                  </a:cubicBezTo>
                  <a:cubicBezTo>
                    <a:pt x="178707" y="79196"/>
                    <a:pt x="177298" y="78870"/>
                    <a:pt x="175879" y="78264"/>
                  </a:cubicBezTo>
                  <a:cubicBezTo>
                    <a:pt x="174211" y="77542"/>
                    <a:pt x="174220" y="77515"/>
                    <a:pt x="174113" y="75748"/>
                  </a:cubicBezTo>
                  <a:cubicBezTo>
                    <a:pt x="174032" y="74553"/>
                    <a:pt x="174032" y="74535"/>
                    <a:pt x="175201" y="74294"/>
                  </a:cubicBezTo>
                  <a:cubicBezTo>
                    <a:pt x="175843" y="74169"/>
                    <a:pt x="176504" y="74107"/>
                    <a:pt x="177155" y="74009"/>
                  </a:cubicBezTo>
                  <a:cubicBezTo>
                    <a:pt x="177512" y="73946"/>
                    <a:pt x="177913" y="73875"/>
                    <a:pt x="177869" y="73384"/>
                  </a:cubicBezTo>
                  <a:cubicBezTo>
                    <a:pt x="177827" y="72952"/>
                    <a:pt x="177498" y="72884"/>
                    <a:pt x="177143" y="72884"/>
                  </a:cubicBezTo>
                  <a:cubicBezTo>
                    <a:pt x="177118" y="72884"/>
                    <a:pt x="177092" y="72884"/>
                    <a:pt x="177066" y="72885"/>
                  </a:cubicBezTo>
                  <a:cubicBezTo>
                    <a:pt x="175959" y="72894"/>
                    <a:pt x="174907" y="73215"/>
                    <a:pt x="173836" y="73474"/>
                  </a:cubicBezTo>
                  <a:cubicBezTo>
                    <a:pt x="173649" y="72858"/>
                    <a:pt x="173479" y="72251"/>
                    <a:pt x="173301" y="71654"/>
                  </a:cubicBezTo>
                  <a:cubicBezTo>
                    <a:pt x="173221" y="71404"/>
                    <a:pt x="173212" y="71163"/>
                    <a:pt x="173319" y="70922"/>
                  </a:cubicBezTo>
                  <a:cubicBezTo>
                    <a:pt x="174532" y="68103"/>
                    <a:pt x="176486" y="66096"/>
                    <a:pt x="179626" y="65632"/>
                  </a:cubicBezTo>
                  <a:cubicBezTo>
                    <a:pt x="179906" y="65591"/>
                    <a:pt x="180186" y="65572"/>
                    <a:pt x="180465" y="65572"/>
                  </a:cubicBezTo>
                  <a:close/>
                  <a:moveTo>
                    <a:pt x="174095" y="78683"/>
                  </a:moveTo>
                  <a:cubicBezTo>
                    <a:pt x="174666" y="79049"/>
                    <a:pt x="175130" y="79486"/>
                    <a:pt x="175888" y="79763"/>
                  </a:cubicBezTo>
                  <a:cubicBezTo>
                    <a:pt x="175139" y="80013"/>
                    <a:pt x="174559" y="80209"/>
                    <a:pt x="173952" y="80414"/>
                  </a:cubicBezTo>
                  <a:cubicBezTo>
                    <a:pt x="173854" y="79816"/>
                    <a:pt x="174104" y="79299"/>
                    <a:pt x="174095" y="78683"/>
                  </a:cubicBezTo>
                  <a:close/>
                  <a:moveTo>
                    <a:pt x="188577" y="64329"/>
                  </a:moveTo>
                  <a:cubicBezTo>
                    <a:pt x="189498" y="64329"/>
                    <a:pt x="190424" y="64745"/>
                    <a:pt x="191223" y="65587"/>
                  </a:cubicBezTo>
                  <a:cubicBezTo>
                    <a:pt x="191660" y="66042"/>
                    <a:pt x="192071" y="66524"/>
                    <a:pt x="192428" y="67042"/>
                  </a:cubicBezTo>
                  <a:cubicBezTo>
                    <a:pt x="194096" y="69415"/>
                    <a:pt x="196282" y="71056"/>
                    <a:pt x="199056" y="71921"/>
                  </a:cubicBezTo>
                  <a:cubicBezTo>
                    <a:pt x="200466" y="72367"/>
                    <a:pt x="201902" y="72751"/>
                    <a:pt x="203240" y="73393"/>
                  </a:cubicBezTo>
                  <a:cubicBezTo>
                    <a:pt x="204400" y="73946"/>
                    <a:pt x="205435" y="74651"/>
                    <a:pt x="206005" y="75864"/>
                  </a:cubicBezTo>
                  <a:cubicBezTo>
                    <a:pt x="206808" y="77568"/>
                    <a:pt x="206264" y="79156"/>
                    <a:pt x="204605" y="80039"/>
                  </a:cubicBezTo>
                  <a:cubicBezTo>
                    <a:pt x="203713" y="80512"/>
                    <a:pt x="202740" y="80664"/>
                    <a:pt x="201741" y="80709"/>
                  </a:cubicBezTo>
                  <a:cubicBezTo>
                    <a:pt x="201701" y="80709"/>
                    <a:pt x="201661" y="80709"/>
                    <a:pt x="201620" y="80709"/>
                  </a:cubicBezTo>
                  <a:cubicBezTo>
                    <a:pt x="199166" y="80709"/>
                    <a:pt x="196815" y="80176"/>
                    <a:pt x="194551" y="79228"/>
                  </a:cubicBezTo>
                  <a:cubicBezTo>
                    <a:pt x="192410" y="78336"/>
                    <a:pt x="190465" y="77104"/>
                    <a:pt x="188690" y="75615"/>
                  </a:cubicBezTo>
                  <a:cubicBezTo>
                    <a:pt x="188431" y="75401"/>
                    <a:pt x="188235" y="75231"/>
                    <a:pt x="188342" y="74803"/>
                  </a:cubicBezTo>
                  <a:cubicBezTo>
                    <a:pt x="189145" y="71654"/>
                    <a:pt x="188021" y="69093"/>
                    <a:pt x="185790" y="66935"/>
                  </a:cubicBezTo>
                  <a:cubicBezTo>
                    <a:pt x="185327" y="66488"/>
                    <a:pt x="185389" y="66239"/>
                    <a:pt x="185737" y="65819"/>
                  </a:cubicBezTo>
                  <a:cubicBezTo>
                    <a:pt x="186563" y="64830"/>
                    <a:pt x="187567" y="64329"/>
                    <a:pt x="188577" y="64329"/>
                  </a:cubicBezTo>
                  <a:close/>
                  <a:moveTo>
                    <a:pt x="64873" y="76056"/>
                  </a:moveTo>
                  <a:cubicBezTo>
                    <a:pt x="64962" y="76056"/>
                    <a:pt x="65049" y="76077"/>
                    <a:pt x="65133" y="76132"/>
                  </a:cubicBezTo>
                  <a:cubicBezTo>
                    <a:pt x="65142" y="76123"/>
                    <a:pt x="65151" y="76105"/>
                    <a:pt x="65160" y="76096"/>
                  </a:cubicBezTo>
                  <a:cubicBezTo>
                    <a:pt x="65178" y="76123"/>
                    <a:pt x="65196" y="76159"/>
                    <a:pt x="65214" y="76195"/>
                  </a:cubicBezTo>
                  <a:cubicBezTo>
                    <a:pt x="65222" y="76203"/>
                    <a:pt x="65240" y="76212"/>
                    <a:pt x="65249" y="76230"/>
                  </a:cubicBezTo>
                  <a:cubicBezTo>
                    <a:pt x="65240" y="76221"/>
                    <a:pt x="65231" y="76221"/>
                    <a:pt x="65231" y="76221"/>
                  </a:cubicBezTo>
                  <a:cubicBezTo>
                    <a:pt x="65231" y="76221"/>
                    <a:pt x="65231" y="76230"/>
                    <a:pt x="65231" y="76230"/>
                  </a:cubicBezTo>
                  <a:cubicBezTo>
                    <a:pt x="64348" y="77024"/>
                    <a:pt x="63795" y="78068"/>
                    <a:pt x="63135" y="79031"/>
                  </a:cubicBezTo>
                  <a:cubicBezTo>
                    <a:pt x="62734" y="79620"/>
                    <a:pt x="62350" y="80218"/>
                    <a:pt x="61975" y="80824"/>
                  </a:cubicBezTo>
                  <a:cubicBezTo>
                    <a:pt x="61864" y="81001"/>
                    <a:pt x="61768" y="81132"/>
                    <a:pt x="61660" y="81132"/>
                  </a:cubicBezTo>
                  <a:cubicBezTo>
                    <a:pt x="61576" y="81132"/>
                    <a:pt x="61486" y="81054"/>
                    <a:pt x="61378" y="80860"/>
                  </a:cubicBezTo>
                  <a:cubicBezTo>
                    <a:pt x="60824" y="79879"/>
                    <a:pt x="60271" y="78906"/>
                    <a:pt x="59674" y="77961"/>
                  </a:cubicBezTo>
                  <a:cubicBezTo>
                    <a:pt x="59433" y="77559"/>
                    <a:pt x="59575" y="77443"/>
                    <a:pt x="59914" y="77220"/>
                  </a:cubicBezTo>
                  <a:cubicBezTo>
                    <a:pt x="61244" y="76346"/>
                    <a:pt x="62796" y="76462"/>
                    <a:pt x="64259" y="76203"/>
                  </a:cubicBezTo>
                  <a:cubicBezTo>
                    <a:pt x="64448" y="76172"/>
                    <a:pt x="64663" y="76056"/>
                    <a:pt x="64873" y="76056"/>
                  </a:cubicBezTo>
                  <a:close/>
                  <a:moveTo>
                    <a:pt x="139606" y="83929"/>
                  </a:moveTo>
                  <a:cubicBezTo>
                    <a:pt x="139972" y="84678"/>
                    <a:pt x="140311" y="85374"/>
                    <a:pt x="140686" y="86141"/>
                  </a:cubicBezTo>
                  <a:cubicBezTo>
                    <a:pt x="140194" y="86094"/>
                    <a:pt x="139725" y="86066"/>
                    <a:pt x="139242" y="86066"/>
                  </a:cubicBezTo>
                  <a:cubicBezTo>
                    <a:pt x="138823" y="86066"/>
                    <a:pt x="138393" y="86087"/>
                    <a:pt x="137929" y="86132"/>
                  </a:cubicBezTo>
                  <a:cubicBezTo>
                    <a:pt x="138518" y="85347"/>
                    <a:pt x="139044" y="84669"/>
                    <a:pt x="139606" y="83929"/>
                  </a:cubicBezTo>
                  <a:close/>
                  <a:moveTo>
                    <a:pt x="202847" y="61230"/>
                  </a:moveTo>
                  <a:cubicBezTo>
                    <a:pt x="202922" y="61230"/>
                    <a:pt x="202997" y="61231"/>
                    <a:pt x="203070" y="61234"/>
                  </a:cubicBezTo>
                  <a:cubicBezTo>
                    <a:pt x="202803" y="62376"/>
                    <a:pt x="202633" y="63527"/>
                    <a:pt x="202901" y="64695"/>
                  </a:cubicBezTo>
                  <a:cubicBezTo>
                    <a:pt x="203525" y="67416"/>
                    <a:pt x="205212" y="69165"/>
                    <a:pt x="207870" y="69861"/>
                  </a:cubicBezTo>
                  <a:cubicBezTo>
                    <a:pt x="208514" y="70028"/>
                    <a:pt x="209136" y="70110"/>
                    <a:pt x="209735" y="70110"/>
                  </a:cubicBezTo>
                  <a:cubicBezTo>
                    <a:pt x="211660" y="70110"/>
                    <a:pt x="213349" y="69261"/>
                    <a:pt x="214757" y="67648"/>
                  </a:cubicBezTo>
                  <a:cubicBezTo>
                    <a:pt x="215053" y="67309"/>
                    <a:pt x="215201" y="67131"/>
                    <a:pt x="215327" y="67131"/>
                  </a:cubicBezTo>
                  <a:cubicBezTo>
                    <a:pt x="215463" y="67131"/>
                    <a:pt x="215573" y="67338"/>
                    <a:pt x="215819" y="67773"/>
                  </a:cubicBezTo>
                  <a:cubicBezTo>
                    <a:pt x="220766" y="76427"/>
                    <a:pt x="213472" y="87262"/>
                    <a:pt x="204603" y="87262"/>
                  </a:cubicBezTo>
                  <a:cubicBezTo>
                    <a:pt x="204485" y="87262"/>
                    <a:pt x="204367" y="87260"/>
                    <a:pt x="204248" y="87257"/>
                  </a:cubicBezTo>
                  <a:cubicBezTo>
                    <a:pt x="198387" y="87069"/>
                    <a:pt x="193971" y="84500"/>
                    <a:pt x="191152" y="79299"/>
                  </a:cubicBezTo>
                  <a:cubicBezTo>
                    <a:pt x="191027" y="79058"/>
                    <a:pt x="190956" y="78791"/>
                    <a:pt x="190858" y="78541"/>
                  </a:cubicBezTo>
                  <a:cubicBezTo>
                    <a:pt x="190831" y="78469"/>
                    <a:pt x="190813" y="78407"/>
                    <a:pt x="190786" y="78336"/>
                  </a:cubicBezTo>
                  <a:lnTo>
                    <a:pt x="190786" y="78336"/>
                  </a:lnTo>
                  <a:cubicBezTo>
                    <a:pt x="190858" y="78344"/>
                    <a:pt x="190920" y="78353"/>
                    <a:pt x="190982" y="78362"/>
                  </a:cubicBezTo>
                  <a:cubicBezTo>
                    <a:pt x="193552" y="79897"/>
                    <a:pt x="196290" y="80985"/>
                    <a:pt x="199279" y="81369"/>
                  </a:cubicBezTo>
                  <a:cubicBezTo>
                    <a:pt x="199984" y="81463"/>
                    <a:pt x="200693" y="81527"/>
                    <a:pt x="201400" y="81527"/>
                  </a:cubicBezTo>
                  <a:cubicBezTo>
                    <a:pt x="202302" y="81527"/>
                    <a:pt x="203202" y="81422"/>
                    <a:pt x="204087" y="81137"/>
                  </a:cubicBezTo>
                  <a:cubicBezTo>
                    <a:pt x="207513" y="80022"/>
                    <a:pt x="208307" y="76409"/>
                    <a:pt x="205675" y="73929"/>
                  </a:cubicBezTo>
                  <a:cubicBezTo>
                    <a:pt x="204694" y="73010"/>
                    <a:pt x="203481" y="72492"/>
                    <a:pt x="202223" y="72064"/>
                  </a:cubicBezTo>
                  <a:cubicBezTo>
                    <a:pt x="200849" y="71609"/>
                    <a:pt x="199440" y="71226"/>
                    <a:pt x="198084" y="70717"/>
                  </a:cubicBezTo>
                  <a:cubicBezTo>
                    <a:pt x="195996" y="69950"/>
                    <a:pt x="194328" y="68594"/>
                    <a:pt x="193034" y="66774"/>
                  </a:cubicBezTo>
                  <a:cubicBezTo>
                    <a:pt x="192856" y="66533"/>
                    <a:pt x="192695" y="66355"/>
                    <a:pt x="192954" y="66007"/>
                  </a:cubicBezTo>
                  <a:cubicBezTo>
                    <a:pt x="194715" y="63618"/>
                    <a:pt x="199627" y="61230"/>
                    <a:pt x="202847" y="61230"/>
                  </a:cubicBezTo>
                  <a:close/>
                  <a:moveTo>
                    <a:pt x="96767" y="78728"/>
                  </a:moveTo>
                  <a:cubicBezTo>
                    <a:pt x="97053" y="80334"/>
                    <a:pt x="97320" y="81922"/>
                    <a:pt x="97882" y="83438"/>
                  </a:cubicBezTo>
                  <a:cubicBezTo>
                    <a:pt x="97989" y="83733"/>
                    <a:pt x="97731" y="83884"/>
                    <a:pt x="97597" y="84081"/>
                  </a:cubicBezTo>
                  <a:cubicBezTo>
                    <a:pt x="96794" y="85240"/>
                    <a:pt x="96152" y="86463"/>
                    <a:pt x="96080" y="87961"/>
                  </a:cubicBezTo>
                  <a:cubicBezTo>
                    <a:pt x="94715" y="85339"/>
                    <a:pt x="93475" y="82671"/>
                    <a:pt x="91780" y="80227"/>
                  </a:cubicBezTo>
                  <a:cubicBezTo>
                    <a:pt x="92664" y="79968"/>
                    <a:pt x="93475" y="79745"/>
                    <a:pt x="94287" y="79504"/>
                  </a:cubicBezTo>
                  <a:cubicBezTo>
                    <a:pt x="95099" y="79263"/>
                    <a:pt x="95902" y="78996"/>
                    <a:pt x="96767" y="78728"/>
                  </a:cubicBezTo>
                  <a:close/>
                  <a:moveTo>
                    <a:pt x="168983" y="89692"/>
                  </a:moveTo>
                  <a:cubicBezTo>
                    <a:pt x="169278" y="90861"/>
                    <a:pt x="169697" y="91860"/>
                    <a:pt x="170509" y="92939"/>
                  </a:cubicBezTo>
                  <a:cubicBezTo>
                    <a:pt x="169126" y="92350"/>
                    <a:pt x="167930" y="91904"/>
                    <a:pt x="166467" y="91806"/>
                  </a:cubicBezTo>
                  <a:cubicBezTo>
                    <a:pt x="167413" y="91128"/>
                    <a:pt x="168180" y="90468"/>
                    <a:pt x="168983" y="89692"/>
                  </a:cubicBezTo>
                  <a:close/>
                  <a:moveTo>
                    <a:pt x="35690" y="48975"/>
                  </a:moveTo>
                  <a:cubicBezTo>
                    <a:pt x="41194" y="48975"/>
                    <a:pt x="46716" y="51023"/>
                    <a:pt x="51029" y="55159"/>
                  </a:cubicBezTo>
                  <a:cubicBezTo>
                    <a:pt x="60039" y="63812"/>
                    <a:pt x="59674" y="77470"/>
                    <a:pt x="52135" y="85722"/>
                  </a:cubicBezTo>
                  <a:cubicBezTo>
                    <a:pt x="52213" y="83179"/>
                    <a:pt x="50395" y="81778"/>
                    <a:pt x="48249" y="81778"/>
                  </a:cubicBezTo>
                  <a:cubicBezTo>
                    <a:pt x="47693" y="81778"/>
                    <a:pt x="47115" y="81872"/>
                    <a:pt x="46542" y="82065"/>
                  </a:cubicBezTo>
                  <a:cubicBezTo>
                    <a:pt x="46426" y="81333"/>
                    <a:pt x="46595" y="80593"/>
                    <a:pt x="46372" y="79879"/>
                  </a:cubicBezTo>
                  <a:cubicBezTo>
                    <a:pt x="46212" y="79344"/>
                    <a:pt x="45989" y="78880"/>
                    <a:pt x="45373" y="78826"/>
                  </a:cubicBezTo>
                  <a:cubicBezTo>
                    <a:pt x="45343" y="78824"/>
                    <a:pt x="45314" y="78823"/>
                    <a:pt x="45285" y="78823"/>
                  </a:cubicBezTo>
                  <a:cubicBezTo>
                    <a:pt x="44753" y="78823"/>
                    <a:pt x="44461" y="79207"/>
                    <a:pt x="44249" y="79647"/>
                  </a:cubicBezTo>
                  <a:cubicBezTo>
                    <a:pt x="43785" y="80593"/>
                    <a:pt x="43687" y="81645"/>
                    <a:pt x="43526" y="82671"/>
                  </a:cubicBezTo>
                  <a:cubicBezTo>
                    <a:pt x="43482" y="83001"/>
                    <a:pt x="43428" y="83224"/>
                    <a:pt x="43018" y="83269"/>
                  </a:cubicBezTo>
                  <a:cubicBezTo>
                    <a:pt x="39030" y="83697"/>
                    <a:pt x="35096" y="84455"/>
                    <a:pt x="31180" y="85285"/>
                  </a:cubicBezTo>
                  <a:cubicBezTo>
                    <a:pt x="30511" y="85419"/>
                    <a:pt x="29815" y="85454"/>
                    <a:pt x="29137" y="85535"/>
                  </a:cubicBezTo>
                  <a:cubicBezTo>
                    <a:pt x="28950" y="85553"/>
                    <a:pt x="28718" y="85535"/>
                    <a:pt x="28709" y="85802"/>
                  </a:cubicBezTo>
                  <a:cubicBezTo>
                    <a:pt x="28700" y="86132"/>
                    <a:pt x="28967" y="86088"/>
                    <a:pt x="29181" y="86097"/>
                  </a:cubicBezTo>
                  <a:cubicBezTo>
                    <a:pt x="29235" y="86098"/>
                    <a:pt x="29289" y="86098"/>
                    <a:pt x="29342" y="86098"/>
                  </a:cubicBezTo>
                  <a:cubicBezTo>
                    <a:pt x="31006" y="86098"/>
                    <a:pt x="32606" y="85703"/>
                    <a:pt x="34231" y="85392"/>
                  </a:cubicBezTo>
                  <a:cubicBezTo>
                    <a:pt x="37112" y="84848"/>
                    <a:pt x="40029" y="84482"/>
                    <a:pt x="42938" y="84099"/>
                  </a:cubicBezTo>
                  <a:cubicBezTo>
                    <a:pt x="43616" y="84009"/>
                    <a:pt x="43937" y="83786"/>
                    <a:pt x="43999" y="83073"/>
                  </a:cubicBezTo>
                  <a:cubicBezTo>
                    <a:pt x="44080" y="82065"/>
                    <a:pt x="44267" y="81056"/>
                    <a:pt x="44668" y="80120"/>
                  </a:cubicBezTo>
                  <a:cubicBezTo>
                    <a:pt x="44785" y="79844"/>
                    <a:pt x="44894" y="79490"/>
                    <a:pt x="45252" y="79490"/>
                  </a:cubicBezTo>
                  <a:cubicBezTo>
                    <a:pt x="45276" y="79490"/>
                    <a:pt x="45302" y="79492"/>
                    <a:pt x="45329" y="79495"/>
                  </a:cubicBezTo>
                  <a:cubicBezTo>
                    <a:pt x="45703" y="79540"/>
                    <a:pt x="45721" y="79941"/>
                    <a:pt x="45757" y="80218"/>
                  </a:cubicBezTo>
                  <a:cubicBezTo>
                    <a:pt x="45819" y="80869"/>
                    <a:pt x="45837" y="81529"/>
                    <a:pt x="45828" y="82180"/>
                  </a:cubicBezTo>
                  <a:cubicBezTo>
                    <a:pt x="45828" y="82652"/>
                    <a:pt x="45965" y="82880"/>
                    <a:pt x="46255" y="82880"/>
                  </a:cubicBezTo>
                  <a:cubicBezTo>
                    <a:pt x="46377" y="82880"/>
                    <a:pt x="46526" y="82839"/>
                    <a:pt x="46702" y="82760"/>
                  </a:cubicBezTo>
                  <a:cubicBezTo>
                    <a:pt x="47217" y="82530"/>
                    <a:pt x="47735" y="82414"/>
                    <a:pt x="48251" y="82414"/>
                  </a:cubicBezTo>
                  <a:cubicBezTo>
                    <a:pt x="48772" y="82414"/>
                    <a:pt x="49292" y="82532"/>
                    <a:pt x="49807" y="82769"/>
                  </a:cubicBezTo>
                  <a:cubicBezTo>
                    <a:pt x="51234" y="83429"/>
                    <a:pt x="51778" y="84812"/>
                    <a:pt x="51190" y="86257"/>
                  </a:cubicBezTo>
                  <a:cubicBezTo>
                    <a:pt x="50553" y="87841"/>
                    <a:pt x="48688" y="89047"/>
                    <a:pt x="46956" y="89047"/>
                  </a:cubicBezTo>
                  <a:cubicBezTo>
                    <a:pt x="46844" y="89047"/>
                    <a:pt x="46733" y="89042"/>
                    <a:pt x="46622" y="89032"/>
                  </a:cubicBezTo>
                  <a:cubicBezTo>
                    <a:pt x="45427" y="88916"/>
                    <a:pt x="44543" y="88140"/>
                    <a:pt x="44249" y="86757"/>
                  </a:cubicBezTo>
                  <a:cubicBezTo>
                    <a:pt x="44130" y="86215"/>
                    <a:pt x="43919" y="86031"/>
                    <a:pt x="43512" y="86031"/>
                  </a:cubicBezTo>
                  <a:cubicBezTo>
                    <a:pt x="43430" y="86031"/>
                    <a:pt x="43340" y="86039"/>
                    <a:pt x="43241" y="86052"/>
                  </a:cubicBezTo>
                  <a:cubicBezTo>
                    <a:pt x="40324" y="86445"/>
                    <a:pt x="37469" y="87123"/>
                    <a:pt x="34570" y="87613"/>
                  </a:cubicBezTo>
                  <a:cubicBezTo>
                    <a:pt x="32946" y="87890"/>
                    <a:pt x="31323" y="88113"/>
                    <a:pt x="29690" y="88354"/>
                  </a:cubicBezTo>
                  <a:cubicBezTo>
                    <a:pt x="29404" y="88398"/>
                    <a:pt x="28994" y="88336"/>
                    <a:pt x="29030" y="88773"/>
                  </a:cubicBezTo>
                  <a:cubicBezTo>
                    <a:pt x="29055" y="89060"/>
                    <a:pt x="29205" y="89129"/>
                    <a:pt x="29387" y="89129"/>
                  </a:cubicBezTo>
                  <a:cubicBezTo>
                    <a:pt x="29521" y="89129"/>
                    <a:pt x="29673" y="89092"/>
                    <a:pt x="29806" y="89076"/>
                  </a:cubicBezTo>
                  <a:cubicBezTo>
                    <a:pt x="33437" y="88693"/>
                    <a:pt x="36987" y="87801"/>
                    <a:pt x="40574" y="87141"/>
                  </a:cubicBezTo>
                  <a:cubicBezTo>
                    <a:pt x="41377" y="86989"/>
                    <a:pt x="42197" y="86864"/>
                    <a:pt x="43000" y="86730"/>
                  </a:cubicBezTo>
                  <a:cubicBezTo>
                    <a:pt x="43076" y="86717"/>
                    <a:pt x="43145" y="86708"/>
                    <a:pt x="43208" y="86708"/>
                  </a:cubicBezTo>
                  <a:cubicBezTo>
                    <a:pt x="43396" y="86708"/>
                    <a:pt x="43526" y="86788"/>
                    <a:pt x="43607" y="87069"/>
                  </a:cubicBezTo>
                  <a:cubicBezTo>
                    <a:pt x="44071" y="88818"/>
                    <a:pt x="45221" y="89728"/>
                    <a:pt x="47086" y="89754"/>
                  </a:cubicBezTo>
                  <a:cubicBezTo>
                    <a:pt x="44253" y="91776"/>
                    <a:pt x="40149" y="93090"/>
                    <a:pt x="35705" y="93090"/>
                  </a:cubicBezTo>
                  <a:cubicBezTo>
                    <a:pt x="30675" y="93090"/>
                    <a:pt x="25209" y="91407"/>
                    <a:pt x="20653" y="87158"/>
                  </a:cubicBezTo>
                  <a:cubicBezTo>
                    <a:pt x="11661" y="78782"/>
                    <a:pt x="11232" y="64838"/>
                    <a:pt x="19663" y="55890"/>
                  </a:cubicBezTo>
                  <a:cubicBezTo>
                    <a:pt x="23996" y="51295"/>
                    <a:pt x="29832" y="48975"/>
                    <a:pt x="35690" y="48975"/>
                  </a:cubicBezTo>
                  <a:close/>
                  <a:moveTo>
                    <a:pt x="98177" y="84286"/>
                  </a:moveTo>
                  <a:cubicBezTo>
                    <a:pt x="98328" y="84661"/>
                    <a:pt x="98462" y="84955"/>
                    <a:pt x="98587" y="85267"/>
                  </a:cubicBezTo>
                  <a:cubicBezTo>
                    <a:pt x="98891" y="85999"/>
                    <a:pt x="99649" y="86757"/>
                    <a:pt x="98462" y="87426"/>
                  </a:cubicBezTo>
                  <a:cubicBezTo>
                    <a:pt x="98337" y="87497"/>
                    <a:pt x="98275" y="87765"/>
                    <a:pt x="98266" y="87952"/>
                  </a:cubicBezTo>
                  <a:cubicBezTo>
                    <a:pt x="98239" y="88282"/>
                    <a:pt x="98052" y="88827"/>
                    <a:pt x="98427" y="88889"/>
                  </a:cubicBezTo>
                  <a:cubicBezTo>
                    <a:pt x="98463" y="88895"/>
                    <a:pt x="98495" y="88898"/>
                    <a:pt x="98524" y="88898"/>
                  </a:cubicBezTo>
                  <a:cubicBezTo>
                    <a:pt x="98896" y="88898"/>
                    <a:pt x="98656" y="88389"/>
                    <a:pt x="98739" y="88149"/>
                  </a:cubicBezTo>
                  <a:cubicBezTo>
                    <a:pt x="98882" y="87712"/>
                    <a:pt x="99105" y="87417"/>
                    <a:pt x="99577" y="87373"/>
                  </a:cubicBezTo>
                  <a:cubicBezTo>
                    <a:pt x="99607" y="87370"/>
                    <a:pt x="99636" y="87369"/>
                    <a:pt x="99663" y="87369"/>
                  </a:cubicBezTo>
                  <a:cubicBezTo>
                    <a:pt x="100106" y="87369"/>
                    <a:pt x="100269" y="87699"/>
                    <a:pt x="100345" y="88068"/>
                  </a:cubicBezTo>
                  <a:cubicBezTo>
                    <a:pt x="100407" y="88434"/>
                    <a:pt x="100443" y="88711"/>
                    <a:pt x="100942" y="88773"/>
                  </a:cubicBezTo>
                  <a:cubicBezTo>
                    <a:pt x="102432" y="88978"/>
                    <a:pt x="103235" y="89790"/>
                    <a:pt x="103155" y="90914"/>
                  </a:cubicBezTo>
                  <a:cubicBezTo>
                    <a:pt x="103083" y="92083"/>
                    <a:pt x="101888" y="93207"/>
                    <a:pt x="100603" y="93314"/>
                  </a:cubicBezTo>
                  <a:cubicBezTo>
                    <a:pt x="100530" y="93320"/>
                    <a:pt x="100458" y="93322"/>
                    <a:pt x="100387" y="93322"/>
                  </a:cubicBezTo>
                  <a:cubicBezTo>
                    <a:pt x="98895" y="93322"/>
                    <a:pt x="97846" y="92094"/>
                    <a:pt x="98025" y="90468"/>
                  </a:cubicBezTo>
                  <a:cubicBezTo>
                    <a:pt x="98052" y="90192"/>
                    <a:pt x="98132" y="89951"/>
                    <a:pt x="97882" y="89728"/>
                  </a:cubicBezTo>
                  <a:cubicBezTo>
                    <a:pt x="96535" y="88532"/>
                    <a:pt x="96723" y="87114"/>
                    <a:pt x="97320" y="85660"/>
                  </a:cubicBezTo>
                  <a:cubicBezTo>
                    <a:pt x="97517" y="85187"/>
                    <a:pt x="97731" y="84714"/>
                    <a:pt x="98177" y="84286"/>
                  </a:cubicBezTo>
                  <a:close/>
                  <a:moveTo>
                    <a:pt x="156343" y="60225"/>
                  </a:moveTo>
                  <a:cubicBezTo>
                    <a:pt x="164373" y="60225"/>
                    <a:pt x="171317" y="65746"/>
                    <a:pt x="172846" y="74009"/>
                  </a:cubicBezTo>
                  <a:cubicBezTo>
                    <a:pt x="174675" y="83911"/>
                    <a:pt x="167823" y="92672"/>
                    <a:pt x="158519" y="93840"/>
                  </a:cubicBezTo>
                  <a:cubicBezTo>
                    <a:pt x="157737" y="93938"/>
                    <a:pt x="156969" y="93986"/>
                    <a:pt x="156214" y="93986"/>
                  </a:cubicBezTo>
                  <a:cubicBezTo>
                    <a:pt x="152083" y="93986"/>
                    <a:pt x="148372" y="92532"/>
                    <a:pt x="145075" y="89763"/>
                  </a:cubicBezTo>
                  <a:cubicBezTo>
                    <a:pt x="144638" y="89398"/>
                    <a:pt x="144308" y="89085"/>
                    <a:pt x="145110" y="88782"/>
                  </a:cubicBezTo>
                  <a:cubicBezTo>
                    <a:pt x="145351" y="88684"/>
                    <a:pt x="145583" y="88514"/>
                    <a:pt x="145441" y="88220"/>
                  </a:cubicBezTo>
                  <a:cubicBezTo>
                    <a:pt x="145363" y="88039"/>
                    <a:pt x="145238" y="87970"/>
                    <a:pt x="145107" y="87970"/>
                  </a:cubicBezTo>
                  <a:cubicBezTo>
                    <a:pt x="144981" y="87970"/>
                    <a:pt x="144850" y="88034"/>
                    <a:pt x="144754" y="88122"/>
                  </a:cubicBezTo>
                  <a:cubicBezTo>
                    <a:pt x="144481" y="88363"/>
                    <a:pt x="144254" y="88461"/>
                    <a:pt x="144054" y="88461"/>
                  </a:cubicBezTo>
                  <a:cubicBezTo>
                    <a:pt x="143671" y="88461"/>
                    <a:pt x="143387" y="88101"/>
                    <a:pt x="143076" y="87703"/>
                  </a:cubicBezTo>
                  <a:cubicBezTo>
                    <a:pt x="142033" y="86347"/>
                    <a:pt x="141158" y="84901"/>
                    <a:pt x="140516" y="83313"/>
                  </a:cubicBezTo>
                  <a:cubicBezTo>
                    <a:pt x="140373" y="82957"/>
                    <a:pt x="140373" y="82671"/>
                    <a:pt x="140570" y="82314"/>
                  </a:cubicBezTo>
                  <a:cubicBezTo>
                    <a:pt x="141631" y="80378"/>
                    <a:pt x="142372" y="78327"/>
                    <a:pt x="142621" y="76114"/>
                  </a:cubicBezTo>
                  <a:cubicBezTo>
                    <a:pt x="142657" y="75829"/>
                    <a:pt x="142782" y="75632"/>
                    <a:pt x="143023" y="75445"/>
                  </a:cubicBezTo>
                  <a:cubicBezTo>
                    <a:pt x="146145" y="73072"/>
                    <a:pt x="145985" y="69557"/>
                    <a:pt x="142684" y="67505"/>
                  </a:cubicBezTo>
                  <a:cubicBezTo>
                    <a:pt x="142613" y="67470"/>
                    <a:pt x="142550" y="67416"/>
                    <a:pt x="142443" y="67345"/>
                  </a:cubicBezTo>
                  <a:cubicBezTo>
                    <a:pt x="145093" y="63732"/>
                    <a:pt x="148572" y="61386"/>
                    <a:pt x="152970" y="60547"/>
                  </a:cubicBezTo>
                  <a:cubicBezTo>
                    <a:pt x="154107" y="60330"/>
                    <a:pt x="155236" y="60225"/>
                    <a:pt x="156343" y="60225"/>
                  </a:cubicBezTo>
                  <a:close/>
                  <a:moveTo>
                    <a:pt x="145387" y="91423"/>
                  </a:moveTo>
                  <a:cubicBezTo>
                    <a:pt x="146458" y="92226"/>
                    <a:pt x="147448" y="92788"/>
                    <a:pt x="148554" y="93376"/>
                  </a:cubicBezTo>
                  <a:cubicBezTo>
                    <a:pt x="147385" y="93840"/>
                    <a:pt x="146386" y="94384"/>
                    <a:pt x="145387" y="95169"/>
                  </a:cubicBezTo>
                  <a:cubicBezTo>
                    <a:pt x="145708" y="93885"/>
                    <a:pt x="145699" y="92725"/>
                    <a:pt x="145387" y="91423"/>
                  </a:cubicBezTo>
                  <a:close/>
                  <a:moveTo>
                    <a:pt x="178023" y="80391"/>
                  </a:moveTo>
                  <a:cubicBezTo>
                    <a:pt x="181227" y="80391"/>
                    <a:pt x="183821" y="82489"/>
                    <a:pt x="184791" y="85740"/>
                  </a:cubicBezTo>
                  <a:cubicBezTo>
                    <a:pt x="186156" y="90281"/>
                    <a:pt x="183159" y="94920"/>
                    <a:pt x="178431" y="95571"/>
                  </a:cubicBezTo>
                  <a:cubicBezTo>
                    <a:pt x="178192" y="95604"/>
                    <a:pt x="177950" y="95620"/>
                    <a:pt x="177705" y="95620"/>
                  </a:cubicBezTo>
                  <a:cubicBezTo>
                    <a:pt x="174258" y="95620"/>
                    <a:pt x="170316" y="92444"/>
                    <a:pt x="169857" y="89121"/>
                  </a:cubicBezTo>
                  <a:cubicBezTo>
                    <a:pt x="169813" y="88827"/>
                    <a:pt x="169938" y="88657"/>
                    <a:pt x="170089" y="88470"/>
                  </a:cubicBezTo>
                  <a:cubicBezTo>
                    <a:pt x="170714" y="87703"/>
                    <a:pt x="171303" y="86909"/>
                    <a:pt x="171758" y="86034"/>
                  </a:cubicBezTo>
                  <a:cubicBezTo>
                    <a:pt x="171878" y="85804"/>
                    <a:pt x="171990" y="85705"/>
                    <a:pt x="172134" y="85705"/>
                  </a:cubicBezTo>
                  <a:cubicBezTo>
                    <a:pt x="172234" y="85705"/>
                    <a:pt x="172351" y="85754"/>
                    <a:pt x="172498" y="85838"/>
                  </a:cubicBezTo>
                  <a:cubicBezTo>
                    <a:pt x="173462" y="86409"/>
                    <a:pt x="174505" y="86855"/>
                    <a:pt x="175317" y="87658"/>
                  </a:cubicBezTo>
                  <a:cubicBezTo>
                    <a:pt x="175464" y="87805"/>
                    <a:pt x="175624" y="87895"/>
                    <a:pt x="175787" y="87895"/>
                  </a:cubicBezTo>
                  <a:cubicBezTo>
                    <a:pt x="175920" y="87895"/>
                    <a:pt x="176054" y="87834"/>
                    <a:pt x="176182" y="87694"/>
                  </a:cubicBezTo>
                  <a:cubicBezTo>
                    <a:pt x="176459" y="87373"/>
                    <a:pt x="176298" y="87078"/>
                    <a:pt x="176049" y="86828"/>
                  </a:cubicBezTo>
                  <a:cubicBezTo>
                    <a:pt x="175290" y="86043"/>
                    <a:pt x="174345" y="85544"/>
                    <a:pt x="173372" y="85098"/>
                  </a:cubicBezTo>
                  <a:cubicBezTo>
                    <a:pt x="172712" y="84794"/>
                    <a:pt x="172418" y="84491"/>
                    <a:pt x="172864" y="83777"/>
                  </a:cubicBezTo>
                  <a:cubicBezTo>
                    <a:pt x="173078" y="83438"/>
                    <a:pt x="173230" y="83019"/>
                    <a:pt x="173283" y="82627"/>
                  </a:cubicBezTo>
                  <a:cubicBezTo>
                    <a:pt x="173408" y="81583"/>
                    <a:pt x="174086" y="81199"/>
                    <a:pt x="174987" y="80940"/>
                  </a:cubicBezTo>
                  <a:cubicBezTo>
                    <a:pt x="175906" y="80673"/>
                    <a:pt x="176834" y="80432"/>
                    <a:pt x="177556" y="80405"/>
                  </a:cubicBezTo>
                  <a:cubicBezTo>
                    <a:pt x="177713" y="80395"/>
                    <a:pt x="177869" y="80391"/>
                    <a:pt x="178023" y="80391"/>
                  </a:cubicBezTo>
                  <a:close/>
                  <a:moveTo>
                    <a:pt x="127251" y="93251"/>
                  </a:moveTo>
                  <a:lnTo>
                    <a:pt x="127251" y="93251"/>
                  </a:lnTo>
                  <a:cubicBezTo>
                    <a:pt x="127215" y="94723"/>
                    <a:pt x="126885" y="96062"/>
                    <a:pt x="126590" y="97400"/>
                  </a:cubicBezTo>
                  <a:cubicBezTo>
                    <a:pt x="126554" y="97546"/>
                    <a:pt x="126467" y="97597"/>
                    <a:pt x="126361" y="97597"/>
                  </a:cubicBezTo>
                  <a:cubicBezTo>
                    <a:pt x="126313" y="97597"/>
                    <a:pt x="126260" y="97586"/>
                    <a:pt x="126207" y="97569"/>
                  </a:cubicBezTo>
                  <a:cubicBezTo>
                    <a:pt x="124592" y="97052"/>
                    <a:pt x="123200" y="96213"/>
                    <a:pt x="122121" y="94750"/>
                  </a:cubicBezTo>
                  <a:cubicBezTo>
                    <a:pt x="123905" y="94367"/>
                    <a:pt x="125556" y="93921"/>
                    <a:pt x="127251" y="93251"/>
                  </a:cubicBezTo>
                  <a:close/>
                  <a:moveTo>
                    <a:pt x="130980" y="96784"/>
                  </a:moveTo>
                  <a:cubicBezTo>
                    <a:pt x="131140" y="97096"/>
                    <a:pt x="131292" y="97373"/>
                    <a:pt x="131434" y="97649"/>
                  </a:cubicBezTo>
                  <a:cubicBezTo>
                    <a:pt x="131247" y="97846"/>
                    <a:pt x="130997" y="97810"/>
                    <a:pt x="130739" y="97881"/>
                  </a:cubicBezTo>
                  <a:cubicBezTo>
                    <a:pt x="130649" y="97480"/>
                    <a:pt x="130819" y="97159"/>
                    <a:pt x="130980" y="96784"/>
                  </a:cubicBezTo>
                  <a:close/>
                  <a:moveTo>
                    <a:pt x="139182" y="87002"/>
                  </a:moveTo>
                  <a:cubicBezTo>
                    <a:pt x="139472" y="87002"/>
                    <a:pt x="139762" y="87009"/>
                    <a:pt x="140052" y="87016"/>
                  </a:cubicBezTo>
                  <a:cubicBezTo>
                    <a:pt x="141355" y="87034"/>
                    <a:pt x="141952" y="87926"/>
                    <a:pt x="142613" y="88791"/>
                  </a:cubicBezTo>
                  <a:cubicBezTo>
                    <a:pt x="142836" y="89085"/>
                    <a:pt x="142550" y="89183"/>
                    <a:pt x="142425" y="89308"/>
                  </a:cubicBezTo>
                  <a:cubicBezTo>
                    <a:pt x="141926" y="89781"/>
                    <a:pt x="141399" y="90218"/>
                    <a:pt x="140909" y="90700"/>
                  </a:cubicBezTo>
                  <a:cubicBezTo>
                    <a:pt x="140552" y="91039"/>
                    <a:pt x="140240" y="91423"/>
                    <a:pt x="139918" y="91797"/>
                  </a:cubicBezTo>
                  <a:cubicBezTo>
                    <a:pt x="139731" y="92029"/>
                    <a:pt x="139660" y="92315"/>
                    <a:pt x="139892" y="92538"/>
                  </a:cubicBezTo>
                  <a:cubicBezTo>
                    <a:pt x="139999" y="92642"/>
                    <a:pt x="140103" y="92684"/>
                    <a:pt x="140204" y="92684"/>
                  </a:cubicBezTo>
                  <a:cubicBezTo>
                    <a:pt x="140371" y="92684"/>
                    <a:pt x="140530" y="92570"/>
                    <a:pt x="140686" y="92431"/>
                  </a:cubicBezTo>
                  <a:cubicBezTo>
                    <a:pt x="141524" y="91690"/>
                    <a:pt x="142407" y="90986"/>
                    <a:pt x="143192" y="90192"/>
                  </a:cubicBezTo>
                  <a:cubicBezTo>
                    <a:pt x="143364" y="90015"/>
                    <a:pt x="143498" y="89949"/>
                    <a:pt x="143611" y="89949"/>
                  </a:cubicBezTo>
                  <a:cubicBezTo>
                    <a:pt x="143868" y="89949"/>
                    <a:pt x="144008" y="90292"/>
                    <a:pt x="144200" y="90441"/>
                  </a:cubicBezTo>
                  <a:cubicBezTo>
                    <a:pt x="144682" y="90807"/>
                    <a:pt x="144165" y="90914"/>
                    <a:pt x="143977" y="91066"/>
                  </a:cubicBezTo>
                  <a:cubicBezTo>
                    <a:pt x="143139" y="91771"/>
                    <a:pt x="142479" y="92618"/>
                    <a:pt x="141988" y="93608"/>
                  </a:cubicBezTo>
                  <a:cubicBezTo>
                    <a:pt x="142613" y="93278"/>
                    <a:pt x="142907" y="92645"/>
                    <a:pt x="143380" y="92172"/>
                  </a:cubicBezTo>
                  <a:cubicBezTo>
                    <a:pt x="143703" y="91840"/>
                    <a:pt x="144034" y="91252"/>
                    <a:pt x="144419" y="91252"/>
                  </a:cubicBezTo>
                  <a:cubicBezTo>
                    <a:pt x="144459" y="91252"/>
                    <a:pt x="144499" y="91258"/>
                    <a:pt x="144539" y="91271"/>
                  </a:cubicBezTo>
                  <a:cubicBezTo>
                    <a:pt x="144968" y="91405"/>
                    <a:pt x="144923" y="92163"/>
                    <a:pt x="144959" y="92672"/>
                  </a:cubicBezTo>
                  <a:cubicBezTo>
                    <a:pt x="145146" y="95125"/>
                    <a:pt x="144004" y="96909"/>
                    <a:pt x="142095" y="98408"/>
                  </a:cubicBezTo>
                  <a:cubicBezTo>
                    <a:pt x="141283" y="96517"/>
                    <a:pt x="139999" y="95143"/>
                    <a:pt x="138232" y="94251"/>
                  </a:cubicBezTo>
                  <a:cubicBezTo>
                    <a:pt x="137778" y="94015"/>
                    <a:pt x="137328" y="93889"/>
                    <a:pt x="136886" y="93889"/>
                  </a:cubicBezTo>
                  <a:cubicBezTo>
                    <a:pt x="136371" y="93889"/>
                    <a:pt x="135867" y="94060"/>
                    <a:pt x="135378" y="94429"/>
                  </a:cubicBezTo>
                  <a:cubicBezTo>
                    <a:pt x="134940" y="94759"/>
                    <a:pt x="134593" y="95196"/>
                    <a:pt x="134700" y="95758"/>
                  </a:cubicBezTo>
                  <a:cubicBezTo>
                    <a:pt x="134789" y="96285"/>
                    <a:pt x="134539" y="96490"/>
                    <a:pt x="134138" y="96686"/>
                  </a:cubicBezTo>
                  <a:cubicBezTo>
                    <a:pt x="133272" y="97109"/>
                    <a:pt x="132800" y="97423"/>
                    <a:pt x="132483" y="97423"/>
                  </a:cubicBezTo>
                  <a:cubicBezTo>
                    <a:pt x="132084" y="97423"/>
                    <a:pt x="131929" y="96927"/>
                    <a:pt x="131542" y="95526"/>
                  </a:cubicBezTo>
                  <a:cubicBezTo>
                    <a:pt x="131140" y="94063"/>
                    <a:pt x="131675" y="92556"/>
                    <a:pt x="132068" y="91110"/>
                  </a:cubicBezTo>
                  <a:cubicBezTo>
                    <a:pt x="132157" y="90807"/>
                    <a:pt x="132460" y="90664"/>
                    <a:pt x="132710" y="90495"/>
                  </a:cubicBezTo>
                  <a:cubicBezTo>
                    <a:pt x="134004" y="89656"/>
                    <a:pt x="135235" y="88737"/>
                    <a:pt x="136341" y="87658"/>
                  </a:cubicBezTo>
                  <a:cubicBezTo>
                    <a:pt x="136743" y="87257"/>
                    <a:pt x="137251" y="87158"/>
                    <a:pt x="137751" y="87087"/>
                  </a:cubicBezTo>
                  <a:cubicBezTo>
                    <a:pt x="138228" y="87020"/>
                    <a:pt x="138705" y="87002"/>
                    <a:pt x="139182" y="87002"/>
                  </a:cubicBezTo>
                  <a:close/>
                  <a:moveTo>
                    <a:pt x="87472" y="49976"/>
                  </a:moveTo>
                  <a:cubicBezTo>
                    <a:pt x="87819" y="51189"/>
                    <a:pt x="87730" y="52295"/>
                    <a:pt x="87623" y="53392"/>
                  </a:cubicBezTo>
                  <a:cubicBezTo>
                    <a:pt x="87293" y="56666"/>
                    <a:pt x="87052" y="59949"/>
                    <a:pt x="86874" y="63232"/>
                  </a:cubicBezTo>
                  <a:cubicBezTo>
                    <a:pt x="86820" y="64133"/>
                    <a:pt x="86859" y="64237"/>
                    <a:pt x="87541" y="64237"/>
                  </a:cubicBezTo>
                  <a:cubicBezTo>
                    <a:pt x="87650" y="64237"/>
                    <a:pt x="87775" y="64234"/>
                    <a:pt x="87918" y="64231"/>
                  </a:cubicBezTo>
                  <a:cubicBezTo>
                    <a:pt x="90585" y="64178"/>
                    <a:pt x="92976" y="63116"/>
                    <a:pt x="95420" y="62233"/>
                  </a:cubicBezTo>
                  <a:cubicBezTo>
                    <a:pt x="96758" y="61751"/>
                    <a:pt x="98079" y="61198"/>
                    <a:pt x="99533" y="61154"/>
                  </a:cubicBezTo>
                  <a:lnTo>
                    <a:pt x="99658" y="61100"/>
                  </a:lnTo>
                  <a:lnTo>
                    <a:pt x="99658" y="61100"/>
                  </a:lnTo>
                  <a:cubicBezTo>
                    <a:pt x="99631" y="61136"/>
                    <a:pt x="99613" y="61172"/>
                    <a:pt x="99586" y="61198"/>
                  </a:cubicBezTo>
                  <a:cubicBezTo>
                    <a:pt x="98587" y="62965"/>
                    <a:pt x="97294" y="64526"/>
                    <a:pt x="96054" y="66114"/>
                  </a:cubicBezTo>
                  <a:cubicBezTo>
                    <a:pt x="94858" y="67648"/>
                    <a:pt x="93529" y="69058"/>
                    <a:pt x="92218" y="70503"/>
                  </a:cubicBezTo>
                  <a:cubicBezTo>
                    <a:pt x="91486" y="71306"/>
                    <a:pt x="91540" y="71440"/>
                    <a:pt x="92548" y="71832"/>
                  </a:cubicBezTo>
                  <a:cubicBezTo>
                    <a:pt x="93618" y="72243"/>
                    <a:pt x="94680" y="72671"/>
                    <a:pt x="95777" y="73019"/>
                  </a:cubicBezTo>
                  <a:cubicBezTo>
                    <a:pt x="96410" y="73215"/>
                    <a:pt x="96785" y="73474"/>
                    <a:pt x="96625" y="74196"/>
                  </a:cubicBezTo>
                  <a:cubicBezTo>
                    <a:pt x="96562" y="74464"/>
                    <a:pt x="96589" y="74740"/>
                    <a:pt x="96571" y="75017"/>
                  </a:cubicBezTo>
                  <a:cubicBezTo>
                    <a:pt x="96580" y="75463"/>
                    <a:pt x="96580" y="75909"/>
                    <a:pt x="96580" y="76355"/>
                  </a:cubicBezTo>
                  <a:cubicBezTo>
                    <a:pt x="96669" y="78104"/>
                    <a:pt x="96919" y="77684"/>
                    <a:pt x="95367" y="78211"/>
                  </a:cubicBezTo>
                  <a:cubicBezTo>
                    <a:pt x="94153" y="78621"/>
                    <a:pt x="92904" y="78951"/>
                    <a:pt x="91664" y="79308"/>
                  </a:cubicBezTo>
                  <a:cubicBezTo>
                    <a:pt x="90826" y="79558"/>
                    <a:pt x="90772" y="79683"/>
                    <a:pt x="91281" y="80423"/>
                  </a:cubicBezTo>
                  <a:cubicBezTo>
                    <a:pt x="93261" y="83340"/>
                    <a:pt x="94653" y="86570"/>
                    <a:pt x="96054" y="89781"/>
                  </a:cubicBezTo>
                  <a:cubicBezTo>
                    <a:pt x="96063" y="89844"/>
                    <a:pt x="96063" y="89906"/>
                    <a:pt x="96071" y="89960"/>
                  </a:cubicBezTo>
                  <a:cubicBezTo>
                    <a:pt x="96009" y="89951"/>
                    <a:pt x="95955" y="89933"/>
                    <a:pt x="95893" y="89915"/>
                  </a:cubicBezTo>
                  <a:cubicBezTo>
                    <a:pt x="94216" y="89362"/>
                    <a:pt x="92717" y="88434"/>
                    <a:pt x="91174" y="87604"/>
                  </a:cubicBezTo>
                  <a:cubicBezTo>
                    <a:pt x="89800" y="86873"/>
                    <a:pt x="88426" y="86115"/>
                    <a:pt x="87026" y="85428"/>
                  </a:cubicBezTo>
                  <a:cubicBezTo>
                    <a:pt x="86610" y="85220"/>
                    <a:pt x="86321" y="85104"/>
                    <a:pt x="86117" y="85104"/>
                  </a:cubicBezTo>
                  <a:cubicBezTo>
                    <a:pt x="85760" y="85104"/>
                    <a:pt x="85656" y="85456"/>
                    <a:pt x="85571" y="86284"/>
                  </a:cubicBezTo>
                  <a:cubicBezTo>
                    <a:pt x="85322" y="88711"/>
                    <a:pt x="85027" y="91137"/>
                    <a:pt x="84554" y="93528"/>
                  </a:cubicBezTo>
                  <a:cubicBezTo>
                    <a:pt x="84224" y="95169"/>
                    <a:pt x="83867" y="96793"/>
                    <a:pt x="83332" y="98435"/>
                  </a:cubicBezTo>
                  <a:cubicBezTo>
                    <a:pt x="82949" y="98247"/>
                    <a:pt x="82904" y="97864"/>
                    <a:pt x="82770" y="97569"/>
                  </a:cubicBezTo>
                  <a:cubicBezTo>
                    <a:pt x="81494" y="94777"/>
                    <a:pt x="80576" y="91842"/>
                    <a:pt x="79621" y="88925"/>
                  </a:cubicBezTo>
                  <a:cubicBezTo>
                    <a:pt x="79341" y="88081"/>
                    <a:pt x="79193" y="87683"/>
                    <a:pt x="78940" y="87683"/>
                  </a:cubicBezTo>
                  <a:cubicBezTo>
                    <a:pt x="78718" y="87683"/>
                    <a:pt x="78416" y="87992"/>
                    <a:pt x="77873" y="88577"/>
                  </a:cubicBezTo>
                  <a:cubicBezTo>
                    <a:pt x="75589" y="91021"/>
                    <a:pt x="73171" y="93350"/>
                    <a:pt x="71093" y="95990"/>
                  </a:cubicBezTo>
                  <a:cubicBezTo>
                    <a:pt x="70878" y="96267"/>
                    <a:pt x="70629" y="96517"/>
                    <a:pt x="70218" y="96963"/>
                  </a:cubicBezTo>
                  <a:cubicBezTo>
                    <a:pt x="70236" y="95874"/>
                    <a:pt x="70486" y="95089"/>
                    <a:pt x="70655" y="94286"/>
                  </a:cubicBezTo>
                  <a:cubicBezTo>
                    <a:pt x="71298" y="91316"/>
                    <a:pt x="71967" y="88354"/>
                    <a:pt x="72618" y="85383"/>
                  </a:cubicBezTo>
                  <a:cubicBezTo>
                    <a:pt x="72784" y="84634"/>
                    <a:pt x="72723" y="84338"/>
                    <a:pt x="72259" y="84338"/>
                  </a:cubicBezTo>
                  <a:cubicBezTo>
                    <a:pt x="72099" y="84338"/>
                    <a:pt x="71891" y="84373"/>
                    <a:pt x="71628" y="84438"/>
                  </a:cubicBezTo>
                  <a:cubicBezTo>
                    <a:pt x="69299" y="85000"/>
                    <a:pt x="66935" y="85285"/>
                    <a:pt x="64580" y="85713"/>
                  </a:cubicBezTo>
                  <a:cubicBezTo>
                    <a:pt x="64491" y="85729"/>
                    <a:pt x="64411" y="85737"/>
                    <a:pt x="64340" y="85737"/>
                  </a:cubicBezTo>
                  <a:cubicBezTo>
                    <a:pt x="63572" y="85737"/>
                    <a:pt x="63741" y="84879"/>
                    <a:pt x="63447" y="84446"/>
                  </a:cubicBezTo>
                  <a:cubicBezTo>
                    <a:pt x="63313" y="84179"/>
                    <a:pt x="63171" y="83911"/>
                    <a:pt x="63028" y="83644"/>
                  </a:cubicBezTo>
                  <a:cubicBezTo>
                    <a:pt x="62073" y="82546"/>
                    <a:pt x="62029" y="81511"/>
                    <a:pt x="63010" y="80334"/>
                  </a:cubicBezTo>
                  <a:cubicBezTo>
                    <a:pt x="63813" y="79370"/>
                    <a:pt x="64473" y="78273"/>
                    <a:pt x="65080" y="77167"/>
                  </a:cubicBezTo>
                  <a:cubicBezTo>
                    <a:pt x="65730" y="75998"/>
                    <a:pt x="66715" y="75680"/>
                    <a:pt x="67880" y="75680"/>
                  </a:cubicBezTo>
                  <a:cubicBezTo>
                    <a:pt x="67977" y="75680"/>
                    <a:pt x="68076" y="75682"/>
                    <a:pt x="68175" y="75686"/>
                  </a:cubicBezTo>
                  <a:cubicBezTo>
                    <a:pt x="68310" y="75587"/>
                    <a:pt x="68429" y="75495"/>
                    <a:pt x="68533" y="75495"/>
                  </a:cubicBezTo>
                  <a:cubicBezTo>
                    <a:pt x="68636" y="75495"/>
                    <a:pt x="68724" y="75585"/>
                    <a:pt x="68800" y="75847"/>
                  </a:cubicBezTo>
                  <a:cubicBezTo>
                    <a:pt x="69313" y="77600"/>
                    <a:pt x="70521" y="78553"/>
                    <a:pt x="71861" y="78553"/>
                  </a:cubicBezTo>
                  <a:cubicBezTo>
                    <a:pt x="72756" y="78553"/>
                    <a:pt x="73710" y="78127"/>
                    <a:pt x="74554" y="77229"/>
                  </a:cubicBezTo>
                  <a:cubicBezTo>
                    <a:pt x="75090" y="76659"/>
                    <a:pt x="75466" y="76171"/>
                    <a:pt x="76162" y="76171"/>
                  </a:cubicBezTo>
                  <a:cubicBezTo>
                    <a:pt x="76381" y="76171"/>
                    <a:pt x="76631" y="76220"/>
                    <a:pt x="76927" y="76328"/>
                  </a:cubicBezTo>
                  <a:cubicBezTo>
                    <a:pt x="77112" y="76398"/>
                    <a:pt x="77301" y="76429"/>
                    <a:pt x="77488" y="76429"/>
                  </a:cubicBezTo>
                  <a:cubicBezTo>
                    <a:pt x="78334" y="76429"/>
                    <a:pt x="79147" y="75779"/>
                    <a:pt x="79505" y="75026"/>
                  </a:cubicBezTo>
                  <a:cubicBezTo>
                    <a:pt x="79987" y="74009"/>
                    <a:pt x="79675" y="72573"/>
                    <a:pt x="78791" y="71698"/>
                  </a:cubicBezTo>
                  <a:cubicBezTo>
                    <a:pt x="78287" y="71194"/>
                    <a:pt x="77685" y="70922"/>
                    <a:pt x="77055" y="70922"/>
                  </a:cubicBezTo>
                  <a:cubicBezTo>
                    <a:pt x="76661" y="70922"/>
                    <a:pt x="76255" y="71029"/>
                    <a:pt x="75856" y="71252"/>
                  </a:cubicBezTo>
                  <a:cubicBezTo>
                    <a:pt x="75663" y="71363"/>
                    <a:pt x="75508" y="71419"/>
                    <a:pt x="75365" y="71419"/>
                  </a:cubicBezTo>
                  <a:cubicBezTo>
                    <a:pt x="75185" y="71419"/>
                    <a:pt x="75025" y="71329"/>
                    <a:pt x="74830" y="71145"/>
                  </a:cubicBezTo>
                  <a:cubicBezTo>
                    <a:pt x="74411" y="70748"/>
                    <a:pt x="73884" y="70502"/>
                    <a:pt x="73330" y="70502"/>
                  </a:cubicBezTo>
                  <a:cubicBezTo>
                    <a:pt x="73225" y="70502"/>
                    <a:pt x="73118" y="70511"/>
                    <a:pt x="73011" y="70530"/>
                  </a:cubicBezTo>
                  <a:cubicBezTo>
                    <a:pt x="72915" y="70546"/>
                    <a:pt x="72834" y="70554"/>
                    <a:pt x="72764" y="70554"/>
                  </a:cubicBezTo>
                  <a:cubicBezTo>
                    <a:pt x="72295" y="70554"/>
                    <a:pt x="72347" y="70212"/>
                    <a:pt x="72386" y="69816"/>
                  </a:cubicBezTo>
                  <a:cubicBezTo>
                    <a:pt x="72181" y="68861"/>
                    <a:pt x="72181" y="67827"/>
                    <a:pt x="71333" y="67122"/>
                  </a:cubicBezTo>
                  <a:cubicBezTo>
                    <a:pt x="71146" y="66970"/>
                    <a:pt x="71226" y="66774"/>
                    <a:pt x="71226" y="66587"/>
                  </a:cubicBezTo>
                  <a:cubicBezTo>
                    <a:pt x="71200" y="63027"/>
                    <a:pt x="70914" y="59459"/>
                    <a:pt x="71217" y="55899"/>
                  </a:cubicBezTo>
                  <a:cubicBezTo>
                    <a:pt x="71280" y="55105"/>
                    <a:pt x="71351" y="54320"/>
                    <a:pt x="71423" y="53499"/>
                  </a:cubicBezTo>
                  <a:cubicBezTo>
                    <a:pt x="71797" y="53517"/>
                    <a:pt x="71878" y="53830"/>
                    <a:pt x="72020" y="54026"/>
                  </a:cubicBezTo>
                  <a:cubicBezTo>
                    <a:pt x="74028" y="56836"/>
                    <a:pt x="76186" y="59539"/>
                    <a:pt x="78363" y="62224"/>
                  </a:cubicBezTo>
                  <a:cubicBezTo>
                    <a:pt x="78689" y="62627"/>
                    <a:pt x="78903" y="62828"/>
                    <a:pt x="79099" y="62828"/>
                  </a:cubicBezTo>
                  <a:cubicBezTo>
                    <a:pt x="79315" y="62828"/>
                    <a:pt x="79509" y="62582"/>
                    <a:pt x="79808" y="62090"/>
                  </a:cubicBezTo>
                  <a:cubicBezTo>
                    <a:pt x="82083" y="58397"/>
                    <a:pt x="84376" y="54722"/>
                    <a:pt x="86669" y="51055"/>
                  </a:cubicBezTo>
                  <a:cubicBezTo>
                    <a:pt x="86883" y="50707"/>
                    <a:pt x="87150" y="50404"/>
                    <a:pt x="87472" y="49976"/>
                  </a:cubicBezTo>
                  <a:close/>
                  <a:moveTo>
                    <a:pt x="159259" y="94759"/>
                  </a:moveTo>
                  <a:cubicBezTo>
                    <a:pt x="158590" y="96151"/>
                    <a:pt x="158001" y="97453"/>
                    <a:pt x="157725" y="98863"/>
                  </a:cubicBezTo>
                  <a:cubicBezTo>
                    <a:pt x="157190" y="97409"/>
                    <a:pt x="156387" y="96213"/>
                    <a:pt x="155316" y="95036"/>
                  </a:cubicBezTo>
                  <a:cubicBezTo>
                    <a:pt x="156672" y="95000"/>
                    <a:pt x="157921" y="95009"/>
                    <a:pt x="159259" y="94759"/>
                  </a:cubicBezTo>
                  <a:close/>
                  <a:moveTo>
                    <a:pt x="207276" y="45953"/>
                  </a:moveTo>
                  <a:cubicBezTo>
                    <a:pt x="210689" y="45953"/>
                    <a:pt x="213713" y="47810"/>
                    <a:pt x="215435" y="51064"/>
                  </a:cubicBezTo>
                  <a:cubicBezTo>
                    <a:pt x="215899" y="51938"/>
                    <a:pt x="216300" y="52839"/>
                    <a:pt x="216711" y="53731"/>
                  </a:cubicBezTo>
                  <a:cubicBezTo>
                    <a:pt x="217710" y="55890"/>
                    <a:pt x="219298" y="57443"/>
                    <a:pt x="221475" y="58397"/>
                  </a:cubicBezTo>
                  <a:cubicBezTo>
                    <a:pt x="222706" y="58941"/>
                    <a:pt x="223946" y="59459"/>
                    <a:pt x="225159" y="60030"/>
                  </a:cubicBezTo>
                  <a:cubicBezTo>
                    <a:pt x="230512" y="62519"/>
                    <a:pt x="231939" y="68371"/>
                    <a:pt x="228326" y="73045"/>
                  </a:cubicBezTo>
                  <a:cubicBezTo>
                    <a:pt x="227577" y="74018"/>
                    <a:pt x="226765" y="74954"/>
                    <a:pt x="225989" y="75909"/>
                  </a:cubicBezTo>
                  <a:cubicBezTo>
                    <a:pt x="224597" y="77640"/>
                    <a:pt x="224222" y="79584"/>
                    <a:pt x="224775" y="81717"/>
                  </a:cubicBezTo>
                  <a:cubicBezTo>
                    <a:pt x="225418" y="84179"/>
                    <a:pt x="225819" y="86659"/>
                    <a:pt x="225364" y="89201"/>
                  </a:cubicBezTo>
                  <a:cubicBezTo>
                    <a:pt x="224820" y="92226"/>
                    <a:pt x="223491" y="94866"/>
                    <a:pt x="221278" y="97007"/>
                  </a:cubicBezTo>
                  <a:cubicBezTo>
                    <a:pt x="219674" y="98556"/>
                    <a:pt x="217856" y="99231"/>
                    <a:pt x="215890" y="99231"/>
                  </a:cubicBezTo>
                  <a:cubicBezTo>
                    <a:pt x="214991" y="99231"/>
                    <a:pt x="214061" y="99090"/>
                    <a:pt x="213107" y="98827"/>
                  </a:cubicBezTo>
                  <a:cubicBezTo>
                    <a:pt x="212018" y="98524"/>
                    <a:pt x="210948" y="98158"/>
                    <a:pt x="209984" y="97578"/>
                  </a:cubicBezTo>
                  <a:cubicBezTo>
                    <a:pt x="207925" y="96317"/>
                    <a:pt x="205788" y="95794"/>
                    <a:pt x="203587" y="95794"/>
                  </a:cubicBezTo>
                  <a:cubicBezTo>
                    <a:pt x="202222" y="95794"/>
                    <a:pt x="200832" y="95995"/>
                    <a:pt x="199422" y="96347"/>
                  </a:cubicBezTo>
                  <a:cubicBezTo>
                    <a:pt x="197379" y="96856"/>
                    <a:pt x="195354" y="97471"/>
                    <a:pt x="193239" y="97685"/>
                  </a:cubicBezTo>
                  <a:cubicBezTo>
                    <a:pt x="192714" y="97740"/>
                    <a:pt x="192198" y="97769"/>
                    <a:pt x="191690" y="97769"/>
                  </a:cubicBezTo>
                  <a:cubicBezTo>
                    <a:pt x="188750" y="97769"/>
                    <a:pt x="186118" y="96812"/>
                    <a:pt x="183935" y="94545"/>
                  </a:cubicBezTo>
                  <a:cubicBezTo>
                    <a:pt x="183640" y="94233"/>
                    <a:pt x="183524" y="94045"/>
                    <a:pt x="183881" y="93635"/>
                  </a:cubicBezTo>
                  <a:cubicBezTo>
                    <a:pt x="187093" y="89924"/>
                    <a:pt x="186629" y="84429"/>
                    <a:pt x="182864" y="81208"/>
                  </a:cubicBezTo>
                  <a:cubicBezTo>
                    <a:pt x="182115" y="80575"/>
                    <a:pt x="182186" y="80138"/>
                    <a:pt x="183114" y="79808"/>
                  </a:cubicBezTo>
                  <a:cubicBezTo>
                    <a:pt x="185112" y="79103"/>
                    <a:pt x="186763" y="77952"/>
                    <a:pt x="187860" y="76070"/>
                  </a:cubicBezTo>
                  <a:cubicBezTo>
                    <a:pt x="188681" y="76614"/>
                    <a:pt x="189261" y="77229"/>
                    <a:pt x="189626" y="78220"/>
                  </a:cubicBezTo>
                  <a:cubicBezTo>
                    <a:pt x="191625" y="83617"/>
                    <a:pt x="195648" y="86784"/>
                    <a:pt x="201197" y="87854"/>
                  </a:cubicBezTo>
                  <a:cubicBezTo>
                    <a:pt x="202269" y="88062"/>
                    <a:pt x="203296" y="88160"/>
                    <a:pt x="204274" y="88160"/>
                  </a:cubicBezTo>
                  <a:cubicBezTo>
                    <a:pt x="211893" y="88160"/>
                    <a:pt x="216636" y="82221"/>
                    <a:pt x="217933" y="76079"/>
                  </a:cubicBezTo>
                  <a:cubicBezTo>
                    <a:pt x="218664" y="72581"/>
                    <a:pt x="218049" y="69316"/>
                    <a:pt x="216086" y="66328"/>
                  </a:cubicBezTo>
                  <a:cubicBezTo>
                    <a:pt x="215801" y="65900"/>
                    <a:pt x="215890" y="65561"/>
                    <a:pt x="216042" y="65204"/>
                  </a:cubicBezTo>
                  <a:cubicBezTo>
                    <a:pt x="216110" y="65040"/>
                    <a:pt x="216189" y="64987"/>
                    <a:pt x="216274" y="64987"/>
                  </a:cubicBezTo>
                  <a:cubicBezTo>
                    <a:pt x="216435" y="64987"/>
                    <a:pt x="216616" y="65179"/>
                    <a:pt x="216781" y="65179"/>
                  </a:cubicBezTo>
                  <a:cubicBezTo>
                    <a:pt x="216791" y="65179"/>
                    <a:pt x="216800" y="65178"/>
                    <a:pt x="216809" y="65177"/>
                  </a:cubicBezTo>
                  <a:cubicBezTo>
                    <a:pt x="216824" y="65176"/>
                    <a:pt x="216839" y="65175"/>
                    <a:pt x="216854" y="65175"/>
                  </a:cubicBezTo>
                  <a:cubicBezTo>
                    <a:pt x="217026" y="65175"/>
                    <a:pt x="217213" y="65252"/>
                    <a:pt x="217386" y="65252"/>
                  </a:cubicBezTo>
                  <a:cubicBezTo>
                    <a:pt x="217408" y="65252"/>
                    <a:pt x="217430" y="65251"/>
                    <a:pt x="217451" y="65248"/>
                  </a:cubicBezTo>
                  <a:cubicBezTo>
                    <a:pt x="217817" y="65186"/>
                    <a:pt x="218406" y="65213"/>
                    <a:pt x="218343" y="64731"/>
                  </a:cubicBezTo>
                  <a:cubicBezTo>
                    <a:pt x="218314" y="64512"/>
                    <a:pt x="218210" y="64446"/>
                    <a:pt x="218076" y="64446"/>
                  </a:cubicBezTo>
                  <a:cubicBezTo>
                    <a:pt x="217889" y="64446"/>
                    <a:pt x="217642" y="64576"/>
                    <a:pt x="217460" y="64597"/>
                  </a:cubicBezTo>
                  <a:cubicBezTo>
                    <a:pt x="217333" y="64611"/>
                    <a:pt x="217195" y="64623"/>
                    <a:pt x="217061" y="64623"/>
                  </a:cubicBezTo>
                  <a:cubicBezTo>
                    <a:pt x="216753" y="64623"/>
                    <a:pt x="216460" y="64560"/>
                    <a:pt x="216336" y="64312"/>
                  </a:cubicBezTo>
                  <a:cubicBezTo>
                    <a:pt x="216167" y="63955"/>
                    <a:pt x="216265" y="63455"/>
                    <a:pt x="216318" y="63027"/>
                  </a:cubicBezTo>
                  <a:cubicBezTo>
                    <a:pt x="216336" y="62900"/>
                    <a:pt x="216419" y="62870"/>
                    <a:pt x="216520" y="62870"/>
                  </a:cubicBezTo>
                  <a:cubicBezTo>
                    <a:pt x="216610" y="62870"/>
                    <a:pt x="216714" y="62894"/>
                    <a:pt x="216798" y="62894"/>
                  </a:cubicBezTo>
                  <a:cubicBezTo>
                    <a:pt x="216805" y="62894"/>
                    <a:pt x="216811" y="62894"/>
                    <a:pt x="216818" y="62893"/>
                  </a:cubicBezTo>
                  <a:cubicBezTo>
                    <a:pt x="217264" y="62867"/>
                    <a:pt x="217683" y="62751"/>
                    <a:pt x="218031" y="62465"/>
                  </a:cubicBezTo>
                  <a:cubicBezTo>
                    <a:pt x="218218" y="62322"/>
                    <a:pt x="218370" y="62135"/>
                    <a:pt x="218209" y="61912"/>
                  </a:cubicBezTo>
                  <a:cubicBezTo>
                    <a:pt x="218144" y="61820"/>
                    <a:pt x="218058" y="61786"/>
                    <a:pt x="217967" y="61786"/>
                  </a:cubicBezTo>
                  <a:cubicBezTo>
                    <a:pt x="217874" y="61786"/>
                    <a:pt x="217774" y="61822"/>
                    <a:pt x="217683" y="61867"/>
                  </a:cubicBezTo>
                  <a:cubicBezTo>
                    <a:pt x="217558" y="61921"/>
                    <a:pt x="217442" y="62001"/>
                    <a:pt x="217317" y="62046"/>
                  </a:cubicBezTo>
                  <a:cubicBezTo>
                    <a:pt x="217082" y="62140"/>
                    <a:pt x="216807" y="62293"/>
                    <a:pt x="216573" y="62293"/>
                  </a:cubicBezTo>
                  <a:cubicBezTo>
                    <a:pt x="216453" y="62293"/>
                    <a:pt x="216343" y="62253"/>
                    <a:pt x="216256" y="62144"/>
                  </a:cubicBezTo>
                  <a:cubicBezTo>
                    <a:pt x="215988" y="61805"/>
                    <a:pt x="215917" y="61296"/>
                    <a:pt x="215819" y="60841"/>
                  </a:cubicBezTo>
                  <a:cubicBezTo>
                    <a:pt x="215774" y="60627"/>
                    <a:pt x="216042" y="60663"/>
                    <a:pt x="216175" y="60610"/>
                  </a:cubicBezTo>
                  <a:cubicBezTo>
                    <a:pt x="216568" y="60458"/>
                    <a:pt x="216925" y="60262"/>
                    <a:pt x="217184" y="59923"/>
                  </a:cubicBezTo>
                  <a:cubicBezTo>
                    <a:pt x="217335" y="59735"/>
                    <a:pt x="217389" y="59530"/>
                    <a:pt x="217201" y="59334"/>
                  </a:cubicBezTo>
                  <a:cubicBezTo>
                    <a:pt x="217130" y="59262"/>
                    <a:pt x="217060" y="59235"/>
                    <a:pt x="216991" y="59235"/>
                  </a:cubicBezTo>
                  <a:cubicBezTo>
                    <a:pt x="216887" y="59235"/>
                    <a:pt x="216786" y="59296"/>
                    <a:pt x="216684" y="59361"/>
                  </a:cubicBezTo>
                  <a:cubicBezTo>
                    <a:pt x="216506" y="59485"/>
                    <a:pt x="216318" y="59610"/>
                    <a:pt x="216131" y="59717"/>
                  </a:cubicBezTo>
                  <a:cubicBezTo>
                    <a:pt x="215951" y="59820"/>
                    <a:pt x="215793" y="59877"/>
                    <a:pt x="215644" y="59877"/>
                  </a:cubicBezTo>
                  <a:cubicBezTo>
                    <a:pt x="215430" y="59877"/>
                    <a:pt x="215235" y="59759"/>
                    <a:pt x="215025" y="59485"/>
                  </a:cubicBezTo>
                  <a:cubicBezTo>
                    <a:pt x="213545" y="57534"/>
                    <a:pt x="211527" y="56566"/>
                    <a:pt x="209514" y="56566"/>
                  </a:cubicBezTo>
                  <a:cubicBezTo>
                    <a:pt x="207412" y="56566"/>
                    <a:pt x="205314" y="57621"/>
                    <a:pt x="203838" y="59717"/>
                  </a:cubicBezTo>
                  <a:cubicBezTo>
                    <a:pt x="203641" y="59985"/>
                    <a:pt x="203463" y="60137"/>
                    <a:pt x="203124" y="60163"/>
                  </a:cubicBezTo>
                  <a:cubicBezTo>
                    <a:pt x="198771" y="60458"/>
                    <a:pt x="195095" y="62197"/>
                    <a:pt x="192124" y="65418"/>
                  </a:cubicBezTo>
                  <a:cubicBezTo>
                    <a:pt x="192017" y="65320"/>
                    <a:pt x="191910" y="65231"/>
                    <a:pt x="191821" y="65132"/>
                  </a:cubicBezTo>
                  <a:cubicBezTo>
                    <a:pt x="190842" y="64132"/>
                    <a:pt x="189700" y="63633"/>
                    <a:pt x="188572" y="63633"/>
                  </a:cubicBezTo>
                  <a:cubicBezTo>
                    <a:pt x="187306" y="63633"/>
                    <a:pt x="186058" y="64261"/>
                    <a:pt x="185077" y="65516"/>
                  </a:cubicBezTo>
                  <a:cubicBezTo>
                    <a:pt x="184883" y="65757"/>
                    <a:pt x="184739" y="65871"/>
                    <a:pt x="184563" y="65871"/>
                  </a:cubicBezTo>
                  <a:cubicBezTo>
                    <a:pt x="184438" y="65871"/>
                    <a:pt x="184298" y="65814"/>
                    <a:pt x="184113" y="65703"/>
                  </a:cubicBezTo>
                  <a:cubicBezTo>
                    <a:pt x="182972" y="65022"/>
                    <a:pt x="181727" y="64715"/>
                    <a:pt x="180421" y="64715"/>
                  </a:cubicBezTo>
                  <a:cubicBezTo>
                    <a:pt x="180205" y="64715"/>
                    <a:pt x="179987" y="64723"/>
                    <a:pt x="179769" y="64740"/>
                  </a:cubicBezTo>
                  <a:cubicBezTo>
                    <a:pt x="179718" y="64740"/>
                    <a:pt x="179649" y="64763"/>
                    <a:pt x="179600" y="64763"/>
                  </a:cubicBezTo>
                  <a:cubicBezTo>
                    <a:pt x="179581" y="64763"/>
                    <a:pt x="179565" y="64759"/>
                    <a:pt x="179555" y="64749"/>
                  </a:cubicBezTo>
                  <a:cubicBezTo>
                    <a:pt x="179474" y="64669"/>
                    <a:pt x="179581" y="64633"/>
                    <a:pt x="179635" y="64588"/>
                  </a:cubicBezTo>
                  <a:cubicBezTo>
                    <a:pt x="181410" y="62733"/>
                    <a:pt x="182775" y="60654"/>
                    <a:pt x="183185" y="58058"/>
                  </a:cubicBezTo>
                  <a:cubicBezTo>
                    <a:pt x="183248" y="57657"/>
                    <a:pt x="183623" y="57585"/>
                    <a:pt x="183908" y="57451"/>
                  </a:cubicBezTo>
                  <a:cubicBezTo>
                    <a:pt x="185639" y="56640"/>
                    <a:pt x="187503" y="56292"/>
                    <a:pt x="189359" y="55953"/>
                  </a:cubicBezTo>
                  <a:cubicBezTo>
                    <a:pt x="193025" y="55284"/>
                    <a:pt x="196023" y="53589"/>
                    <a:pt x="198342" y="50645"/>
                  </a:cubicBezTo>
                  <a:cubicBezTo>
                    <a:pt x="200064" y="48459"/>
                    <a:pt x="202259" y="46862"/>
                    <a:pt x="205006" y="46220"/>
                  </a:cubicBezTo>
                  <a:cubicBezTo>
                    <a:pt x="205775" y="46040"/>
                    <a:pt x="206535" y="45953"/>
                    <a:pt x="207276" y="45953"/>
                  </a:cubicBezTo>
                  <a:close/>
                  <a:moveTo>
                    <a:pt x="121421" y="94889"/>
                  </a:moveTo>
                  <a:cubicBezTo>
                    <a:pt x="121663" y="94889"/>
                    <a:pt x="121745" y="95062"/>
                    <a:pt x="121844" y="95196"/>
                  </a:cubicBezTo>
                  <a:cubicBezTo>
                    <a:pt x="122852" y="96597"/>
                    <a:pt x="124191" y="97560"/>
                    <a:pt x="125805" y="98149"/>
                  </a:cubicBezTo>
                  <a:cubicBezTo>
                    <a:pt x="126225" y="98301"/>
                    <a:pt x="126349" y="98470"/>
                    <a:pt x="126171" y="98916"/>
                  </a:cubicBezTo>
                  <a:cubicBezTo>
                    <a:pt x="125886" y="99630"/>
                    <a:pt x="125663" y="100361"/>
                    <a:pt x="125422" y="101093"/>
                  </a:cubicBezTo>
                  <a:cubicBezTo>
                    <a:pt x="125335" y="101361"/>
                    <a:pt x="125227" y="101508"/>
                    <a:pt x="124990" y="101508"/>
                  </a:cubicBezTo>
                  <a:cubicBezTo>
                    <a:pt x="124912" y="101508"/>
                    <a:pt x="124819" y="101492"/>
                    <a:pt x="124708" y="101459"/>
                  </a:cubicBezTo>
                  <a:cubicBezTo>
                    <a:pt x="121755" y="100549"/>
                    <a:pt x="119436" y="98854"/>
                    <a:pt x="117937" y="96097"/>
                  </a:cubicBezTo>
                  <a:cubicBezTo>
                    <a:pt x="117607" y="95491"/>
                    <a:pt x="117741" y="95330"/>
                    <a:pt x="118410" y="95285"/>
                  </a:cubicBezTo>
                  <a:cubicBezTo>
                    <a:pt x="119391" y="95214"/>
                    <a:pt x="120363" y="95036"/>
                    <a:pt x="121193" y="94929"/>
                  </a:cubicBezTo>
                  <a:cubicBezTo>
                    <a:pt x="121282" y="94901"/>
                    <a:pt x="121357" y="94889"/>
                    <a:pt x="121421" y="94889"/>
                  </a:cubicBezTo>
                  <a:close/>
                  <a:moveTo>
                    <a:pt x="136934" y="94438"/>
                  </a:moveTo>
                  <a:cubicBezTo>
                    <a:pt x="137106" y="94438"/>
                    <a:pt x="137276" y="94466"/>
                    <a:pt x="137438" y="94536"/>
                  </a:cubicBezTo>
                  <a:cubicBezTo>
                    <a:pt x="139374" y="95339"/>
                    <a:pt x="140811" y="96650"/>
                    <a:pt x="141506" y="98666"/>
                  </a:cubicBezTo>
                  <a:cubicBezTo>
                    <a:pt x="141783" y="99469"/>
                    <a:pt x="141596" y="100183"/>
                    <a:pt x="140953" y="100754"/>
                  </a:cubicBezTo>
                  <a:cubicBezTo>
                    <a:pt x="140609" y="101055"/>
                    <a:pt x="140247" y="101179"/>
                    <a:pt x="139875" y="101179"/>
                  </a:cubicBezTo>
                  <a:cubicBezTo>
                    <a:pt x="139551" y="101179"/>
                    <a:pt x="139219" y="101086"/>
                    <a:pt x="138884" y="100932"/>
                  </a:cubicBezTo>
                  <a:cubicBezTo>
                    <a:pt x="137983" y="100531"/>
                    <a:pt x="137260" y="99898"/>
                    <a:pt x="136644" y="99166"/>
                  </a:cubicBezTo>
                  <a:cubicBezTo>
                    <a:pt x="136427" y="98904"/>
                    <a:pt x="136245" y="98779"/>
                    <a:pt x="136057" y="98779"/>
                  </a:cubicBezTo>
                  <a:cubicBezTo>
                    <a:pt x="135874" y="98779"/>
                    <a:pt x="135687" y="98897"/>
                    <a:pt x="135458" y="99121"/>
                  </a:cubicBezTo>
                  <a:cubicBezTo>
                    <a:pt x="133754" y="100808"/>
                    <a:pt x="131649" y="101601"/>
                    <a:pt x="129249" y="101896"/>
                  </a:cubicBezTo>
                  <a:cubicBezTo>
                    <a:pt x="129588" y="100941"/>
                    <a:pt x="129936" y="100076"/>
                    <a:pt x="130212" y="99193"/>
                  </a:cubicBezTo>
                  <a:cubicBezTo>
                    <a:pt x="130328" y="98818"/>
                    <a:pt x="130551" y="98782"/>
                    <a:pt x="130864" y="98729"/>
                  </a:cubicBezTo>
                  <a:cubicBezTo>
                    <a:pt x="132496" y="98479"/>
                    <a:pt x="133986" y="97908"/>
                    <a:pt x="135181" y="96713"/>
                  </a:cubicBezTo>
                  <a:cubicBezTo>
                    <a:pt x="135378" y="96525"/>
                    <a:pt x="135467" y="96401"/>
                    <a:pt x="135387" y="96097"/>
                  </a:cubicBezTo>
                  <a:cubicBezTo>
                    <a:pt x="135190" y="95268"/>
                    <a:pt x="135583" y="94706"/>
                    <a:pt x="136457" y="94500"/>
                  </a:cubicBezTo>
                  <a:cubicBezTo>
                    <a:pt x="136615" y="94462"/>
                    <a:pt x="136775" y="94438"/>
                    <a:pt x="136934" y="94438"/>
                  </a:cubicBezTo>
                  <a:close/>
                  <a:moveTo>
                    <a:pt x="39242" y="34896"/>
                  </a:moveTo>
                  <a:cubicBezTo>
                    <a:pt x="39903" y="34896"/>
                    <a:pt x="40500" y="35238"/>
                    <a:pt x="41118" y="35943"/>
                  </a:cubicBezTo>
                  <a:cubicBezTo>
                    <a:pt x="42625" y="37665"/>
                    <a:pt x="43268" y="39797"/>
                    <a:pt x="43839" y="41947"/>
                  </a:cubicBezTo>
                  <a:cubicBezTo>
                    <a:pt x="44374" y="43927"/>
                    <a:pt x="44820" y="45934"/>
                    <a:pt x="45320" y="47924"/>
                  </a:cubicBezTo>
                  <a:cubicBezTo>
                    <a:pt x="45445" y="48419"/>
                    <a:pt x="45560" y="48637"/>
                    <a:pt x="45777" y="48637"/>
                  </a:cubicBezTo>
                  <a:cubicBezTo>
                    <a:pt x="45932" y="48637"/>
                    <a:pt x="46138" y="48526"/>
                    <a:pt x="46435" y="48325"/>
                  </a:cubicBezTo>
                  <a:cubicBezTo>
                    <a:pt x="49762" y="46077"/>
                    <a:pt x="53304" y="44355"/>
                    <a:pt x="57301" y="43651"/>
                  </a:cubicBezTo>
                  <a:cubicBezTo>
                    <a:pt x="57806" y="43563"/>
                    <a:pt x="58311" y="43520"/>
                    <a:pt x="58816" y="43520"/>
                  </a:cubicBezTo>
                  <a:cubicBezTo>
                    <a:pt x="59185" y="43520"/>
                    <a:pt x="59554" y="43543"/>
                    <a:pt x="59923" y="43588"/>
                  </a:cubicBezTo>
                  <a:cubicBezTo>
                    <a:pt x="62091" y="43847"/>
                    <a:pt x="63171" y="45176"/>
                    <a:pt x="63064" y="47353"/>
                  </a:cubicBezTo>
                  <a:cubicBezTo>
                    <a:pt x="62974" y="49164"/>
                    <a:pt x="62403" y="50841"/>
                    <a:pt x="61725" y="52491"/>
                  </a:cubicBezTo>
                  <a:cubicBezTo>
                    <a:pt x="60807" y="54731"/>
                    <a:pt x="59647" y="56845"/>
                    <a:pt x="58407" y="58915"/>
                  </a:cubicBezTo>
                  <a:cubicBezTo>
                    <a:pt x="57764" y="59985"/>
                    <a:pt x="57809" y="60101"/>
                    <a:pt x="59058" y="60431"/>
                  </a:cubicBezTo>
                  <a:cubicBezTo>
                    <a:pt x="61288" y="61002"/>
                    <a:pt x="63599" y="61225"/>
                    <a:pt x="65820" y="61858"/>
                  </a:cubicBezTo>
                  <a:cubicBezTo>
                    <a:pt x="66980" y="62189"/>
                    <a:pt x="68113" y="62590"/>
                    <a:pt x="69094" y="63330"/>
                  </a:cubicBezTo>
                  <a:cubicBezTo>
                    <a:pt x="70102" y="64080"/>
                    <a:pt x="70566" y="65070"/>
                    <a:pt x="70415" y="66328"/>
                  </a:cubicBezTo>
                  <a:cubicBezTo>
                    <a:pt x="70370" y="66694"/>
                    <a:pt x="70316" y="67024"/>
                    <a:pt x="69986" y="67265"/>
                  </a:cubicBezTo>
                  <a:cubicBezTo>
                    <a:pt x="69737" y="67443"/>
                    <a:pt x="69603" y="67728"/>
                    <a:pt x="69531" y="68023"/>
                  </a:cubicBezTo>
                  <a:cubicBezTo>
                    <a:pt x="69023" y="70021"/>
                    <a:pt x="67408" y="71118"/>
                    <a:pt x="65909" y="72225"/>
                  </a:cubicBezTo>
                  <a:cubicBezTo>
                    <a:pt x="65267" y="72689"/>
                    <a:pt x="64232" y="72635"/>
                    <a:pt x="63376" y="72796"/>
                  </a:cubicBezTo>
                  <a:cubicBezTo>
                    <a:pt x="61922" y="73081"/>
                    <a:pt x="60459" y="73313"/>
                    <a:pt x="58969" y="73384"/>
                  </a:cubicBezTo>
                  <a:cubicBezTo>
                    <a:pt x="58930" y="73386"/>
                    <a:pt x="58893" y="73387"/>
                    <a:pt x="58859" y="73387"/>
                  </a:cubicBezTo>
                  <a:cubicBezTo>
                    <a:pt x="58548" y="73387"/>
                    <a:pt x="58427" y="73300"/>
                    <a:pt x="58451" y="72858"/>
                  </a:cubicBezTo>
                  <a:cubicBezTo>
                    <a:pt x="59245" y="60797"/>
                    <a:pt x="51261" y="50654"/>
                    <a:pt x="39360" y="48557"/>
                  </a:cubicBezTo>
                  <a:cubicBezTo>
                    <a:pt x="38120" y="48339"/>
                    <a:pt x="36880" y="48234"/>
                    <a:pt x="35650" y="48234"/>
                  </a:cubicBezTo>
                  <a:cubicBezTo>
                    <a:pt x="25112" y="48234"/>
                    <a:pt x="15353" y="55961"/>
                    <a:pt x="13356" y="66578"/>
                  </a:cubicBezTo>
                  <a:cubicBezTo>
                    <a:pt x="11072" y="78773"/>
                    <a:pt x="18333" y="90156"/>
                    <a:pt x="30323" y="93198"/>
                  </a:cubicBezTo>
                  <a:cubicBezTo>
                    <a:pt x="32141" y="93659"/>
                    <a:pt x="33971" y="93881"/>
                    <a:pt x="35780" y="93881"/>
                  </a:cubicBezTo>
                  <a:cubicBezTo>
                    <a:pt x="45295" y="93881"/>
                    <a:pt x="54191" y="87757"/>
                    <a:pt x="57354" y="78327"/>
                  </a:cubicBezTo>
                  <a:cubicBezTo>
                    <a:pt x="57417" y="78121"/>
                    <a:pt x="57479" y="77907"/>
                    <a:pt x="57550" y="77702"/>
                  </a:cubicBezTo>
                  <a:cubicBezTo>
                    <a:pt x="57684" y="77301"/>
                    <a:pt x="58077" y="77372"/>
                    <a:pt x="58371" y="77265"/>
                  </a:cubicBezTo>
                  <a:cubicBezTo>
                    <a:pt x="58431" y="77242"/>
                    <a:pt x="58480" y="77233"/>
                    <a:pt x="58522" y="77233"/>
                  </a:cubicBezTo>
                  <a:cubicBezTo>
                    <a:pt x="58758" y="77233"/>
                    <a:pt x="58725" y="77557"/>
                    <a:pt x="58808" y="77693"/>
                  </a:cubicBezTo>
                  <a:cubicBezTo>
                    <a:pt x="59914" y="79558"/>
                    <a:pt x="61021" y="81422"/>
                    <a:pt x="62073" y="83313"/>
                  </a:cubicBezTo>
                  <a:cubicBezTo>
                    <a:pt x="62983" y="84937"/>
                    <a:pt x="63804" y="86614"/>
                    <a:pt x="63991" y="88514"/>
                  </a:cubicBezTo>
                  <a:cubicBezTo>
                    <a:pt x="64179" y="90406"/>
                    <a:pt x="63385" y="91494"/>
                    <a:pt x="61502" y="91842"/>
                  </a:cubicBezTo>
                  <a:cubicBezTo>
                    <a:pt x="60807" y="91968"/>
                    <a:pt x="60118" y="92022"/>
                    <a:pt x="59433" y="92022"/>
                  </a:cubicBezTo>
                  <a:cubicBezTo>
                    <a:pt x="57497" y="92022"/>
                    <a:pt x="55596" y="91587"/>
                    <a:pt x="53705" y="91093"/>
                  </a:cubicBezTo>
                  <a:cubicBezTo>
                    <a:pt x="52858" y="90870"/>
                    <a:pt x="52019" y="90602"/>
                    <a:pt x="51172" y="90379"/>
                  </a:cubicBezTo>
                  <a:cubicBezTo>
                    <a:pt x="51042" y="90345"/>
                    <a:pt x="50928" y="90328"/>
                    <a:pt x="50832" y="90328"/>
                  </a:cubicBezTo>
                  <a:cubicBezTo>
                    <a:pt x="50490" y="90328"/>
                    <a:pt x="50352" y="90549"/>
                    <a:pt x="50387" y="91084"/>
                  </a:cubicBezTo>
                  <a:cubicBezTo>
                    <a:pt x="50601" y="94375"/>
                    <a:pt x="50039" y="97542"/>
                    <a:pt x="48638" y="100522"/>
                  </a:cubicBezTo>
                  <a:cubicBezTo>
                    <a:pt x="47841" y="102215"/>
                    <a:pt x="46900" y="103051"/>
                    <a:pt x="45768" y="103051"/>
                  </a:cubicBezTo>
                  <a:cubicBezTo>
                    <a:pt x="44948" y="103051"/>
                    <a:pt x="44029" y="102613"/>
                    <a:pt x="42991" y="101744"/>
                  </a:cubicBezTo>
                  <a:cubicBezTo>
                    <a:pt x="40984" y="100067"/>
                    <a:pt x="39557" y="97908"/>
                    <a:pt x="38138" y="95749"/>
                  </a:cubicBezTo>
                  <a:cubicBezTo>
                    <a:pt x="37872" y="95345"/>
                    <a:pt x="37713" y="94676"/>
                    <a:pt x="37191" y="94676"/>
                  </a:cubicBezTo>
                  <a:cubicBezTo>
                    <a:pt x="37171" y="94676"/>
                    <a:pt x="37151" y="94677"/>
                    <a:pt x="37130" y="94679"/>
                  </a:cubicBezTo>
                  <a:cubicBezTo>
                    <a:pt x="36559" y="94732"/>
                    <a:pt x="36711" y="95473"/>
                    <a:pt x="36523" y="95901"/>
                  </a:cubicBezTo>
                  <a:cubicBezTo>
                    <a:pt x="35159" y="99148"/>
                    <a:pt x="33187" y="101958"/>
                    <a:pt x="30359" y="104090"/>
                  </a:cubicBezTo>
                  <a:cubicBezTo>
                    <a:pt x="29253" y="104927"/>
                    <a:pt x="28254" y="105340"/>
                    <a:pt x="27382" y="105340"/>
                  </a:cubicBezTo>
                  <a:cubicBezTo>
                    <a:pt x="25947" y="105340"/>
                    <a:pt x="24855" y="104221"/>
                    <a:pt x="24195" y="102030"/>
                  </a:cubicBezTo>
                  <a:cubicBezTo>
                    <a:pt x="23499" y="99719"/>
                    <a:pt x="23418" y="97328"/>
                    <a:pt x="23410" y="94938"/>
                  </a:cubicBezTo>
                  <a:cubicBezTo>
                    <a:pt x="23410" y="94224"/>
                    <a:pt x="23427" y="93510"/>
                    <a:pt x="23401" y="92796"/>
                  </a:cubicBezTo>
                  <a:cubicBezTo>
                    <a:pt x="23383" y="92466"/>
                    <a:pt x="23579" y="92038"/>
                    <a:pt x="23169" y="91815"/>
                  </a:cubicBezTo>
                  <a:cubicBezTo>
                    <a:pt x="23082" y="91768"/>
                    <a:pt x="23003" y="91748"/>
                    <a:pt x="22930" y="91748"/>
                  </a:cubicBezTo>
                  <a:cubicBezTo>
                    <a:pt x="22655" y="91748"/>
                    <a:pt x="22459" y="92024"/>
                    <a:pt x="22241" y="92172"/>
                  </a:cubicBezTo>
                  <a:cubicBezTo>
                    <a:pt x="19672" y="93903"/>
                    <a:pt x="16924" y="95214"/>
                    <a:pt x="13873" y="95865"/>
                  </a:cubicBezTo>
                  <a:cubicBezTo>
                    <a:pt x="13364" y="95972"/>
                    <a:pt x="12847" y="96035"/>
                    <a:pt x="12330" y="96070"/>
                  </a:cubicBezTo>
                  <a:cubicBezTo>
                    <a:pt x="12232" y="96076"/>
                    <a:pt x="12136" y="96079"/>
                    <a:pt x="12041" y="96079"/>
                  </a:cubicBezTo>
                  <a:cubicBezTo>
                    <a:pt x="9434" y="96079"/>
                    <a:pt x="7692" y="93979"/>
                    <a:pt x="7985" y="91164"/>
                  </a:cubicBezTo>
                  <a:cubicBezTo>
                    <a:pt x="8181" y="89282"/>
                    <a:pt x="8806" y="87533"/>
                    <a:pt x="9635" y="85865"/>
                  </a:cubicBezTo>
                  <a:cubicBezTo>
                    <a:pt x="10581" y="83947"/>
                    <a:pt x="11616" y="82073"/>
                    <a:pt x="12597" y="80182"/>
                  </a:cubicBezTo>
                  <a:cubicBezTo>
                    <a:pt x="13222" y="78978"/>
                    <a:pt x="13213" y="78978"/>
                    <a:pt x="12080" y="78309"/>
                  </a:cubicBezTo>
                  <a:cubicBezTo>
                    <a:pt x="9698" y="76899"/>
                    <a:pt x="7316" y="75490"/>
                    <a:pt x="4952" y="74053"/>
                  </a:cubicBezTo>
                  <a:cubicBezTo>
                    <a:pt x="3748" y="73322"/>
                    <a:pt x="2632" y="72483"/>
                    <a:pt x="1731" y="71395"/>
                  </a:cubicBezTo>
                  <a:cubicBezTo>
                    <a:pt x="259" y="69611"/>
                    <a:pt x="349" y="68032"/>
                    <a:pt x="2070" y="66497"/>
                  </a:cubicBezTo>
                  <a:cubicBezTo>
                    <a:pt x="4167" y="64633"/>
                    <a:pt x="6683" y="63571"/>
                    <a:pt x="9359" y="62849"/>
                  </a:cubicBezTo>
                  <a:cubicBezTo>
                    <a:pt x="10545" y="62528"/>
                    <a:pt x="11723" y="62162"/>
                    <a:pt x="12918" y="61858"/>
                  </a:cubicBezTo>
                  <a:cubicBezTo>
                    <a:pt x="13650" y="61671"/>
                    <a:pt x="13846" y="61332"/>
                    <a:pt x="13641" y="60574"/>
                  </a:cubicBezTo>
                  <a:cubicBezTo>
                    <a:pt x="12936" y="57871"/>
                    <a:pt x="11937" y="55257"/>
                    <a:pt x="11161" y="52581"/>
                  </a:cubicBezTo>
                  <a:cubicBezTo>
                    <a:pt x="10795" y="51314"/>
                    <a:pt x="10483" y="50038"/>
                    <a:pt x="10296" y="48736"/>
                  </a:cubicBezTo>
                  <a:cubicBezTo>
                    <a:pt x="10260" y="48459"/>
                    <a:pt x="10242" y="48183"/>
                    <a:pt x="10233" y="47915"/>
                  </a:cubicBezTo>
                  <a:cubicBezTo>
                    <a:pt x="10180" y="45292"/>
                    <a:pt x="11491" y="43927"/>
                    <a:pt x="14123" y="43909"/>
                  </a:cubicBezTo>
                  <a:cubicBezTo>
                    <a:pt x="14140" y="43909"/>
                    <a:pt x="14157" y="43909"/>
                    <a:pt x="14174" y="43909"/>
                  </a:cubicBezTo>
                  <a:cubicBezTo>
                    <a:pt x="15824" y="43909"/>
                    <a:pt x="17404" y="44334"/>
                    <a:pt x="18967" y="44802"/>
                  </a:cubicBezTo>
                  <a:cubicBezTo>
                    <a:pt x="21741" y="45631"/>
                    <a:pt x="24418" y="46791"/>
                    <a:pt x="27219" y="47558"/>
                  </a:cubicBezTo>
                  <a:cubicBezTo>
                    <a:pt x="27902" y="47745"/>
                    <a:pt x="28343" y="47866"/>
                    <a:pt x="28666" y="47866"/>
                  </a:cubicBezTo>
                  <a:cubicBezTo>
                    <a:pt x="29252" y="47866"/>
                    <a:pt x="29446" y="47464"/>
                    <a:pt x="29993" y="46318"/>
                  </a:cubicBezTo>
                  <a:cubicBezTo>
                    <a:pt x="31438" y="43330"/>
                    <a:pt x="33053" y="40439"/>
                    <a:pt x="35123" y="37825"/>
                  </a:cubicBezTo>
                  <a:cubicBezTo>
                    <a:pt x="35837" y="36915"/>
                    <a:pt x="36631" y="36077"/>
                    <a:pt x="37621" y="35461"/>
                  </a:cubicBezTo>
                  <a:cubicBezTo>
                    <a:pt x="38220" y="35087"/>
                    <a:pt x="38749" y="34896"/>
                    <a:pt x="39242" y="34896"/>
                  </a:cubicBezTo>
                  <a:close/>
                  <a:moveTo>
                    <a:pt x="166059" y="92626"/>
                  </a:moveTo>
                  <a:cubicBezTo>
                    <a:pt x="166220" y="92626"/>
                    <a:pt x="166382" y="92633"/>
                    <a:pt x="166548" y="92645"/>
                  </a:cubicBezTo>
                  <a:cubicBezTo>
                    <a:pt x="170437" y="92930"/>
                    <a:pt x="173676" y="96240"/>
                    <a:pt x="173667" y="100397"/>
                  </a:cubicBezTo>
                  <a:cubicBezTo>
                    <a:pt x="173685" y="101405"/>
                    <a:pt x="173221" y="102699"/>
                    <a:pt x="172266" y="103805"/>
                  </a:cubicBezTo>
                  <a:cubicBezTo>
                    <a:pt x="170535" y="105830"/>
                    <a:pt x="168314" y="107017"/>
                    <a:pt x="165673" y="107284"/>
                  </a:cubicBezTo>
                  <a:cubicBezTo>
                    <a:pt x="165450" y="107306"/>
                    <a:pt x="165229" y="107317"/>
                    <a:pt x="165012" y="107317"/>
                  </a:cubicBezTo>
                  <a:cubicBezTo>
                    <a:pt x="161087" y="107317"/>
                    <a:pt x="158197" y="103810"/>
                    <a:pt x="158662" y="99559"/>
                  </a:cubicBezTo>
                  <a:cubicBezTo>
                    <a:pt x="158849" y="97783"/>
                    <a:pt x="159634" y="96267"/>
                    <a:pt x="160410" y="94732"/>
                  </a:cubicBezTo>
                  <a:cubicBezTo>
                    <a:pt x="160669" y="94224"/>
                    <a:pt x="161266" y="94322"/>
                    <a:pt x="161713" y="94161"/>
                  </a:cubicBezTo>
                  <a:cubicBezTo>
                    <a:pt x="162129" y="94011"/>
                    <a:pt x="162394" y="93920"/>
                    <a:pt x="162585" y="93920"/>
                  </a:cubicBezTo>
                  <a:cubicBezTo>
                    <a:pt x="162907" y="93920"/>
                    <a:pt x="163024" y="94178"/>
                    <a:pt x="163309" y="94848"/>
                  </a:cubicBezTo>
                  <a:cubicBezTo>
                    <a:pt x="163791" y="95955"/>
                    <a:pt x="164228" y="97079"/>
                    <a:pt x="164674" y="98194"/>
                  </a:cubicBezTo>
                  <a:cubicBezTo>
                    <a:pt x="164806" y="98519"/>
                    <a:pt x="164870" y="98958"/>
                    <a:pt x="165252" y="98958"/>
                  </a:cubicBezTo>
                  <a:cubicBezTo>
                    <a:pt x="165310" y="98958"/>
                    <a:pt x="165376" y="98948"/>
                    <a:pt x="165450" y="98925"/>
                  </a:cubicBezTo>
                  <a:cubicBezTo>
                    <a:pt x="166111" y="98738"/>
                    <a:pt x="165781" y="98212"/>
                    <a:pt x="165656" y="97837"/>
                  </a:cubicBezTo>
                  <a:cubicBezTo>
                    <a:pt x="165236" y="96499"/>
                    <a:pt x="164683" y="95223"/>
                    <a:pt x="164059" y="93974"/>
                  </a:cubicBezTo>
                  <a:cubicBezTo>
                    <a:pt x="163836" y="93528"/>
                    <a:pt x="163836" y="93314"/>
                    <a:pt x="164326" y="93037"/>
                  </a:cubicBezTo>
                  <a:cubicBezTo>
                    <a:pt x="164895" y="92721"/>
                    <a:pt x="165464" y="92626"/>
                    <a:pt x="166059" y="92626"/>
                  </a:cubicBezTo>
                  <a:close/>
                  <a:moveTo>
                    <a:pt x="150470" y="94095"/>
                  </a:moveTo>
                  <a:cubicBezTo>
                    <a:pt x="151178" y="94095"/>
                    <a:pt x="151525" y="94575"/>
                    <a:pt x="151489" y="95562"/>
                  </a:cubicBezTo>
                  <a:cubicBezTo>
                    <a:pt x="151382" y="97123"/>
                    <a:pt x="151016" y="98809"/>
                    <a:pt x="150633" y="100495"/>
                  </a:cubicBezTo>
                  <a:cubicBezTo>
                    <a:pt x="150615" y="100602"/>
                    <a:pt x="150552" y="100700"/>
                    <a:pt x="150543" y="100808"/>
                  </a:cubicBezTo>
                  <a:cubicBezTo>
                    <a:pt x="150543" y="101182"/>
                    <a:pt x="150204" y="101717"/>
                    <a:pt x="150802" y="101851"/>
                  </a:cubicBezTo>
                  <a:cubicBezTo>
                    <a:pt x="150850" y="101862"/>
                    <a:pt x="150894" y="101867"/>
                    <a:pt x="150934" y="101867"/>
                  </a:cubicBezTo>
                  <a:cubicBezTo>
                    <a:pt x="151341" y="101867"/>
                    <a:pt x="151363" y="101367"/>
                    <a:pt x="151444" y="101066"/>
                  </a:cubicBezTo>
                  <a:cubicBezTo>
                    <a:pt x="151944" y="99184"/>
                    <a:pt x="152336" y="97275"/>
                    <a:pt x="152390" y="95321"/>
                  </a:cubicBezTo>
                  <a:cubicBezTo>
                    <a:pt x="152405" y="94887"/>
                    <a:pt x="152468" y="94720"/>
                    <a:pt x="152826" y="94720"/>
                  </a:cubicBezTo>
                  <a:cubicBezTo>
                    <a:pt x="152901" y="94720"/>
                    <a:pt x="152990" y="94727"/>
                    <a:pt x="153095" y="94741"/>
                  </a:cubicBezTo>
                  <a:cubicBezTo>
                    <a:pt x="153844" y="94839"/>
                    <a:pt x="154362" y="95169"/>
                    <a:pt x="154843" y="95687"/>
                  </a:cubicBezTo>
                  <a:cubicBezTo>
                    <a:pt x="157582" y="98595"/>
                    <a:pt x="157992" y="103056"/>
                    <a:pt x="155771" y="105937"/>
                  </a:cubicBezTo>
                  <a:cubicBezTo>
                    <a:pt x="154310" y="107844"/>
                    <a:pt x="152150" y="108861"/>
                    <a:pt x="150036" y="108861"/>
                  </a:cubicBezTo>
                  <a:cubicBezTo>
                    <a:pt x="148679" y="108861"/>
                    <a:pt x="147340" y="108442"/>
                    <a:pt x="146217" y="107570"/>
                  </a:cubicBezTo>
                  <a:cubicBezTo>
                    <a:pt x="142969" y="105063"/>
                    <a:pt x="142345" y="100576"/>
                    <a:pt x="144816" y="97409"/>
                  </a:cubicBezTo>
                  <a:cubicBezTo>
                    <a:pt x="146127" y="95731"/>
                    <a:pt x="147858" y="94670"/>
                    <a:pt x="149928" y="94170"/>
                  </a:cubicBezTo>
                  <a:cubicBezTo>
                    <a:pt x="150127" y="94120"/>
                    <a:pt x="150308" y="94095"/>
                    <a:pt x="150470" y="94095"/>
                  </a:cubicBezTo>
                  <a:close/>
                  <a:moveTo>
                    <a:pt x="50815" y="95758"/>
                  </a:moveTo>
                  <a:cubicBezTo>
                    <a:pt x="52001" y="97418"/>
                    <a:pt x="53402" y="98711"/>
                    <a:pt x="54598" y="100174"/>
                  </a:cubicBezTo>
                  <a:cubicBezTo>
                    <a:pt x="56007" y="101878"/>
                    <a:pt x="56310" y="103662"/>
                    <a:pt x="55258" y="105643"/>
                  </a:cubicBezTo>
                  <a:cubicBezTo>
                    <a:pt x="54571" y="106927"/>
                    <a:pt x="53928" y="108230"/>
                    <a:pt x="53286" y="109523"/>
                  </a:cubicBezTo>
                  <a:cubicBezTo>
                    <a:pt x="53179" y="109737"/>
                    <a:pt x="52956" y="109960"/>
                    <a:pt x="53117" y="110210"/>
                  </a:cubicBezTo>
                  <a:cubicBezTo>
                    <a:pt x="53201" y="110335"/>
                    <a:pt x="53302" y="110375"/>
                    <a:pt x="53408" y="110375"/>
                  </a:cubicBezTo>
                  <a:cubicBezTo>
                    <a:pt x="53560" y="110375"/>
                    <a:pt x="53724" y="110292"/>
                    <a:pt x="53866" y="110255"/>
                  </a:cubicBezTo>
                  <a:cubicBezTo>
                    <a:pt x="54203" y="110169"/>
                    <a:pt x="54538" y="110127"/>
                    <a:pt x="54869" y="110127"/>
                  </a:cubicBezTo>
                  <a:cubicBezTo>
                    <a:pt x="55325" y="110127"/>
                    <a:pt x="55776" y="110207"/>
                    <a:pt x="56221" y="110362"/>
                  </a:cubicBezTo>
                  <a:cubicBezTo>
                    <a:pt x="56694" y="110522"/>
                    <a:pt x="57158" y="110772"/>
                    <a:pt x="57185" y="111361"/>
                  </a:cubicBezTo>
                  <a:cubicBezTo>
                    <a:pt x="57202" y="111914"/>
                    <a:pt x="56944" y="112360"/>
                    <a:pt x="56462" y="112664"/>
                  </a:cubicBezTo>
                  <a:cubicBezTo>
                    <a:pt x="55811" y="113065"/>
                    <a:pt x="55070" y="113163"/>
                    <a:pt x="54330" y="113217"/>
                  </a:cubicBezTo>
                  <a:cubicBezTo>
                    <a:pt x="53313" y="113279"/>
                    <a:pt x="52323" y="113458"/>
                    <a:pt x="51332" y="113663"/>
                  </a:cubicBezTo>
                  <a:cubicBezTo>
                    <a:pt x="51075" y="113720"/>
                    <a:pt x="50807" y="113748"/>
                    <a:pt x="50546" y="113748"/>
                  </a:cubicBezTo>
                  <a:cubicBezTo>
                    <a:pt x="50480" y="113748"/>
                    <a:pt x="50415" y="113747"/>
                    <a:pt x="50351" y="113743"/>
                  </a:cubicBezTo>
                  <a:cubicBezTo>
                    <a:pt x="49263" y="113698"/>
                    <a:pt x="48790" y="112869"/>
                    <a:pt x="49334" y="111914"/>
                  </a:cubicBezTo>
                  <a:cubicBezTo>
                    <a:pt x="49611" y="111450"/>
                    <a:pt x="49976" y="111031"/>
                    <a:pt x="50333" y="110612"/>
                  </a:cubicBezTo>
                  <a:cubicBezTo>
                    <a:pt x="51609" y="109113"/>
                    <a:pt x="52501" y="107400"/>
                    <a:pt x="53134" y="105545"/>
                  </a:cubicBezTo>
                  <a:cubicBezTo>
                    <a:pt x="53679" y="103974"/>
                    <a:pt x="53402" y="102583"/>
                    <a:pt x="52296" y="101343"/>
                  </a:cubicBezTo>
                  <a:cubicBezTo>
                    <a:pt x="51698" y="100674"/>
                    <a:pt x="51118" y="99978"/>
                    <a:pt x="50512" y="99309"/>
                  </a:cubicBezTo>
                  <a:cubicBezTo>
                    <a:pt x="50164" y="98925"/>
                    <a:pt x="50092" y="98542"/>
                    <a:pt x="50262" y="98033"/>
                  </a:cubicBezTo>
                  <a:cubicBezTo>
                    <a:pt x="50494" y="97337"/>
                    <a:pt x="50619" y="96606"/>
                    <a:pt x="50815" y="95758"/>
                  </a:cubicBezTo>
                  <a:close/>
                  <a:moveTo>
                    <a:pt x="110729" y="42035"/>
                  </a:moveTo>
                  <a:cubicBezTo>
                    <a:pt x="111212" y="42035"/>
                    <a:pt x="111697" y="42164"/>
                    <a:pt x="112156" y="42429"/>
                  </a:cubicBezTo>
                  <a:cubicBezTo>
                    <a:pt x="112424" y="42580"/>
                    <a:pt x="112665" y="42759"/>
                    <a:pt x="112834" y="43017"/>
                  </a:cubicBezTo>
                  <a:cubicBezTo>
                    <a:pt x="113013" y="43294"/>
                    <a:pt x="113066" y="43642"/>
                    <a:pt x="112861" y="43865"/>
                  </a:cubicBezTo>
                  <a:cubicBezTo>
                    <a:pt x="112817" y="43911"/>
                    <a:pt x="112774" y="43930"/>
                    <a:pt x="112732" y="43930"/>
                  </a:cubicBezTo>
                  <a:cubicBezTo>
                    <a:pt x="112588" y="43930"/>
                    <a:pt x="112455" y="43711"/>
                    <a:pt x="112317" y="43642"/>
                  </a:cubicBezTo>
                  <a:cubicBezTo>
                    <a:pt x="112037" y="43495"/>
                    <a:pt x="111721" y="43425"/>
                    <a:pt x="111407" y="43425"/>
                  </a:cubicBezTo>
                  <a:cubicBezTo>
                    <a:pt x="110860" y="43425"/>
                    <a:pt x="110319" y="43638"/>
                    <a:pt x="109979" y="44034"/>
                  </a:cubicBezTo>
                  <a:cubicBezTo>
                    <a:pt x="109471" y="44632"/>
                    <a:pt x="109498" y="45462"/>
                    <a:pt x="110077" y="46229"/>
                  </a:cubicBezTo>
                  <a:cubicBezTo>
                    <a:pt x="110613" y="46934"/>
                    <a:pt x="111353" y="47344"/>
                    <a:pt x="112147" y="47683"/>
                  </a:cubicBezTo>
                  <a:cubicBezTo>
                    <a:pt x="113664" y="48334"/>
                    <a:pt x="115287" y="48629"/>
                    <a:pt x="116875" y="49057"/>
                  </a:cubicBezTo>
                  <a:cubicBezTo>
                    <a:pt x="120774" y="50101"/>
                    <a:pt x="124324" y="51947"/>
                    <a:pt x="127804" y="53946"/>
                  </a:cubicBezTo>
                  <a:cubicBezTo>
                    <a:pt x="131613" y="56131"/>
                    <a:pt x="135074" y="58763"/>
                    <a:pt x="137822" y="62242"/>
                  </a:cubicBezTo>
                  <a:cubicBezTo>
                    <a:pt x="138884" y="63580"/>
                    <a:pt x="139767" y="65016"/>
                    <a:pt x="140498" y="66711"/>
                  </a:cubicBezTo>
                  <a:cubicBezTo>
                    <a:pt x="139554" y="66545"/>
                    <a:pt x="138631" y="66478"/>
                    <a:pt x="137721" y="66478"/>
                  </a:cubicBezTo>
                  <a:cubicBezTo>
                    <a:pt x="136439" y="66478"/>
                    <a:pt x="135181" y="66611"/>
                    <a:pt x="133923" y="66783"/>
                  </a:cubicBezTo>
                  <a:cubicBezTo>
                    <a:pt x="133843" y="66792"/>
                    <a:pt x="133763" y="66792"/>
                    <a:pt x="133674" y="66801"/>
                  </a:cubicBezTo>
                  <a:cubicBezTo>
                    <a:pt x="133424" y="66836"/>
                    <a:pt x="133138" y="66872"/>
                    <a:pt x="133192" y="67211"/>
                  </a:cubicBezTo>
                  <a:cubicBezTo>
                    <a:pt x="133228" y="67401"/>
                    <a:pt x="133362" y="67445"/>
                    <a:pt x="133512" y="67445"/>
                  </a:cubicBezTo>
                  <a:cubicBezTo>
                    <a:pt x="133586" y="67445"/>
                    <a:pt x="133665" y="67434"/>
                    <a:pt x="133736" y="67425"/>
                  </a:cubicBezTo>
                  <a:cubicBezTo>
                    <a:pt x="134361" y="67354"/>
                    <a:pt x="134985" y="67256"/>
                    <a:pt x="135618" y="67202"/>
                  </a:cubicBezTo>
                  <a:cubicBezTo>
                    <a:pt x="136373" y="67141"/>
                    <a:pt x="137131" y="67090"/>
                    <a:pt x="137885" y="67090"/>
                  </a:cubicBezTo>
                  <a:cubicBezTo>
                    <a:pt x="139100" y="67090"/>
                    <a:pt x="140307" y="67222"/>
                    <a:pt x="141480" y="67657"/>
                  </a:cubicBezTo>
                  <a:cubicBezTo>
                    <a:pt x="143148" y="68264"/>
                    <a:pt x="144424" y="69299"/>
                    <a:pt x="144575" y="71226"/>
                  </a:cubicBezTo>
                  <a:cubicBezTo>
                    <a:pt x="144718" y="73090"/>
                    <a:pt x="143594" y="74678"/>
                    <a:pt x="141649" y="75302"/>
                  </a:cubicBezTo>
                  <a:cubicBezTo>
                    <a:pt x="141025" y="75508"/>
                    <a:pt x="140837" y="75748"/>
                    <a:pt x="140935" y="76391"/>
                  </a:cubicBezTo>
                  <a:cubicBezTo>
                    <a:pt x="141235" y="78404"/>
                    <a:pt x="139702" y="79755"/>
                    <a:pt x="138125" y="79755"/>
                  </a:cubicBezTo>
                  <a:cubicBezTo>
                    <a:pt x="137871" y="79755"/>
                    <a:pt x="137616" y="79720"/>
                    <a:pt x="137367" y="79647"/>
                  </a:cubicBezTo>
                  <a:cubicBezTo>
                    <a:pt x="136118" y="79281"/>
                    <a:pt x="135297" y="77997"/>
                    <a:pt x="135565" y="76721"/>
                  </a:cubicBezTo>
                  <a:cubicBezTo>
                    <a:pt x="135717" y="75971"/>
                    <a:pt x="136127" y="75472"/>
                    <a:pt x="136948" y="75445"/>
                  </a:cubicBezTo>
                  <a:cubicBezTo>
                    <a:pt x="137197" y="75436"/>
                    <a:pt x="137456" y="75463"/>
                    <a:pt x="137590" y="75186"/>
                  </a:cubicBezTo>
                  <a:cubicBezTo>
                    <a:pt x="137742" y="74874"/>
                    <a:pt x="137474" y="74758"/>
                    <a:pt x="137313" y="74589"/>
                  </a:cubicBezTo>
                  <a:cubicBezTo>
                    <a:pt x="137162" y="74437"/>
                    <a:pt x="136921" y="74294"/>
                    <a:pt x="137046" y="74045"/>
                  </a:cubicBezTo>
                  <a:cubicBezTo>
                    <a:pt x="137162" y="73795"/>
                    <a:pt x="137421" y="73750"/>
                    <a:pt x="137670" y="73732"/>
                  </a:cubicBezTo>
                  <a:cubicBezTo>
                    <a:pt x="137710" y="73728"/>
                    <a:pt x="137750" y="73726"/>
                    <a:pt x="137788" y="73726"/>
                  </a:cubicBezTo>
                  <a:cubicBezTo>
                    <a:pt x="138060" y="73726"/>
                    <a:pt x="138302" y="73829"/>
                    <a:pt x="138545" y="73946"/>
                  </a:cubicBezTo>
                  <a:cubicBezTo>
                    <a:pt x="138835" y="74087"/>
                    <a:pt x="139144" y="74153"/>
                    <a:pt x="139448" y="74153"/>
                  </a:cubicBezTo>
                  <a:cubicBezTo>
                    <a:pt x="140170" y="74153"/>
                    <a:pt x="140866" y="73778"/>
                    <a:pt x="141230" y="73126"/>
                  </a:cubicBezTo>
                  <a:cubicBezTo>
                    <a:pt x="141712" y="72260"/>
                    <a:pt x="141337" y="71208"/>
                    <a:pt x="140293" y="70646"/>
                  </a:cubicBezTo>
                  <a:cubicBezTo>
                    <a:pt x="139133" y="70003"/>
                    <a:pt x="137840" y="69870"/>
                    <a:pt x="136546" y="69870"/>
                  </a:cubicBezTo>
                  <a:cubicBezTo>
                    <a:pt x="136500" y="69869"/>
                    <a:pt x="136454" y="69869"/>
                    <a:pt x="136409" y="69869"/>
                  </a:cubicBezTo>
                  <a:cubicBezTo>
                    <a:pt x="135741" y="69869"/>
                    <a:pt x="135074" y="69928"/>
                    <a:pt x="134414" y="69994"/>
                  </a:cubicBezTo>
                  <a:cubicBezTo>
                    <a:pt x="134173" y="70021"/>
                    <a:pt x="133781" y="70021"/>
                    <a:pt x="133852" y="70432"/>
                  </a:cubicBezTo>
                  <a:cubicBezTo>
                    <a:pt x="133892" y="70650"/>
                    <a:pt x="134006" y="70705"/>
                    <a:pt x="134148" y="70705"/>
                  </a:cubicBezTo>
                  <a:cubicBezTo>
                    <a:pt x="134260" y="70705"/>
                    <a:pt x="134390" y="70670"/>
                    <a:pt x="134512" y="70655"/>
                  </a:cubicBezTo>
                  <a:cubicBezTo>
                    <a:pt x="135056" y="70588"/>
                    <a:pt x="135600" y="70550"/>
                    <a:pt x="136142" y="70550"/>
                  </a:cubicBezTo>
                  <a:cubicBezTo>
                    <a:pt x="137049" y="70550"/>
                    <a:pt x="137951" y="70656"/>
                    <a:pt x="138839" y="70913"/>
                  </a:cubicBezTo>
                  <a:cubicBezTo>
                    <a:pt x="139124" y="71002"/>
                    <a:pt x="139410" y="71110"/>
                    <a:pt x="139678" y="71252"/>
                  </a:cubicBezTo>
                  <a:cubicBezTo>
                    <a:pt x="140436" y="71654"/>
                    <a:pt x="140712" y="72216"/>
                    <a:pt x="140436" y="72751"/>
                  </a:cubicBezTo>
                  <a:cubicBezTo>
                    <a:pt x="140203" y="73197"/>
                    <a:pt x="139663" y="73479"/>
                    <a:pt x="139133" y="73479"/>
                  </a:cubicBezTo>
                  <a:cubicBezTo>
                    <a:pt x="138952" y="73479"/>
                    <a:pt x="138773" y="73446"/>
                    <a:pt x="138607" y="73375"/>
                  </a:cubicBezTo>
                  <a:cubicBezTo>
                    <a:pt x="138288" y="73237"/>
                    <a:pt x="137968" y="73159"/>
                    <a:pt x="137641" y="73159"/>
                  </a:cubicBezTo>
                  <a:cubicBezTo>
                    <a:pt x="137483" y="73159"/>
                    <a:pt x="137324" y="73177"/>
                    <a:pt x="137162" y="73215"/>
                  </a:cubicBezTo>
                  <a:cubicBezTo>
                    <a:pt x="136707" y="73331"/>
                    <a:pt x="136225" y="73616"/>
                    <a:pt x="136359" y="74089"/>
                  </a:cubicBezTo>
                  <a:cubicBezTo>
                    <a:pt x="136555" y="74803"/>
                    <a:pt x="136136" y="74946"/>
                    <a:pt x="135699" y="75267"/>
                  </a:cubicBezTo>
                  <a:cubicBezTo>
                    <a:pt x="134271" y="76328"/>
                    <a:pt x="134691" y="79174"/>
                    <a:pt x="136412" y="80129"/>
                  </a:cubicBezTo>
                  <a:cubicBezTo>
                    <a:pt x="137023" y="80467"/>
                    <a:pt x="137626" y="80626"/>
                    <a:pt x="138219" y="80626"/>
                  </a:cubicBezTo>
                  <a:cubicBezTo>
                    <a:pt x="139004" y="80626"/>
                    <a:pt x="139773" y="80347"/>
                    <a:pt x="140525" y="79834"/>
                  </a:cubicBezTo>
                  <a:lnTo>
                    <a:pt x="140766" y="79683"/>
                  </a:lnTo>
                  <a:lnTo>
                    <a:pt x="140766" y="79683"/>
                  </a:lnTo>
                  <a:cubicBezTo>
                    <a:pt x="140846" y="79816"/>
                    <a:pt x="140775" y="79932"/>
                    <a:pt x="140703" y="80039"/>
                  </a:cubicBezTo>
                  <a:cubicBezTo>
                    <a:pt x="139258" y="83644"/>
                    <a:pt x="136769" y="86409"/>
                    <a:pt x="133718" y="88720"/>
                  </a:cubicBezTo>
                  <a:cubicBezTo>
                    <a:pt x="133353" y="88996"/>
                    <a:pt x="132969" y="89264"/>
                    <a:pt x="132576" y="89514"/>
                  </a:cubicBezTo>
                  <a:cubicBezTo>
                    <a:pt x="132454" y="89590"/>
                    <a:pt x="132303" y="89744"/>
                    <a:pt x="132186" y="89744"/>
                  </a:cubicBezTo>
                  <a:cubicBezTo>
                    <a:pt x="132098" y="89744"/>
                    <a:pt x="132028" y="89656"/>
                    <a:pt x="132005" y="89380"/>
                  </a:cubicBezTo>
                  <a:cubicBezTo>
                    <a:pt x="131991" y="89261"/>
                    <a:pt x="131901" y="89173"/>
                    <a:pt x="131779" y="89173"/>
                  </a:cubicBezTo>
                  <a:cubicBezTo>
                    <a:pt x="131754" y="89173"/>
                    <a:pt x="131729" y="89176"/>
                    <a:pt x="131702" y="89183"/>
                  </a:cubicBezTo>
                  <a:cubicBezTo>
                    <a:pt x="131452" y="89264"/>
                    <a:pt x="131515" y="89496"/>
                    <a:pt x="131497" y="89674"/>
                  </a:cubicBezTo>
                  <a:cubicBezTo>
                    <a:pt x="131372" y="91235"/>
                    <a:pt x="131203" y="92788"/>
                    <a:pt x="130899" y="94322"/>
                  </a:cubicBezTo>
                  <a:cubicBezTo>
                    <a:pt x="129588" y="100825"/>
                    <a:pt x="126867" y="106588"/>
                    <a:pt x="122067" y="111272"/>
                  </a:cubicBezTo>
                  <a:cubicBezTo>
                    <a:pt x="121541" y="111780"/>
                    <a:pt x="121113" y="112209"/>
                    <a:pt x="121300" y="113038"/>
                  </a:cubicBezTo>
                  <a:cubicBezTo>
                    <a:pt x="121425" y="113573"/>
                    <a:pt x="121175" y="114109"/>
                    <a:pt x="120729" y="114599"/>
                  </a:cubicBezTo>
                  <a:cubicBezTo>
                    <a:pt x="119739" y="111174"/>
                    <a:pt x="117750" y="109042"/>
                    <a:pt x="114012" y="108952"/>
                  </a:cubicBezTo>
                  <a:cubicBezTo>
                    <a:pt x="114128" y="108016"/>
                    <a:pt x="114895" y="107302"/>
                    <a:pt x="116251" y="107240"/>
                  </a:cubicBezTo>
                  <a:cubicBezTo>
                    <a:pt x="116371" y="107234"/>
                    <a:pt x="116490" y="107231"/>
                    <a:pt x="116608" y="107231"/>
                  </a:cubicBezTo>
                  <a:cubicBezTo>
                    <a:pt x="118073" y="107231"/>
                    <a:pt x="119397" y="107662"/>
                    <a:pt x="120247" y="109024"/>
                  </a:cubicBezTo>
                  <a:cubicBezTo>
                    <a:pt x="120388" y="109247"/>
                    <a:pt x="120525" y="109333"/>
                    <a:pt x="120666" y="109333"/>
                  </a:cubicBezTo>
                  <a:cubicBezTo>
                    <a:pt x="120813" y="109333"/>
                    <a:pt x="120963" y="109240"/>
                    <a:pt x="121122" y="109113"/>
                  </a:cubicBezTo>
                  <a:cubicBezTo>
                    <a:pt x="121684" y="108667"/>
                    <a:pt x="122157" y="108132"/>
                    <a:pt x="122585" y="107561"/>
                  </a:cubicBezTo>
                  <a:cubicBezTo>
                    <a:pt x="125689" y="103448"/>
                    <a:pt x="127304" y="98756"/>
                    <a:pt x="127929" y="93689"/>
                  </a:cubicBezTo>
                  <a:cubicBezTo>
                    <a:pt x="128071" y="92573"/>
                    <a:pt x="128125" y="91449"/>
                    <a:pt x="128089" y="90316"/>
                  </a:cubicBezTo>
                  <a:cubicBezTo>
                    <a:pt x="128080" y="90037"/>
                    <a:pt x="128140" y="89647"/>
                    <a:pt x="127733" y="89647"/>
                  </a:cubicBezTo>
                  <a:cubicBezTo>
                    <a:pt x="127724" y="89647"/>
                    <a:pt x="127715" y="89647"/>
                    <a:pt x="127705" y="89647"/>
                  </a:cubicBezTo>
                  <a:cubicBezTo>
                    <a:pt x="127304" y="89656"/>
                    <a:pt x="127411" y="90031"/>
                    <a:pt x="127402" y="90290"/>
                  </a:cubicBezTo>
                  <a:cubicBezTo>
                    <a:pt x="127366" y="92342"/>
                    <a:pt x="127375" y="92368"/>
                    <a:pt x="125377" y="92966"/>
                  </a:cubicBezTo>
                  <a:cubicBezTo>
                    <a:pt x="121898" y="94004"/>
                    <a:pt x="118372" y="94640"/>
                    <a:pt x="114781" y="94640"/>
                  </a:cubicBezTo>
                  <a:cubicBezTo>
                    <a:pt x="113713" y="94640"/>
                    <a:pt x="112639" y="94583"/>
                    <a:pt x="111558" y="94465"/>
                  </a:cubicBezTo>
                  <a:cubicBezTo>
                    <a:pt x="108918" y="94179"/>
                    <a:pt x="106473" y="93341"/>
                    <a:pt x="104332" y="91735"/>
                  </a:cubicBezTo>
                  <a:cubicBezTo>
                    <a:pt x="104038" y="91512"/>
                    <a:pt x="103842" y="91316"/>
                    <a:pt x="103824" y="90887"/>
                  </a:cubicBezTo>
                  <a:cubicBezTo>
                    <a:pt x="103770" y="89478"/>
                    <a:pt x="102950" y="88541"/>
                    <a:pt x="101558" y="88247"/>
                  </a:cubicBezTo>
                  <a:cubicBezTo>
                    <a:pt x="101210" y="88175"/>
                    <a:pt x="101049" y="88104"/>
                    <a:pt x="100987" y="87729"/>
                  </a:cubicBezTo>
                  <a:cubicBezTo>
                    <a:pt x="100907" y="87248"/>
                    <a:pt x="100612" y="86855"/>
                    <a:pt x="100113" y="86739"/>
                  </a:cubicBezTo>
                  <a:cubicBezTo>
                    <a:pt x="99658" y="86641"/>
                    <a:pt x="99604" y="86257"/>
                    <a:pt x="99461" y="85963"/>
                  </a:cubicBezTo>
                  <a:cubicBezTo>
                    <a:pt x="97597" y="81931"/>
                    <a:pt x="97026" y="77684"/>
                    <a:pt x="97347" y="73277"/>
                  </a:cubicBezTo>
                  <a:cubicBezTo>
                    <a:pt x="97740" y="68014"/>
                    <a:pt x="99524" y="63188"/>
                    <a:pt x="101942" y="58549"/>
                  </a:cubicBezTo>
                  <a:cubicBezTo>
                    <a:pt x="102727" y="57050"/>
                    <a:pt x="103476" y="55516"/>
                    <a:pt x="104252" y="54008"/>
                  </a:cubicBezTo>
                  <a:cubicBezTo>
                    <a:pt x="105439" y="51671"/>
                    <a:pt x="106384" y="49262"/>
                    <a:pt x="106839" y="46675"/>
                  </a:cubicBezTo>
                  <a:cubicBezTo>
                    <a:pt x="107044" y="45506"/>
                    <a:pt x="107410" y="44382"/>
                    <a:pt x="108159" y="43428"/>
                  </a:cubicBezTo>
                  <a:cubicBezTo>
                    <a:pt x="108871" y="42516"/>
                    <a:pt x="109795" y="42035"/>
                    <a:pt x="110729" y="42035"/>
                  </a:cubicBezTo>
                  <a:close/>
                  <a:moveTo>
                    <a:pt x="114916" y="109379"/>
                  </a:moveTo>
                  <a:cubicBezTo>
                    <a:pt x="114944" y="109379"/>
                    <a:pt x="114973" y="109379"/>
                    <a:pt x="115002" y="109381"/>
                  </a:cubicBezTo>
                  <a:cubicBezTo>
                    <a:pt x="117232" y="109479"/>
                    <a:pt x="120078" y="112476"/>
                    <a:pt x="120042" y="114706"/>
                  </a:cubicBezTo>
                  <a:cubicBezTo>
                    <a:pt x="120024" y="115590"/>
                    <a:pt x="119275" y="115242"/>
                    <a:pt x="118891" y="115393"/>
                  </a:cubicBezTo>
                  <a:cubicBezTo>
                    <a:pt x="116643" y="115367"/>
                    <a:pt x="113842" y="112690"/>
                    <a:pt x="113735" y="110522"/>
                  </a:cubicBezTo>
                  <a:cubicBezTo>
                    <a:pt x="113701" y="109826"/>
                    <a:pt x="114171" y="109379"/>
                    <a:pt x="114916" y="109379"/>
                  </a:cubicBezTo>
                  <a:close/>
                  <a:moveTo>
                    <a:pt x="23731" y="103528"/>
                  </a:moveTo>
                  <a:cubicBezTo>
                    <a:pt x="24230" y="104376"/>
                    <a:pt x="24658" y="105072"/>
                    <a:pt x="25363" y="105545"/>
                  </a:cubicBezTo>
                  <a:cubicBezTo>
                    <a:pt x="25684" y="105759"/>
                    <a:pt x="25551" y="106000"/>
                    <a:pt x="25435" y="106258"/>
                  </a:cubicBezTo>
                  <a:cubicBezTo>
                    <a:pt x="24551" y="108230"/>
                    <a:pt x="23454" y="110103"/>
                    <a:pt x="22678" y="112128"/>
                  </a:cubicBezTo>
                  <a:cubicBezTo>
                    <a:pt x="22571" y="112414"/>
                    <a:pt x="22285" y="112503"/>
                    <a:pt x="22080" y="112672"/>
                  </a:cubicBezTo>
                  <a:cubicBezTo>
                    <a:pt x="21893" y="112833"/>
                    <a:pt x="21634" y="112994"/>
                    <a:pt x="21813" y="113279"/>
                  </a:cubicBezTo>
                  <a:cubicBezTo>
                    <a:pt x="21888" y="113395"/>
                    <a:pt x="21975" y="113437"/>
                    <a:pt x="22068" y="113437"/>
                  </a:cubicBezTo>
                  <a:cubicBezTo>
                    <a:pt x="22196" y="113437"/>
                    <a:pt x="22335" y="113357"/>
                    <a:pt x="22464" y="113279"/>
                  </a:cubicBezTo>
                  <a:cubicBezTo>
                    <a:pt x="23368" y="112745"/>
                    <a:pt x="24321" y="112394"/>
                    <a:pt x="25389" y="112394"/>
                  </a:cubicBezTo>
                  <a:cubicBezTo>
                    <a:pt x="25428" y="112394"/>
                    <a:pt x="25467" y="112395"/>
                    <a:pt x="25506" y="112396"/>
                  </a:cubicBezTo>
                  <a:cubicBezTo>
                    <a:pt x="26469" y="112423"/>
                    <a:pt x="27263" y="112788"/>
                    <a:pt x="27825" y="113591"/>
                  </a:cubicBezTo>
                  <a:cubicBezTo>
                    <a:pt x="28352" y="114341"/>
                    <a:pt x="28263" y="114876"/>
                    <a:pt x="27460" y="115376"/>
                  </a:cubicBezTo>
                  <a:cubicBezTo>
                    <a:pt x="26478" y="115973"/>
                    <a:pt x="25363" y="116178"/>
                    <a:pt x="24239" y="116294"/>
                  </a:cubicBezTo>
                  <a:cubicBezTo>
                    <a:pt x="23320" y="116393"/>
                    <a:pt x="22384" y="116526"/>
                    <a:pt x="21456" y="116544"/>
                  </a:cubicBezTo>
                  <a:cubicBezTo>
                    <a:pt x="21430" y="116545"/>
                    <a:pt x="21404" y="116545"/>
                    <a:pt x="21378" y="116545"/>
                  </a:cubicBezTo>
                  <a:cubicBezTo>
                    <a:pt x="19990" y="116545"/>
                    <a:pt x="19429" y="115832"/>
                    <a:pt x="19823" y="114439"/>
                  </a:cubicBezTo>
                  <a:cubicBezTo>
                    <a:pt x="20278" y="112860"/>
                    <a:pt x="20840" y="111316"/>
                    <a:pt x="21402" y="109764"/>
                  </a:cubicBezTo>
                  <a:cubicBezTo>
                    <a:pt x="22134" y="107739"/>
                    <a:pt x="22910" y="105723"/>
                    <a:pt x="23731" y="103528"/>
                  </a:cubicBezTo>
                  <a:close/>
                  <a:moveTo>
                    <a:pt x="34095" y="0"/>
                  </a:moveTo>
                  <a:cubicBezTo>
                    <a:pt x="33574" y="0"/>
                    <a:pt x="32965" y="287"/>
                    <a:pt x="32241" y="848"/>
                  </a:cubicBezTo>
                  <a:cubicBezTo>
                    <a:pt x="31349" y="1544"/>
                    <a:pt x="30573" y="2364"/>
                    <a:pt x="29877" y="3248"/>
                  </a:cubicBezTo>
                  <a:cubicBezTo>
                    <a:pt x="27442" y="6290"/>
                    <a:pt x="25006" y="9332"/>
                    <a:pt x="22633" y="12418"/>
                  </a:cubicBezTo>
                  <a:cubicBezTo>
                    <a:pt x="22286" y="12871"/>
                    <a:pt x="21977" y="13058"/>
                    <a:pt x="21557" y="13058"/>
                  </a:cubicBezTo>
                  <a:cubicBezTo>
                    <a:pt x="21406" y="13058"/>
                    <a:pt x="21241" y="13034"/>
                    <a:pt x="21054" y="12989"/>
                  </a:cubicBezTo>
                  <a:cubicBezTo>
                    <a:pt x="18251" y="12330"/>
                    <a:pt x="15423" y="12050"/>
                    <a:pt x="12577" y="12050"/>
                  </a:cubicBezTo>
                  <a:cubicBezTo>
                    <a:pt x="11149" y="12050"/>
                    <a:pt x="9716" y="12121"/>
                    <a:pt x="8279" y="12249"/>
                  </a:cubicBezTo>
                  <a:cubicBezTo>
                    <a:pt x="4791" y="12561"/>
                    <a:pt x="3293" y="15166"/>
                    <a:pt x="4827" y="18315"/>
                  </a:cubicBezTo>
                  <a:cubicBezTo>
                    <a:pt x="5130" y="18922"/>
                    <a:pt x="5496" y="19510"/>
                    <a:pt x="5898" y="20064"/>
                  </a:cubicBezTo>
                  <a:cubicBezTo>
                    <a:pt x="8119" y="23115"/>
                    <a:pt x="10626" y="25916"/>
                    <a:pt x="13623" y="28235"/>
                  </a:cubicBezTo>
                  <a:cubicBezTo>
                    <a:pt x="13962" y="28494"/>
                    <a:pt x="14132" y="28735"/>
                    <a:pt x="14025" y="29190"/>
                  </a:cubicBezTo>
                  <a:cubicBezTo>
                    <a:pt x="13382" y="31857"/>
                    <a:pt x="12972" y="34569"/>
                    <a:pt x="12579" y="37281"/>
                  </a:cubicBezTo>
                  <a:cubicBezTo>
                    <a:pt x="12303" y="39262"/>
                    <a:pt x="11741" y="41206"/>
                    <a:pt x="12008" y="43240"/>
                  </a:cubicBezTo>
                  <a:cubicBezTo>
                    <a:pt x="12044" y="43553"/>
                    <a:pt x="11830" y="43597"/>
                    <a:pt x="11643" y="43695"/>
                  </a:cubicBezTo>
                  <a:cubicBezTo>
                    <a:pt x="10162" y="44471"/>
                    <a:pt x="9600" y="45765"/>
                    <a:pt x="9555" y="47353"/>
                  </a:cubicBezTo>
                  <a:cubicBezTo>
                    <a:pt x="9511" y="49333"/>
                    <a:pt x="10064" y="51207"/>
                    <a:pt x="10644" y="53062"/>
                  </a:cubicBezTo>
                  <a:cubicBezTo>
                    <a:pt x="11366" y="55417"/>
                    <a:pt x="12107" y="57764"/>
                    <a:pt x="12918" y="60092"/>
                  </a:cubicBezTo>
                  <a:cubicBezTo>
                    <a:pt x="13231" y="60966"/>
                    <a:pt x="12945" y="61189"/>
                    <a:pt x="12151" y="61368"/>
                  </a:cubicBezTo>
                  <a:cubicBezTo>
                    <a:pt x="10742" y="61689"/>
                    <a:pt x="9323" y="62055"/>
                    <a:pt x="7958" y="62536"/>
                  </a:cubicBezTo>
                  <a:cubicBezTo>
                    <a:pt x="4800" y="63652"/>
                    <a:pt x="1687" y="64874"/>
                    <a:pt x="1" y="68112"/>
                  </a:cubicBezTo>
                  <a:lnTo>
                    <a:pt x="1" y="69923"/>
                  </a:lnTo>
                  <a:cubicBezTo>
                    <a:pt x="1134" y="72394"/>
                    <a:pt x="3248" y="73839"/>
                    <a:pt x="5469" y="75160"/>
                  </a:cubicBezTo>
                  <a:cubicBezTo>
                    <a:pt x="7521" y="76373"/>
                    <a:pt x="9573" y="77595"/>
                    <a:pt x="11643" y="78773"/>
                  </a:cubicBezTo>
                  <a:cubicBezTo>
                    <a:pt x="12098" y="79031"/>
                    <a:pt x="12178" y="79219"/>
                    <a:pt x="11919" y="79700"/>
                  </a:cubicBezTo>
                  <a:cubicBezTo>
                    <a:pt x="10867" y="81672"/>
                    <a:pt x="9805" y="83652"/>
                    <a:pt x="8841" y="85678"/>
                  </a:cubicBezTo>
                  <a:cubicBezTo>
                    <a:pt x="7833" y="87792"/>
                    <a:pt x="7039" y="89977"/>
                    <a:pt x="7245" y="92395"/>
                  </a:cubicBezTo>
                  <a:cubicBezTo>
                    <a:pt x="7458" y="94993"/>
                    <a:pt x="9349" y="96775"/>
                    <a:pt x="11953" y="96775"/>
                  </a:cubicBezTo>
                  <a:cubicBezTo>
                    <a:pt x="11960" y="96775"/>
                    <a:pt x="11966" y="96775"/>
                    <a:pt x="11973" y="96775"/>
                  </a:cubicBezTo>
                  <a:cubicBezTo>
                    <a:pt x="14096" y="96766"/>
                    <a:pt x="16068" y="96070"/>
                    <a:pt x="17994" y="95259"/>
                  </a:cubicBezTo>
                  <a:cubicBezTo>
                    <a:pt x="19573" y="94590"/>
                    <a:pt x="21054" y="93733"/>
                    <a:pt x="22580" y="92752"/>
                  </a:cubicBezTo>
                  <a:lnTo>
                    <a:pt x="22580" y="92752"/>
                  </a:lnTo>
                  <a:cubicBezTo>
                    <a:pt x="22509" y="95098"/>
                    <a:pt x="22187" y="97400"/>
                    <a:pt x="22821" y="99496"/>
                  </a:cubicBezTo>
                  <a:cubicBezTo>
                    <a:pt x="23713" y="102449"/>
                    <a:pt x="22714" y="104938"/>
                    <a:pt x="21715" y="107525"/>
                  </a:cubicBezTo>
                  <a:cubicBezTo>
                    <a:pt x="20840" y="109800"/>
                    <a:pt x="19993" y="112084"/>
                    <a:pt x="19377" y="114439"/>
                  </a:cubicBezTo>
                  <a:cubicBezTo>
                    <a:pt x="18994" y="115911"/>
                    <a:pt x="19645" y="116963"/>
                    <a:pt x="21081" y="116999"/>
                  </a:cubicBezTo>
                  <a:cubicBezTo>
                    <a:pt x="21377" y="117008"/>
                    <a:pt x="21672" y="117013"/>
                    <a:pt x="21968" y="117013"/>
                  </a:cubicBezTo>
                  <a:cubicBezTo>
                    <a:pt x="23727" y="117013"/>
                    <a:pt x="25485" y="116833"/>
                    <a:pt x="27165" y="116214"/>
                  </a:cubicBezTo>
                  <a:cubicBezTo>
                    <a:pt x="29199" y="115465"/>
                    <a:pt x="29449" y="113796"/>
                    <a:pt x="27790" y="112387"/>
                  </a:cubicBezTo>
                  <a:cubicBezTo>
                    <a:pt x="27451" y="112102"/>
                    <a:pt x="27067" y="111896"/>
                    <a:pt x="26639" y="111763"/>
                  </a:cubicBezTo>
                  <a:cubicBezTo>
                    <a:pt x="26227" y="111632"/>
                    <a:pt x="25818" y="111578"/>
                    <a:pt x="25413" y="111578"/>
                  </a:cubicBezTo>
                  <a:cubicBezTo>
                    <a:pt x="24766" y="111578"/>
                    <a:pt x="24126" y="111715"/>
                    <a:pt x="23490" y="111896"/>
                  </a:cubicBezTo>
                  <a:cubicBezTo>
                    <a:pt x="23418" y="111905"/>
                    <a:pt x="23347" y="111905"/>
                    <a:pt x="23276" y="111905"/>
                  </a:cubicBezTo>
                  <a:lnTo>
                    <a:pt x="23329" y="111691"/>
                  </a:lnTo>
                  <a:cubicBezTo>
                    <a:pt x="23963" y="110112"/>
                    <a:pt x="24882" y="108676"/>
                    <a:pt x="25622" y="107150"/>
                  </a:cubicBezTo>
                  <a:cubicBezTo>
                    <a:pt x="25909" y="106568"/>
                    <a:pt x="26162" y="106044"/>
                    <a:pt x="26772" y="106044"/>
                  </a:cubicBezTo>
                  <a:cubicBezTo>
                    <a:pt x="26919" y="106044"/>
                    <a:pt x="27087" y="106075"/>
                    <a:pt x="27281" y="106142"/>
                  </a:cubicBezTo>
                  <a:cubicBezTo>
                    <a:pt x="27341" y="106163"/>
                    <a:pt x="27406" y="106171"/>
                    <a:pt x="27474" y="106171"/>
                  </a:cubicBezTo>
                  <a:cubicBezTo>
                    <a:pt x="27671" y="106171"/>
                    <a:pt x="27894" y="106102"/>
                    <a:pt x="28093" y="106062"/>
                  </a:cubicBezTo>
                  <a:cubicBezTo>
                    <a:pt x="29690" y="105732"/>
                    <a:pt x="30921" y="104768"/>
                    <a:pt x="32054" y="103680"/>
                  </a:cubicBezTo>
                  <a:cubicBezTo>
                    <a:pt x="34320" y="101512"/>
                    <a:pt x="35988" y="98943"/>
                    <a:pt x="37219" y="95928"/>
                  </a:cubicBezTo>
                  <a:cubicBezTo>
                    <a:pt x="37817" y="96784"/>
                    <a:pt x="38352" y="97560"/>
                    <a:pt x="38914" y="98327"/>
                  </a:cubicBezTo>
                  <a:cubicBezTo>
                    <a:pt x="40137" y="99987"/>
                    <a:pt x="41412" y="101610"/>
                    <a:pt x="43134" y="102797"/>
                  </a:cubicBezTo>
                  <a:cubicBezTo>
                    <a:pt x="44067" y="103445"/>
                    <a:pt x="44942" y="103768"/>
                    <a:pt x="45747" y="103768"/>
                  </a:cubicBezTo>
                  <a:cubicBezTo>
                    <a:pt x="46980" y="103768"/>
                    <a:pt x="48047" y="103010"/>
                    <a:pt x="48906" y="101503"/>
                  </a:cubicBezTo>
                  <a:cubicBezTo>
                    <a:pt x="49263" y="100879"/>
                    <a:pt x="49539" y="100210"/>
                    <a:pt x="49869" y="99523"/>
                  </a:cubicBezTo>
                  <a:cubicBezTo>
                    <a:pt x="50405" y="100121"/>
                    <a:pt x="50860" y="100709"/>
                    <a:pt x="51386" y="101218"/>
                  </a:cubicBezTo>
                  <a:cubicBezTo>
                    <a:pt x="52929" y="102690"/>
                    <a:pt x="53117" y="104367"/>
                    <a:pt x="52233" y="106240"/>
                  </a:cubicBezTo>
                  <a:cubicBezTo>
                    <a:pt x="51957" y="106829"/>
                    <a:pt x="51645" y="107409"/>
                    <a:pt x="51368" y="108007"/>
                  </a:cubicBezTo>
                  <a:cubicBezTo>
                    <a:pt x="50788" y="109238"/>
                    <a:pt x="49825" y="110192"/>
                    <a:pt x="49031" y="111281"/>
                  </a:cubicBezTo>
                  <a:cubicBezTo>
                    <a:pt x="48549" y="111941"/>
                    <a:pt x="48237" y="112681"/>
                    <a:pt x="48754" y="113484"/>
                  </a:cubicBezTo>
                  <a:cubicBezTo>
                    <a:pt x="49163" y="114119"/>
                    <a:pt x="49744" y="114363"/>
                    <a:pt x="50393" y="114363"/>
                  </a:cubicBezTo>
                  <a:cubicBezTo>
                    <a:pt x="50565" y="114363"/>
                    <a:pt x="50742" y="114346"/>
                    <a:pt x="50922" y="114314"/>
                  </a:cubicBezTo>
                  <a:cubicBezTo>
                    <a:pt x="52296" y="114073"/>
                    <a:pt x="53679" y="113841"/>
                    <a:pt x="55070" y="113716"/>
                  </a:cubicBezTo>
                  <a:cubicBezTo>
                    <a:pt x="55525" y="113681"/>
                    <a:pt x="55989" y="113529"/>
                    <a:pt x="56417" y="113359"/>
                  </a:cubicBezTo>
                  <a:cubicBezTo>
                    <a:pt x="57283" y="113003"/>
                    <a:pt x="57854" y="112128"/>
                    <a:pt x="57818" y="111308"/>
                  </a:cubicBezTo>
                  <a:cubicBezTo>
                    <a:pt x="57782" y="110540"/>
                    <a:pt x="57211" y="109952"/>
                    <a:pt x="56239" y="109613"/>
                  </a:cubicBezTo>
                  <a:cubicBezTo>
                    <a:pt x="55525" y="109372"/>
                    <a:pt x="54785" y="109470"/>
                    <a:pt x="54009" y="109416"/>
                  </a:cubicBezTo>
                  <a:cubicBezTo>
                    <a:pt x="54589" y="108274"/>
                    <a:pt x="55097" y="107150"/>
                    <a:pt x="55704" y="106080"/>
                  </a:cubicBezTo>
                  <a:cubicBezTo>
                    <a:pt x="56997" y="103743"/>
                    <a:pt x="56747" y="101628"/>
                    <a:pt x="54937" y="99675"/>
                  </a:cubicBezTo>
                  <a:cubicBezTo>
                    <a:pt x="53928" y="98586"/>
                    <a:pt x="52947" y="97471"/>
                    <a:pt x="51930" y="96401"/>
                  </a:cubicBezTo>
                  <a:cubicBezTo>
                    <a:pt x="51145" y="95580"/>
                    <a:pt x="50726" y="94679"/>
                    <a:pt x="51029" y="93510"/>
                  </a:cubicBezTo>
                  <a:cubicBezTo>
                    <a:pt x="51127" y="93153"/>
                    <a:pt x="51083" y="92752"/>
                    <a:pt x="51092" y="92368"/>
                  </a:cubicBezTo>
                  <a:cubicBezTo>
                    <a:pt x="51097" y="91554"/>
                    <a:pt x="51096" y="91270"/>
                    <a:pt x="51440" y="91270"/>
                  </a:cubicBezTo>
                  <a:cubicBezTo>
                    <a:pt x="51620" y="91270"/>
                    <a:pt x="51894" y="91348"/>
                    <a:pt x="52314" y="91467"/>
                  </a:cubicBezTo>
                  <a:cubicBezTo>
                    <a:pt x="54711" y="92145"/>
                    <a:pt x="57136" y="92699"/>
                    <a:pt x="59636" y="92699"/>
                  </a:cubicBezTo>
                  <a:cubicBezTo>
                    <a:pt x="60001" y="92699"/>
                    <a:pt x="60367" y="92688"/>
                    <a:pt x="60735" y="92663"/>
                  </a:cubicBezTo>
                  <a:cubicBezTo>
                    <a:pt x="63804" y="92457"/>
                    <a:pt x="65214" y="90557"/>
                    <a:pt x="64509" y="87569"/>
                  </a:cubicBezTo>
                  <a:cubicBezTo>
                    <a:pt x="64402" y="87141"/>
                    <a:pt x="64304" y="86721"/>
                    <a:pt x="64188" y="86275"/>
                  </a:cubicBezTo>
                  <a:cubicBezTo>
                    <a:pt x="66186" y="85990"/>
                    <a:pt x="68131" y="85686"/>
                    <a:pt x="70084" y="85419"/>
                  </a:cubicBezTo>
                  <a:cubicBezTo>
                    <a:pt x="70494" y="85367"/>
                    <a:pt x="71021" y="85126"/>
                    <a:pt x="71384" y="85126"/>
                  </a:cubicBezTo>
                  <a:cubicBezTo>
                    <a:pt x="71520" y="85126"/>
                    <a:pt x="71633" y="85160"/>
                    <a:pt x="71708" y="85249"/>
                  </a:cubicBezTo>
                  <a:cubicBezTo>
                    <a:pt x="72029" y="85633"/>
                    <a:pt x="71583" y="86364"/>
                    <a:pt x="71458" y="86935"/>
                  </a:cubicBezTo>
                  <a:cubicBezTo>
                    <a:pt x="70673" y="90495"/>
                    <a:pt x="69754" y="94028"/>
                    <a:pt x="69192" y="97632"/>
                  </a:cubicBezTo>
                  <a:cubicBezTo>
                    <a:pt x="69157" y="97873"/>
                    <a:pt x="69067" y="98122"/>
                    <a:pt x="69344" y="98292"/>
                  </a:cubicBezTo>
                  <a:cubicBezTo>
                    <a:pt x="69417" y="98339"/>
                    <a:pt x="69483" y="98358"/>
                    <a:pt x="69545" y="98358"/>
                  </a:cubicBezTo>
                  <a:cubicBezTo>
                    <a:pt x="69715" y="98358"/>
                    <a:pt x="69848" y="98210"/>
                    <a:pt x="69986" y="98104"/>
                  </a:cubicBezTo>
                  <a:cubicBezTo>
                    <a:pt x="70861" y="97418"/>
                    <a:pt x="71583" y="96597"/>
                    <a:pt x="72261" y="95731"/>
                  </a:cubicBezTo>
                  <a:cubicBezTo>
                    <a:pt x="74179" y="93287"/>
                    <a:pt x="76454" y="91173"/>
                    <a:pt x="78577" y="88800"/>
                  </a:cubicBezTo>
                  <a:cubicBezTo>
                    <a:pt x="78675" y="89121"/>
                    <a:pt x="78747" y="89344"/>
                    <a:pt x="78809" y="89576"/>
                  </a:cubicBezTo>
                  <a:cubicBezTo>
                    <a:pt x="79764" y="93127"/>
                    <a:pt x="80941" y="96588"/>
                    <a:pt x="82734" y="99817"/>
                  </a:cubicBezTo>
                  <a:cubicBezTo>
                    <a:pt x="82872" y="100076"/>
                    <a:pt x="82987" y="100399"/>
                    <a:pt x="83318" y="100399"/>
                  </a:cubicBezTo>
                  <a:cubicBezTo>
                    <a:pt x="83353" y="100399"/>
                    <a:pt x="83390" y="100396"/>
                    <a:pt x="83430" y="100388"/>
                  </a:cubicBezTo>
                  <a:cubicBezTo>
                    <a:pt x="83805" y="100326"/>
                    <a:pt x="83832" y="99987"/>
                    <a:pt x="83912" y="99701"/>
                  </a:cubicBezTo>
                  <a:cubicBezTo>
                    <a:pt x="84429" y="97739"/>
                    <a:pt x="84902" y="95767"/>
                    <a:pt x="85259" y="93769"/>
                  </a:cubicBezTo>
                  <a:cubicBezTo>
                    <a:pt x="85723" y="91244"/>
                    <a:pt x="85991" y="88693"/>
                    <a:pt x="86249" y="86079"/>
                  </a:cubicBezTo>
                  <a:cubicBezTo>
                    <a:pt x="86588" y="86231"/>
                    <a:pt x="86856" y="86347"/>
                    <a:pt x="87124" y="86489"/>
                  </a:cubicBezTo>
                  <a:cubicBezTo>
                    <a:pt x="89077" y="87533"/>
                    <a:pt x="91022" y="88595"/>
                    <a:pt x="92985" y="89630"/>
                  </a:cubicBezTo>
                  <a:cubicBezTo>
                    <a:pt x="94153" y="90245"/>
                    <a:pt x="95358" y="90789"/>
                    <a:pt x="96633" y="91093"/>
                  </a:cubicBezTo>
                  <a:cubicBezTo>
                    <a:pt x="97142" y="91209"/>
                    <a:pt x="97374" y="91307"/>
                    <a:pt x="97481" y="91887"/>
                  </a:cubicBezTo>
                  <a:cubicBezTo>
                    <a:pt x="97695" y="92984"/>
                    <a:pt x="98436" y="93706"/>
                    <a:pt x="99551" y="93992"/>
                  </a:cubicBezTo>
                  <a:cubicBezTo>
                    <a:pt x="99836" y="94066"/>
                    <a:pt x="100124" y="94102"/>
                    <a:pt x="100410" y="94102"/>
                  </a:cubicBezTo>
                  <a:cubicBezTo>
                    <a:pt x="101497" y="94102"/>
                    <a:pt x="102541" y="93574"/>
                    <a:pt x="103226" y="92591"/>
                  </a:cubicBezTo>
                  <a:cubicBezTo>
                    <a:pt x="103389" y="92359"/>
                    <a:pt x="103511" y="92245"/>
                    <a:pt x="103654" y="92245"/>
                  </a:cubicBezTo>
                  <a:cubicBezTo>
                    <a:pt x="103769" y="92245"/>
                    <a:pt x="103898" y="92319"/>
                    <a:pt x="104074" y="92466"/>
                  </a:cubicBezTo>
                  <a:cubicBezTo>
                    <a:pt x="105332" y="93510"/>
                    <a:pt x="106786" y="94197"/>
                    <a:pt x="108347" y="94688"/>
                  </a:cubicBezTo>
                  <a:cubicBezTo>
                    <a:pt x="110337" y="95306"/>
                    <a:pt x="112362" y="95530"/>
                    <a:pt x="114404" y="95530"/>
                  </a:cubicBezTo>
                  <a:cubicBezTo>
                    <a:pt x="115071" y="95530"/>
                    <a:pt x="115741" y="95506"/>
                    <a:pt x="116411" y="95464"/>
                  </a:cubicBezTo>
                  <a:cubicBezTo>
                    <a:pt x="116459" y="95461"/>
                    <a:pt x="116505" y="95459"/>
                    <a:pt x="116548" y="95459"/>
                  </a:cubicBezTo>
                  <a:cubicBezTo>
                    <a:pt x="116975" y="95459"/>
                    <a:pt x="117198" y="95623"/>
                    <a:pt x="117393" y="96053"/>
                  </a:cubicBezTo>
                  <a:cubicBezTo>
                    <a:pt x="118115" y="97632"/>
                    <a:pt x="119213" y="98916"/>
                    <a:pt x="120595" y="99960"/>
                  </a:cubicBezTo>
                  <a:cubicBezTo>
                    <a:pt x="121764" y="100843"/>
                    <a:pt x="123058" y="101486"/>
                    <a:pt x="124467" y="101905"/>
                  </a:cubicBezTo>
                  <a:cubicBezTo>
                    <a:pt x="124717" y="101985"/>
                    <a:pt x="125083" y="101949"/>
                    <a:pt x="124842" y="102467"/>
                  </a:cubicBezTo>
                  <a:cubicBezTo>
                    <a:pt x="123869" y="104537"/>
                    <a:pt x="122736" y="106499"/>
                    <a:pt x="121166" y="108176"/>
                  </a:cubicBezTo>
                  <a:cubicBezTo>
                    <a:pt x="121021" y="108332"/>
                    <a:pt x="120903" y="108464"/>
                    <a:pt x="120764" y="108464"/>
                  </a:cubicBezTo>
                  <a:cubicBezTo>
                    <a:pt x="120665" y="108464"/>
                    <a:pt x="120555" y="108396"/>
                    <a:pt x="120417" y="108221"/>
                  </a:cubicBezTo>
                  <a:cubicBezTo>
                    <a:pt x="119721" y="107338"/>
                    <a:pt x="118722" y="106927"/>
                    <a:pt x="117660" y="106704"/>
                  </a:cubicBezTo>
                  <a:cubicBezTo>
                    <a:pt x="117275" y="106624"/>
                    <a:pt x="116906" y="106586"/>
                    <a:pt x="116556" y="106586"/>
                  </a:cubicBezTo>
                  <a:cubicBezTo>
                    <a:pt x="114295" y="106586"/>
                    <a:pt x="112837" y="108197"/>
                    <a:pt x="113084" y="110638"/>
                  </a:cubicBezTo>
                  <a:cubicBezTo>
                    <a:pt x="113325" y="113065"/>
                    <a:pt x="115983" y="115768"/>
                    <a:pt x="118392" y="116045"/>
                  </a:cubicBezTo>
                  <a:cubicBezTo>
                    <a:pt x="118550" y="116063"/>
                    <a:pt x="118705" y="116071"/>
                    <a:pt x="118858" y="116071"/>
                  </a:cubicBezTo>
                  <a:cubicBezTo>
                    <a:pt x="120821" y="116071"/>
                    <a:pt x="122319" y="114619"/>
                    <a:pt x="122005" y="112690"/>
                  </a:cubicBezTo>
                  <a:cubicBezTo>
                    <a:pt x="121969" y="112441"/>
                    <a:pt x="121960" y="112253"/>
                    <a:pt x="122192" y="112039"/>
                  </a:cubicBezTo>
                  <a:cubicBezTo>
                    <a:pt x="124993" y="109425"/>
                    <a:pt x="127170" y="106356"/>
                    <a:pt x="128758" y="102877"/>
                  </a:cubicBezTo>
                  <a:cubicBezTo>
                    <a:pt x="128892" y="102574"/>
                    <a:pt x="129044" y="102404"/>
                    <a:pt x="129409" y="102378"/>
                  </a:cubicBezTo>
                  <a:cubicBezTo>
                    <a:pt x="131274" y="102235"/>
                    <a:pt x="132996" y="101637"/>
                    <a:pt x="134557" y="100611"/>
                  </a:cubicBezTo>
                  <a:cubicBezTo>
                    <a:pt x="134742" y="100486"/>
                    <a:pt x="134916" y="100428"/>
                    <a:pt x="135107" y="100428"/>
                  </a:cubicBezTo>
                  <a:cubicBezTo>
                    <a:pt x="135200" y="100428"/>
                    <a:pt x="135299" y="100442"/>
                    <a:pt x="135404" y="100469"/>
                  </a:cubicBezTo>
                  <a:cubicBezTo>
                    <a:pt x="136573" y="100772"/>
                    <a:pt x="137768" y="100870"/>
                    <a:pt x="138901" y="101468"/>
                  </a:cubicBezTo>
                  <a:cubicBezTo>
                    <a:pt x="139259" y="101659"/>
                    <a:pt x="139618" y="101747"/>
                    <a:pt x="139960" y="101747"/>
                  </a:cubicBezTo>
                  <a:cubicBezTo>
                    <a:pt x="141007" y="101747"/>
                    <a:pt x="141898" y="100919"/>
                    <a:pt x="142140" y="99675"/>
                  </a:cubicBezTo>
                  <a:cubicBezTo>
                    <a:pt x="142175" y="99487"/>
                    <a:pt x="142166" y="99282"/>
                    <a:pt x="142372" y="99184"/>
                  </a:cubicBezTo>
                  <a:cubicBezTo>
                    <a:pt x="142428" y="99152"/>
                    <a:pt x="142492" y="99083"/>
                    <a:pt x="142530" y="99083"/>
                  </a:cubicBezTo>
                  <a:cubicBezTo>
                    <a:pt x="142534" y="99083"/>
                    <a:pt x="142538" y="99084"/>
                    <a:pt x="142541" y="99086"/>
                  </a:cubicBezTo>
                  <a:cubicBezTo>
                    <a:pt x="142666" y="99130"/>
                    <a:pt x="142604" y="99237"/>
                    <a:pt x="142568" y="99318"/>
                  </a:cubicBezTo>
                  <a:cubicBezTo>
                    <a:pt x="142229" y="100638"/>
                    <a:pt x="142158" y="101958"/>
                    <a:pt x="142434" y="103305"/>
                  </a:cubicBezTo>
                  <a:cubicBezTo>
                    <a:pt x="143193" y="107084"/>
                    <a:pt x="146453" y="109788"/>
                    <a:pt x="149995" y="109788"/>
                  </a:cubicBezTo>
                  <a:cubicBezTo>
                    <a:pt x="150534" y="109788"/>
                    <a:pt x="151079" y="109725"/>
                    <a:pt x="151623" y="109595"/>
                  </a:cubicBezTo>
                  <a:cubicBezTo>
                    <a:pt x="155057" y="108774"/>
                    <a:pt x="157252" y="106615"/>
                    <a:pt x="158010" y="103091"/>
                  </a:cubicBezTo>
                  <a:cubicBezTo>
                    <a:pt x="158314" y="103288"/>
                    <a:pt x="158305" y="103627"/>
                    <a:pt x="158430" y="103885"/>
                  </a:cubicBezTo>
                  <a:cubicBezTo>
                    <a:pt x="159679" y="106553"/>
                    <a:pt x="161739" y="108042"/>
                    <a:pt x="164710" y="108194"/>
                  </a:cubicBezTo>
                  <a:cubicBezTo>
                    <a:pt x="164845" y="108200"/>
                    <a:pt x="164980" y="108203"/>
                    <a:pt x="165113" y="108203"/>
                  </a:cubicBezTo>
                  <a:cubicBezTo>
                    <a:pt x="167084" y="108203"/>
                    <a:pt x="168864" y="107536"/>
                    <a:pt x="170535" y="106508"/>
                  </a:cubicBezTo>
                  <a:cubicBezTo>
                    <a:pt x="174782" y="103903"/>
                    <a:pt x="175790" y="99639"/>
                    <a:pt x="173470" y="95723"/>
                  </a:cubicBezTo>
                  <a:lnTo>
                    <a:pt x="173328" y="95500"/>
                  </a:lnTo>
                  <a:cubicBezTo>
                    <a:pt x="173377" y="95478"/>
                    <a:pt x="173424" y="95466"/>
                    <a:pt x="173468" y="95466"/>
                  </a:cubicBezTo>
                  <a:cubicBezTo>
                    <a:pt x="173535" y="95466"/>
                    <a:pt x="173595" y="95495"/>
                    <a:pt x="173649" y="95571"/>
                  </a:cubicBezTo>
                  <a:cubicBezTo>
                    <a:pt x="175007" y="96228"/>
                    <a:pt x="176343" y="96568"/>
                    <a:pt x="177653" y="96568"/>
                  </a:cubicBezTo>
                  <a:cubicBezTo>
                    <a:pt x="179310" y="96568"/>
                    <a:pt x="180925" y="96024"/>
                    <a:pt x="182490" y="94893"/>
                  </a:cubicBezTo>
                  <a:cubicBezTo>
                    <a:pt x="182613" y="94805"/>
                    <a:pt x="182712" y="94770"/>
                    <a:pt x="182794" y="94770"/>
                  </a:cubicBezTo>
                  <a:cubicBezTo>
                    <a:pt x="183020" y="94770"/>
                    <a:pt x="183119" y="95034"/>
                    <a:pt x="183257" y="95178"/>
                  </a:cubicBezTo>
                  <a:cubicBezTo>
                    <a:pt x="185614" y="97603"/>
                    <a:pt x="188473" y="98672"/>
                    <a:pt x="191746" y="98672"/>
                  </a:cubicBezTo>
                  <a:cubicBezTo>
                    <a:pt x="191965" y="98672"/>
                    <a:pt x="192187" y="98667"/>
                    <a:pt x="192410" y="98658"/>
                  </a:cubicBezTo>
                  <a:cubicBezTo>
                    <a:pt x="194765" y="98551"/>
                    <a:pt x="197013" y="97926"/>
                    <a:pt x="199270" y="97346"/>
                  </a:cubicBezTo>
                  <a:cubicBezTo>
                    <a:pt x="200679" y="96982"/>
                    <a:pt x="202065" y="96773"/>
                    <a:pt x="203425" y="96773"/>
                  </a:cubicBezTo>
                  <a:cubicBezTo>
                    <a:pt x="205597" y="96773"/>
                    <a:pt x="207702" y="97306"/>
                    <a:pt x="209726" y="98595"/>
                  </a:cubicBezTo>
                  <a:cubicBezTo>
                    <a:pt x="210484" y="99086"/>
                    <a:pt x="211340" y="99389"/>
                    <a:pt x="212206" y="99675"/>
                  </a:cubicBezTo>
                  <a:cubicBezTo>
                    <a:pt x="213510" y="100099"/>
                    <a:pt x="214767" y="100322"/>
                    <a:pt x="215968" y="100322"/>
                  </a:cubicBezTo>
                  <a:cubicBezTo>
                    <a:pt x="218529" y="100322"/>
                    <a:pt x="220839" y="99307"/>
                    <a:pt x="222831" y="97061"/>
                  </a:cubicBezTo>
                  <a:cubicBezTo>
                    <a:pt x="224436" y="95241"/>
                    <a:pt x="225525" y="93135"/>
                    <a:pt x="226176" y="90807"/>
                  </a:cubicBezTo>
                  <a:cubicBezTo>
                    <a:pt x="227006" y="87801"/>
                    <a:pt x="226774" y="84821"/>
                    <a:pt x="225935" y="81868"/>
                  </a:cubicBezTo>
                  <a:cubicBezTo>
                    <a:pt x="225320" y="79683"/>
                    <a:pt x="225721" y="77765"/>
                    <a:pt x="227238" y="76061"/>
                  </a:cubicBezTo>
                  <a:cubicBezTo>
                    <a:pt x="227889" y="75320"/>
                    <a:pt x="228522" y="74562"/>
                    <a:pt x="229147" y="73795"/>
                  </a:cubicBezTo>
                  <a:cubicBezTo>
                    <a:pt x="230512" y="72109"/>
                    <a:pt x="231404" y="70191"/>
                    <a:pt x="231439" y="68014"/>
                  </a:cubicBezTo>
                  <a:cubicBezTo>
                    <a:pt x="231493" y="64115"/>
                    <a:pt x="229816" y="61127"/>
                    <a:pt x="226363" y="59262"/>
                  </a:cubicBezTo>
                  <a:cubicBezTo>
                    <a:pt x="224945" y="58495"/>
                    <a:pt x="223428" y="57906"/>
                    <a:pt x="221956" y="57237"/>
                  </a:cubicBezTo>
                  <a:cubicBezTo>
                    <a:pt x="220110" y="56399"/>
                    <a:pt x="218736" y="55087"/>
                    <a:pt x="217897" y="53232"/>
                  </a:cubicBezTo>
                  <a:cubicBezTo>
                    <a:pt x="217531" y="52438"/>
                    <a:pt x="217166" y="51635"/>
                    <a:pt x="216764" y="50859"/>
                  </a:cubicBezTo>
                  <a:cubicBezTo>
                    <a:pt x="215230" y="47888"/>
                    <a:pt x="212973" y="45801"/>
                    <a:pt x="209645" y="44998"/>
                  </a:cubicBezTo>
                  <a:cubicBezTo>
                    <a:pt x="209422" y="44944"/>
                    <a:pt x="209262" y="44900"/>
                    <a:pt x="209155" y="44846"/>
                  </a:cubicBezTo>
                  <a:cubicBezTo>
                    <a:pt x="209137" y="44837"/>
                    <a:pt x="209119" y="44837"/>
                    <a:pt x="209101" y="44828"/>
                  </a:cubicBezTo>
                  <a:cubicBezTo>
                    <a:pt x="208985" y="44784"/>
                    <a:pt x="208878" y="44748"/>
                    <a:pt x="208762" y="44721"/>
                  </a:cubicBezTo>
                  <a:cubicBezTo>
                    <a:pt x="208691" y="44712"/>
                    <a:pt x="208619" y="44694"/>
                    <a:pt x="208557" y="44677"/>
                  </a:cubicBezTo>
                  <a:cubicBezTo>
                    <a:pt x="208343" y="44694"/>
                    <a:pt x="208129" y="44703"/>
                    <a:pt x="207915" y="44703"/>
                  </a:cubicBezTo>
                  <a:cubicBezTo>
                    <a:pt x="207843" y="44703"/>
                    <a:pt x="207772" y="44686"/>
                    <a:pt x="207700" y="44668"/>
                  </a:cubicBezTo>
                  <a:cubicBezTo>
                    <a:pt x="207451" y="44677"/>
                    <a:pt x="207201" y="44703"/>
                    <a:pt x="206951" y="44730"/>
                  </a:cubicBezTo>
                  <a:cubicBezTo>
                    <a:pt x="206701" y="44793"/>
                    <a:pt x="206425" y="44837"/>
                    <a:pt x="206113" y="44855"/>
                  </a:cubicBezTo>
                  <a:lnTo>
                    <a:pt x="206059" y="44855"/>
                  </a:lnTo>
                  <a:cubicBezTo>
                    <a:pt x="204043" y="45212"/>
                    <a:pt x="202134" y="45997"/>
                    <a:pt x="200385" y="47228"/>
                  </a:cubicBezTo>
                  <a:cubicBezTo>
                    <a:pt x="199101" y="48138"/>
                    <a:pt x="197896" y="49280"/>
                    <a:pt x="196915" y="50520"/>
                  </a:cubicBezTo>
                  <a:cubicBezTo>
                    <a:pt x="196103" y="51555"/>
                    <a:pt x="195318" y="52429"/>
                    <a:pt x="194141" y="52991"/>
                  </a:cubicBezTo>
                  <a:lnTo>
                    <a:pt x="194248" y="52991"/>
                  </a:lnTo>
                  <a:cubicBezTo>
                    <a:pt x="190742" y="55087"/>
                    <a:pt x="186798" y="54945"/>
                    <a:pt x="183364" y="56488"/>
                  </a:cubicBezTo>
                  <a:cubicBezTo>
                    <a:pt x="183016" y="52911"/>
                    <a:pt x="181392" y="50172"/>
                    <a:pt x="178109" y="48932"/>
                  </a:cubicBezTo>
                  <a:cubicBezTo>
                    <a:pt x="176922" y="48485"/>
                    <a:pt x="175782" y="48280"/>
                    <a:pt x="174686" y="48280"/>
                  </a:cubicBezTo>
                  <a:cubicBezTo>
                    <a:pt x="171798" y="48280"/>
                    <a:pt x="169220" y="49709"/>
                    <a:pt x="166905" y="51920"/>
                  </a:cubicBezTo>
                  <a:cubicBezTo>
                    <a:pt x="166298" y="46086"/>
                    <a:pt x="163693" y="42892"/>
                    <a:pt x="159384" y="42518"/>
                  </a:cubicBezTo>
                  <a:cubicBezTo>
                    <a:pt x="159225" y="42504"/>
                    <a:pt x="159063" y="42496"/>
                    <a:pt x="158898" y="42496"/>
                  </a:cubicBezTo>
                  <a:cubicBezTo>
                    <a:pt x="155640" y="42496"/>
                    <a:pt x="151185" y="45258"/>
                    <a:pt x="150302" y="50912"/>
                  </a:cubicBezTo>
                  <a:cubicBezTo>
                    <a:pt x="150289" y="50912"/>
                    <a:pt x="150271" y="50915"/>
                    <a:pt x="150256" y="50915"/>
                  </a:cubicBezTo>
                  <a:cubicBezTo>
                    <a:pt x="150240" y="50915"/>
                    <a:pt x="150227" y="50912"/>
                    <a:pt x="150222" y="50903"/>
                  </a:cubicBezTo>
                  <a:cubicBezTo>
                    <a:pt x="150124" y="50770"/>
                    <a:pt x="150035" y="50636"/>
                    <a:pt x="149946" y="50493"/>
                  </a:cubicBezTo>
                  <a:cubicBezTo>
                    <a:pt x="148613" y="48499"/>
                    <a:pt x="146872" y="47184"/>
                    <a:pt x="144516" y="47184"/>
                  </a:cubicBezTo>
                  <a:cubicBezTo>
                    <a:pt x="144269" y="47184"/>
                    <a:pt x="144015" y="47198"/>
                    <a:pt x="143754" y="47228"/>
                  </a:cubicBezTo>
                  <a:cubicBezTo>
                    <a:pt x="140909" y="47540"/>
                    <a:pt x="138643" y="48861"/>
                    <a:pt x="137394" y="51555"/>
                  </a:cubicBezTo>
                  <a:cubicBezTo>
                    <a:pt x="136323" y="53874"/>
                    <a:pt x="136573" y="56194"/>
                    <a:pt x="137590" y="58477"/>
                  </a:cubicBezTo>
                  <a:cubicBezTo>
                    <a:pt x="137608" y="58540"/>
                    <a:pt x="137644" y="58638"/>
                    <a:pt x="137617" y="58665"/>
                  </a:cubicBezTo>
                  <a:cubicBezTo>
                    <a:pt x="137595" y="58684"/>
                    <a:pt x="137575" y="58692"/>
                    <a:pt x="137556" y="58692"/>
                  </a:cubicBezTo>
                  <a:cubicBezTo>
                    <a:pt x="137514" y="58692"/>
                    <a:pt x="137481" y="58649"/>
                    <a:pt x="137456" y="58593"/>
                  </a:cubicBezTo>
                  <a:cubicBezTo>
                    <a:pt x="136689" y="58299"/>
                    <a:pt x="135975" y="57871"/>
                    <a:pt x="135155" y="57728"/>
                  </a:cubicBezTo>
                  <a:cubicBezTo>
                    <a:pt x="134459" y="57603"/>
                    <a:pt x="133906" y="57255"/>
                    <a:pt x="133344" y="56845"/>
                  </a:cubicBezTo>
                  <a:cubicBezTo>
                    <a:pt x="127768" y="52777"/>
                    <a:pt x="121818" y="49458"/>
                    <a:pt x="115082" y="47719"/>
                  </a:cubicBezTo>
                  <a:cubicBezTo>
                    <a:pt x="114181" y="47487"/>
                    <a:pt x="113289" y="47219"/>
                    <a:pt x="112424" y="46862"/>
                  </a:cubicBezTo>
                  <a:cubicBezTo>
                    <a:pt x="111790" y="46595"/>
                    <a:pt x="111184" y="46282"/>
                    <a:pt x="110720" y="45747"/>
                  </a:cubicBezTo>
                  <a:cubicBezTo>
                    <a:pt x="110220" y="45158"/>
                    <a:pt x="110229" y="44623"/>
                    <a:pt x="110747" y="44257"/>
                  </a:cubicBezTo>
                  <a:cubicBezTo>
                    <a:pt x="110962" y="44108"/>
                    <a:pt x="111210" y="44033"/>
                    <a:pt x="111449" y="44033"/>
                  </a:cubicBezTo>
                  <a:cubicBezTo>
                    <a:pt x="111824" y="44033"/>
                    <a:pt x="112178" y="44217"/>
                    <a:pt x="112352" y="44587"/>
                  </a:cubicBezTo>
                  <a:cubicBezTo>
                    <a:pt x="112467" y="44834"/>
                    <a:pt x="112577" y="44924"/>
                    <a:pt x="112695" y="44924"/>
                  </a:cubicBezTo>
                  <a:cubicBezTo>
                    <a:pt x="112815" y="44924"/>
                    <a:pt x="112944" y="44830"/>
                    <a:pt x="113093" y="44712"/>
                  </a:cubicBezTo>
                  <a:cubicBezTo>
                    <a:pt x="113914" y="44061"/>
                    <a:pt x="113985" y="42973"/>
                    <a:pt x="113164" y="42295"/>
                  </a:cubicBezTo>
                  <a:cubicBezTo>
                    <a:pt x="112455" y="41715"/>
                    <a:pt x="111675" y="41387"/>
                    <a:pt x="110848" y="41387"/>
                  </a:cubicBezTo>
                  <a:cubicBezTo>
                    <a:pt x="110427" y="41387"/>
                    <a:pt x="109993" y="41472"/>
                    <a:pt x="109551" y="41652"/>
                  </a:cubicBezTo>
                  <a:cubicBezTo>
                    <a:pt x="107776" y="42375"/>
                    <a:pt x="106973" y="43874"/>
                    <a:pt x="106509" y="45604"/>
                  </a:cubicBezTo>
                  <a:cubicBezTo>
                    <a:pt x="105965" y="47665"/>
                    <a:pt x="105635" y="49779"/>
                    <a:pt x="104707" y="51733"/>
                  </a:cubicBezTo>
                  <a:cubicBezTo>
                    <a:pt x="103396" y="54508"/>
                    <a:pt x="101933" y="57211"/>
                    <a:pt x="100586" y="59958"/>
                  </a:cubicBezTo>
                  <a:cubicBezTo>
                    <a:pt x="100487" y="60155"/>
                    <a:pt x="100425" y="60351"/>
                    <a:pt x="100139" y="60378"/>
                  </a:cubicBezTo>
                  <a:cubicBezTo>
                    <a:pt x="97481" y="60618"/>
                    <a:pt x="95090" y="61769"/>
                    <a:pt x="92610" y="62644"/>
                  </a:cubicBezTo>
                  <a:cubicBezTo>
                    <a:pt x="91192" y="63152"/>
                    <a:pt x="89738" y="63553"/>
                    <a:pt x="88221" y="63660"/>
                  </a:cubicBezTo>
                  <a:cubicBezTo>
                    <a:pt x="88159" y="63664"/>
                    <a:pt x="88100" y="63666"/>
                    <a:pt x="88046" y="63666"/>
                  </a:cubicBezTo>
                  <a:cubicBezTo>
                    <a:pt x="87678" y="63666"/>
                    <a:pt x="87487" y="63563"/>
                    <a:pt x="87534" y="63027"/>
                  </a:cubicBezTo>
                  <a:cubicBezTo>
                    <a:pt x="87757" y="60315"/>
                    <a:pt x="87935" y="57603"/>
                    <a:pt x="88132" y="54900"/>
                  </a:cubicBezTo>
                  <a:cubicBezTo>
                    <a:pt x="88257" y="53143"/>
                    <a:pt x="88453" y="51394"/>
                    <a:pt x="88096" y="49646"/>
                  </a:cubicBezTo>
                  <a:cubicBezTo>
                    <a:pt x="88043" y="49414"/>
                    <a:pt x="88060" y="49101"/>
                    <a:pt x="87784" y="49021"/>
                  </a:cubicBezTo>
                  <a:cubicBezTo>
                    <a:pt x="87750" y="49012"/>
                    <a:pt x="87718" y="49008"/>
                    <a:pt x="87688" y="49008"/>
                  </a:cubicBezTo>
                  <a:cubicBezTo>
                    <a:pt x="87460" y="49008"/>
                    <a:pt x="87346" y="49256"/>
                    <a:pt x="87204" y="49414"/>
                  </a:cubicBezTo>
                  <a:cubicBezTo>
                    <a:pt x="86142" y="50609"/>
                    <a:pt x="85331" y="51974"/>
                    <a:pt x="84545" y="53366"/>
                  </a:cubicBezTo>
                  <a:cubicBezTo>
                    <a:pt x="82904" y="56301"/>
                    <a:pt x="80950" y="59039"/>
                    <a:pt x="79175" y="62010"/>
                  </a:cubicBezTo>
                  <a:cubicBezTo>
                    <a:pt x="78943" y="61734"/>
                    <a:pt x="78747" y="61502"/>
                    <a:pt x="78568" y="61279"/>
                  </a:cubicBezTo>
                  <a:cubicBezTo>
                    <a:pt x="76258" y="58379"/>
                    <a:pt x="73956" y="55480"/>
                    <a:pt x="71797" y="52465"/>
                  </a:cubicBezTo>
                  <a:cubicBezTo>
                    <a:pt x="71658" y="52268"/>
                    <a:pt x="71564" y="51966"/>
                    <a:pt x="71287" y="51966"/>
                  </a:cubicBezTo>
                  <a:cubicBezTo>
                    <a:pt x="71263" y="51966"/>
                    <a:pt x="71236" y="51969"/>
                    <a:pt x="71209" y="51974"/>
                  </a:cubicBezTo>
                  <a:cubicBezTo>
                    <a:pt x="70780" y="52045"/>
                    <a:pt x="70887" y="52438"/>
                    <a:pt x="70852" y="52706"/>
                  </a:cubicBezTo>
                  <a:cubicBezTo>
                    <a:pt x="70397" y="55953"/>
                    <a:pt x="70370" y="59218"/>
                    <a:pt x="70495" y="62483"/>
                  </a:cubicBezTo>
                  <a:cubicBezTo>
                    <a:pt x="70504" y="62786"/>
                    <a:pt x="70620" y="63116"/>
                    <a:pt x="70370" y="63437"/>
                  </a:cubicBezTo>
                  <a:cubicBezTo>
                    <a:pt x="69166" y="62197"/>
                    <a:pt x="67685" y="61609"/>
                    <a:pt x="66115" y="61163"/>
                  </a:cubicBezTo>
                  <a:cubicBezTo>
                    <a:pt x="64000" y="60547"/>
                    <a:pt x="61824" y="60271"/>
                    <a:pt x="59674" y="59824"/>
                  </a:cubicBezTo>
                  <a:cubicBezTo>
                    <a:pt x="59103" y="59700"/>
                    <a:pt x="58897" y="59593"/>
                    <a:pt x="59281" y="58950"/>
                  </a:cubicBezTo>
                  <a:cubicBezTo>
                    <a:pt x="60530" y="56827"/>
                    <a:pt x="61681" y="54650"/>
                    <a:pt x="62555" y="52340"/>
                  </a:cubicBezTo>
                  <a:cubicBezTo>
                    <a:pt x="63278" y="50404"/>
                    <a:pt x="63920" y="48450"/>
                    <a:pt x="63661" y="46336"/>
                  </a:cubicBezTo>
                  <a:cubicBezTo>
                    <a:pt x="63456" y="44730"/>
                    <a:pt x="62591" y="43677"/>
                    <a:pt x="61030" y="43205"/>
                  </a:cubicBezTo>
                  <a:cubicBezTo>
                    <a:pt x="60331" y="42989"/>
                    <a:pt x="59626" y="42896"/>
                    <a:pt x="58916" y="42896"/>
                  </a:cubicBezTo>
                  <a:cubicBezTo>
                    <a:pt x="58510" y="42896"/>
                    <a:pt x="58102" y="42926"/>
                    <a:pt x="57693" y="42982"/>
                  </a:cubicBezTo>
                  <a:cubicBezTo>
                    <a:pt x="53670" y="43544"/>
                    <a:pt x="50110" y="45256"/>
                    <a:pt x="46720" y="47398"/>
                  </a:cubicBezTo>
                  <a:cubicBezTo>
                    <a:pt x="46506" y="47540"/>
                    <a:pt x="46328" y="47772"/>
                    <a:pt x="46024" y="47772"/>
                  </a:cubicBezTo>
                  <a:cubicBezTo>
                    <a:pt x="45748" y="46559"/>
                    <a:pt x="45471" y="45364"/>
                    <a:pt x="45204" y="44150"/>
                  </a:cubicBezTo>
                  <a:cubicBezTo>
                    <a:pt x="45159" y="43945"/>
                    <a:pt x="45141" y="43704"/>
                    <a:pt x="45195" y="43508"/>
                  </a:cubicBezTo>
                  <a:cubicBezTo>
                    <a:pt x="45748" y="41697"/>
                    <a:pt x="45445" y="39913"/>
                    <a:pt x="45079" y="38138"/>
                  </a:cubicBezTo>
                  <a:cubicBezTo>
                    <a:pt x="44552" y="35497"/>
                    <a:pt x="43598" y="32981"/>
                    <a:pt x="42786" y="30430"/>
                  </a:cubicBezTo>
                  <a:cubicBezTo>
                    <a:pt x="42331" y="28976"/>
                    <a:pt x="42295" y="29315"/>
                    <a:pt x="43518" y="28788"/>
                  </a:cubicBezTo>
                  <a:cubicBezTo>
                    <a:pt x="45775" y="27807"/>
                    <a:pt x="48067" y="26906"/>
                    <a:pt x="50253" y="25746"/>
                  </a:cubicBezTo>
                  <a:cubicBezTo>
                    <a:pt x="51484" y="25095"/>
                    <a:pt x="52706" y="24399"/>
                    <a:pt x="53705" y="23400"/>
                  </a:cubicBezTo>
                  <a:cubicBezTo>
                    <a:pt x="55124" y="21999"/>
                    <a:pt x="55044" y="20706"/>
                    <a:pt x="53509" y="19421"/>
                  </a:cubicBezTo>
                  <a:cubicBezTo>
                    <a:pt x="52608" y="18672"/>
                    <a:pt x="51591" y="18128"/>
                    <a:pt x="50494" y="17762"/>
                  </a:cubicBezTo>
                  <a:cubicBezTo>
                    <a:pt x="46916" y="16558"/>
                    <a:pt x="43402" y="15157"/>
                    <a:pt x="39735" y="14220"/>
                  </a:cubicBezTo>
                  <a:cubicBezTo>
                    <a:pt x="39343" y="14122"/>
                    <a:pt x="39146" y="13944"/>
                    <a:pt x="39057" y="13533"/>
                  </a:cubicBezTo>
                  <a:cubicBezTo>
                    <a:pt x="38709" y="11954"/>
                    <a:pt x="38290" y="10393"/>
                    <a:pt x="37933" y="8814"/>
                  </a:cubicBezTo>
                  <a:cubicBezTo>
                    <a:pt x="37398" y="6459"/>
                    <a:pt x="36738" y="4149"/>
                    <a:pt x="35899" y="1883"/>
                  </a:cubicBezTo>
                  <a:cubicBezTo>
                    <a:pt x="35432" y="615"/>
                    <a:pt x="34859" y="0"/>
                    <a:pt x="34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47;p47">
              <a:extLst>
                <a:ext uri="{FF2B5EF4-FFF2-40B4-BE49-F238E27FC236}">
                  <a16:creationId xmlns:a16="http://schemas.microsoft.com/office/drawing/2014/main" id="{E7C7E401-A483-7239-C082-5357D66E0F60}"/>
                </a:ext>
              </a:extLst>
            </p:cNvPr>
            <p:cNvSpPr/>
            <p:nvPr/>
          </p:nvSpPr>
          <p:spPr>
            <a:xfrm>
              <a:off x="2715475" y="2829325"/>
              <a:ext cx="193175" cy="69850"/>
            </a:xfrm>
            <a:custGeom>
              <a:avLst/>
              <a:gdLst/>
              <a:ahLst/>
              <a:cxnLst/>
              <a:rect l="l" t="t" r="r" b="b"/>
              <a:pathLst>
                <a:path w="7727" h="2794" extrusionOk="0">
                  <a:moveTo>
                    <a:pt x="6930" y="1"/>
                  </a:moveTo>
                  <a:cubicBezTo>
                    <a:pt x="6880" y="1"/>
                    <a:pt x="6827" y="3"/>
                    <a:pt x="6772" y="7"/>
                  </a:cubicBezTo>
                  <a:cubicBezTo>
                    <a:pt x="6487" y="78"/>
                    <a:pt x="6094" y="203"/>
                    <a:pt x="5702" y="301"/>
                  </a:cubicBezTo>
                  <a:cubicBezTo>
                    <a:pt x="4051" y="703"/>
                    <a:pt x="2401" y="1104"/>
                    <a:pt x="750" y="1488"/>
                  </a:cubicBezTo>
                  <a:cubicBezTo>
                    <a:pt x="331" y="1586"/>
                    <a:pt x="1" y="1764"/>
                    <a:pt x="72" y="2246"/>
                  </a:cubicBezTo>
                  <a:cubicBezTo>
                    <a:pt x="112" y="2569"/>
                    <a:pt x="338" y="2794"/>
                    <a:pt x="648" y="2794"/>
                  </a:cubicBezTo>
                  <a:cubicBezTo>
                    <a:pt x="690" y="2794"/>
                    <a:pt x="733" y="2790"/>
                    <a:pt x="777" y="2781"/>
                  </a:cubicBezTo>
                  <a:cubicBezTo>
                    <a:pt x="2918" y="2335"/>
                    <a:pt x="5077" y="1934"/>
                    <a:pt x="7182" y="1318"/>
                  </a:cubicBezTo>
                  <a:cubicBezTo>
                    <a:pt x="7593" y="1202"/>
                    <a:pt x="7727" y="881"/>
                    <a:pt x="7637" y="480"/>
                  </a:cubicBezTo>
                  <a:cubicBezTo>
                    <a:pt x="7558" y="131"/>
                    <a:pt x="7324" y="1"/>
                    <a:pt x="6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48;p47">
              <a:extLst>
                <a:ext uri="{FF2B5EF4-FFF2-40B4-BE49-F238E27FC236}">
                  <a16:creationId xmlns:a16="http://schemas.microsoft.com/office/drawing/2014/main" id="{E48340CA-B81F-A1C9-4463-43D6C6BD947D}"/>
                </a:ext>
              </a:extLst>
            </p:cNvPr>
            <p:cNvSpPr/>
            <p:nvPr/>
          </p:nvSpPr>
          <p:spPr>
            <a:xfrm>
              <a:off x="2655050" y="2673475"/>
              <a:ext cx="172650" cy="131500"/>
            </a:xfrm>
            <a:custGeom>
              <a:avLst/>
              <a:gdLst/>
              <a:ahLst/>
              <a:cxnLst/>
              <a:rect l="l" t="t" r="r" b="b"/>
              <a:pathLst>
                <a:path w="6906" h="5260" extrusionOk="0">
                  <a:moveTo>
                    <a:pt x="6252" y="1"/>
                  </a:moveTo>
                  <a:cubicBezTo>
                    <a:pt x="6134" y="1"/>
                    <a:pt x="6009" y="42"/>
                    <a:pt x="5888" y="130"/>
                  </a:cubicBezTo>
                  <a:cubicBezTo>
                    <a:pt x="4015" y="1504"/>
                    <a:pt x="2150" y="2896"/>
                    <a:pt x="286" y="4287"/>
                  </a:cubicBezTo>
                  <a:cubicBezTo>
                    <a:pt x="72" y="4439"/>
                    <a:pt x="0" y="4680"/>
                    <a:pt x="116" y="4938"/>
                  </a:cubicBezTo>
                  <a:cubicBezTo>
                    <a:pt x="206" y="5135"/>
                    <a:pt x="357" y="5233"/>
                    <a:pt x="616" y="5260"/>
                  </a:cubicBezTo>
                  <a:cubicBezTo>
                    <a:pt x="678" y="5233"/>
                    <a:pt x="794" y="5224"/>
                    <a:pt x="875" y="5161"/>
                  </a:cubicBezTo>
                  <a:cubicBezTo>
                    <a:pt x="2793" y="3797"/>
                    <a:pt x="4702" y="2432"/>
                    <a:pt x="6611" y="1049"/>
                  </a:cubicBezTo>
                  <a:cubicBezTo>
                    <a:pt x="6887" y="844"/>
                    <a:pt x="6905" y="496"/>
                    <a:pt x="6700" y="237"/>
                  </a:cubicBezTo>
                  <a:cubicBezTo>
                    <a:pt x="6579" y="85"/>
                    <a:pt x="6422" y="1"/>
                    <a:pt x="6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49;p47">
              <a:extLst>
                <a:ext uri="{FF2B5EF4-FFF2-40B4-BE49-F238E27FC236}">
                  <a16:creationId xmlns:a16="http://schemas.microsoft.com/office/drawing/2014/main" id="{7F4C7F32-CC5C-6FE7-F282-D104FA250BE1}"/>
                </a:ext>
              </a:extLst>
            </p:cNvPr>
            <p:cNvSpPr/>
            <p:nvPr/>
          </p:nvSpPr>
          <p:spPr>
            <a:xfrm>
              <a:off x="2576325" y="2578050"/>
              <a:ext cx="123575" cy="168975"/>
            </a:xfrm>
            <a:custGeom>
              <a:avLst/>
              <a:gdLst/>
              <a:ahLst/>
              <a:cxnLst/>
              <a:rect l="l" t="t" r="r" b="b"/>
              <a:pathLst>
                <a:path w="4943" h="6759" extrusionOk="0">
                  <a:moveTo>
                    <a:pt x="4373" y="1"/>
                  </a:moveTo>
                  <a:cubicBezTo>
                    <a:pt x="4218" y="1"/>
                    <a:pt x="4079" y="98"/>
                    <a:pt x="3979" y="245"/>
                  </a:cubicBezTo>
                  <a:cubicBezTo>
                    <a:pt x="2712" y="2163"/>
                    <a:pt x="1445" y="4072"/>
                    <a:pt x="205" y="6008"/>
                  </a:cubicBezTo>
                  <a:cubicBezTo>
                    <a:pt x="0" y="6320"/>
                    <a:pt x="89" y="6641"/>
                    <a:pt x="491" y="6757"/>
                  </a:cubicBezTo>
                  <a:cubicBezTo>
                    <a:pt x="503" y="6758"/>
                    <a:pt x="515" y="6758"/>
                    <a:pt x="527" y="6758"/>
                  </a:cubicBezTo>
                  <a:cubicBezTo>
                    <a:pt x="838" y="6758"/>
                    <a:pt x="951" y="6536"/>
                    <a:pt x="1080" y="6338"/>
                  </a:cubicBezTo>
                  <a:cubicBezTo>
                    <a:pt x="1633" y="5490"/>
                    <a:pt x="2177" y="4634"/>
                    <a:pt x="2739" y="3795"/>
                  </a:cubicBezTo>
                  <a:cubicBezTo>
                    <a:pt x="3381" y="2814"/>
                    <a:pt x="4050" y="1851"/>
                    <a:pt x="4711" y="869"/>
                  </a:cubicBezTo>
                  <a:cubicBezTo>
                    <a:pt x="4898" y="593"/>
                    <a:pt x="4943" y="298"/>
                    <a:pt x="4621" y="84"/>
                  </a:cubicBezTo>
                  <a:cubicBezTo>
                    <a:pt x="4536" y="27"/>
                    <a:pt x="4453" y="1"/>
                    <a:pt x="4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50;p47">
              <a:extLst>
                <a:ext uri="{FF2B5EF4-FFF2-40B4-BE49-F238E27FC236}">
                  <a16:creationId xmlns:a16="http://schemas.microsoft.com/office/drawing/2014/main" id="{9ECF8DB7-3067-6F0B-5B5A-C62BCAC6BC64}"/>
                </a:ext>
              </a:extLst>
            </p:cNvPr>
            <p:cNvSpPr/>
            <p:nvPr/>
          </p:nvSpPr>
          <p:spPr>
            <a:xfrm>
              <a:off x="2166175" y="1877325"/>
              <a:ext cx="122475" cy="133450"/>
            </a:xfrm>
            <a:custGeom>
              <a:avLst/>
              <a:gdLst/>
              <a:ahLst/>
              <a:cxnLst/>
              <a:rect l="l" t="t" r="r" b="b"/>
              <a:pathLst>
                <a:path w="4899" h="5338" extrusionOk="0">
                  <a:moveTo>
                    <a:pt x="1738" y="363"/>
                  </a:moveTo>
                  <a:cubicBezTo>
                    <a:pt x="1800" y="363"/>
                    <a:pt x="1863" y="376"/>
                    <a:pt x="1927" y="405"/>
                  </a:cubicBezTo>
                  <a:cubicBezTo>
                    <a:pt x="2213" y="547"/>
                    <a:pt x="2168" y="851"/>
                    <a:pt x="2159" y="1136"/>
                  </a:cubicBezTo>
                  <a:cubicBezTo>
                    <a:pt x="2141" y="1582"/>
                    <a:pt x="1687" y="2242"/>
                    <a:pt x="2026" y="2412"/>
                  </a:cubicBezTo>
                  <a:cubicBezTo>
                    <a:pt x="2078" y="2439"/>
                    <a:pt x="2129" y="2452"/>
                    <a:pt x="2177" y="2452"/>
                  </a:cubicBezTo>
                  <a:cubicBezTo>
                    <a:pt x="2520" y="2452"/>
                    <a:pt x="2765" y="1833"/>
                    <a:pt x="3141" y="1654"/>
                  </a:cubicBezTo>
                  <a:cubicBezTo>
                    <a:pt x="3407" y="1517"/>
                    <a:pt x="3683" y="1182"/>
                    <a:pt x="3954" y="1182"/>
                  </a:cubicBezTo>
                  <a:cubicBezTo>
                    <a:pt x="4056" y="1182"/>
                    <a:pt x="4156" y="1229"/>
                    <a:pt x="4256" y="1350"/>
                  </a:cubicBezTo>
                  <a:cubicBezTo>
                    <a:pt x="4586" y="1761"/>
                    <a:pt x="4068" y="2144"/>
                    <a:pt x="3774" y="2439"/>
                  </a:cubicBezTo>
                  <a:cubicBezTo>
                    <a:pt x="2846" y="3375"/>
                    <a:pt x="1597" y="3839"/>
                    <a:pt x="473" y="4642"/>
                  </a:cubicBezTo>
                  <a:cubicBezTo>
                    <a:pt x="366" y="3482"/>
                    <a:pt x="446" y="2439"/>
                    <a:pt x="741" y="1413"/>
                  </a:cubicBezTo>
                  <a:cubicBezTo>
                    <a:pt x="830" y="1127"/>
                    <a:pt x="964" y="851"/>
                    <a:pt x="1187" y="646"/>
                  </a:cubicBezTo>
                  <a:cubicBezTo>
                    <a:pt x="1345" y="502"/>
                    <a:pt x="1534" y="363"/>
                    <a:pt x="1738" y="363"/>
                  </a:cubicBezTo>
                  <a:close/>
                  <a:moveTo>
                    <a:pt x="1721" y="0"/>
                  </a:moveTo>
                  <a:cubicBezTo>
                    <a:pt x="1109" y="0"/>
                    <a:pt x="749" y="466"/>
                    <a:pt x="491" y="1020"/>
                  </a:cubicBezTo>
                  <a:cubicBezTo>
                    <a:pt x="464" y="1074"/>
                    <a:pt x="446" y="1118"/>
                    <a:pt x="429" y="1172"/>
                  </a:cubicBezTo>
                  <a:cubicBezTo>
                    <a:pt x="0" y="2421"/>
                    <a:pt x="63" y="3714"/>
                    <a:pt x="90" y="4999"/>
                  </a:cubicBezTo>
                  <a:cubicBezTo>
                    <a:pt x="96" y="5202"/>
                    <a:pt x="191" y="5337"/>
                    <a:pt x="320" y="5337"/>
                  </a:cubicBezTo>
                  <a:cubicBezTo>
                    <a:pt x="378" y="5337"/>
                    <a:pt x="442" y="5310"/>
                    <a:pt x="509" y="5249"/>
                  </a:cubicBezTo>
                  <a:cubicBezTo>
                    <a:pt x="1597" y="4276"/>
                    <a:pt x="3051" y="3839"/>
                    <a:pt x="4077" y="2787"/>
                  </a:cubicBezTo>
                  <a:cubicBezTo>
                    <a:pt x="4309" y="2555"/>
                    <a:pt x="4514" y="2296"/>
                    <a:pt x="4684" y="2019"/>
                  </a:cubicBezTo>
                  <a:cubicBezTo>
                    <a:pt x="4889" y="1662"/>
                    <a:pt x="4898" y="1279"/>
                    <a:pt x="4595" y="949"/>
                  </a:cubicBezTo>
                  <a:cubicBezTo>
                    <a:pt x="4438" y="787"/>
                    <a:pt x="4263" y="722"/>
                    <a:pt x="4084" y="722"/>
                  </a:cubicBezTo>
                  <a:cubicBezTo>
                    <a:pt x="3927" y="722"/>
                    <a:pt x="3767" y="772"/>
                    <a:pt x="3613" y="851"/>
                  </a:cubicBezTo>
                  <a:cubicBezTo>
                    <a:pt x="3274" y="1020"/>
                    <a:pt x="2962" y="1225"/>
                    <a:pt x="2579" y="1457"/>
                  </a:cubicBezTo>
                  <a:cubicBezTo>
                    <a:pt x="2516" y="869"/>
                    <a:pt x="2757" y="182"/>
                    <a:pt x="1999" y="30"/>
                  </a:cubicBezTo>
                  <a:cubicBezTo>
                    <a:pt x="1901" y="10"/>
                    <a:pt x="1808" y="0"/>
                    <a:pt x="1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51;p47">
              <a:extLst>
                <a:ext uri="{FF2B5EF4-FFF2-40B4-BE49-F238E27FC236}">
                  <a16:creationId xmlns:a16="http://schemas.microsoft.com/office/drawing/2014/main" id="{DD74FA1D-3A4D-EBE8-CB89-12A1AAD3AE82}"/>
                </a:ext>
              </a:extLst>
            </p:cNvPr>
            <p:cNvSpPr/>
            <p:nvPr/>
          </p:nvSpPr>
          <p:spPr>
            <a:xfrm>
              <a:off x="3630350" y="4232550"/>
              <a:ext cx="123350" cy="105275"/>
            </a:xfrm>
            <a:custGeom>
              <a:avLst/>
              <a:gdLst/>
              <a:ahLst/>
              <a:cxnLst/>
              <a:rect l="l" t="t" r="r" b="b"/>
              <a:pathLst>
                <a:path w="4934" h="4211" extrusionOk="0">
                  <a:moveTo>
                    <a:pt x="4543" y="1"/>
                  </a:moveTo>
                  <a:cubicBezTo>
                    <a:pt x="4436" y="1"/>
                    <a:pt x="4319" y="55"/>
                    <a:pt x="4220" y="107"/>
                  </a:cubicBezTo>
                  <a:cubicBezTo>
                    <a:pt x="3015" y="705"/>
                    <a:pt x="1865" y="1401"/>
                    <a:pt x="999" y="2453"/>
                  </a:cubicBezTo>
                  <a:cubicBezTo>
                    <a:pt x="687" y="2828"/>
                    <a:pt x="437" y="3256"/>
                    <a:pt x="170" y="3666"/>
                  </a:cubicBezTo>
                  <a:cubicBezTo>
                    <a:pt x="0" y="3925"/>
                    <a:pt x="27" y="4130"/>
                    <a:pt x="348" y="4211"/>
                  </a:cubicBezTo>
                  <a:cubicBezTo>
                    <a:pt x="518" y="4202"/>
                    <a:pt x="625" y="4139"/>
                    <a:pt x="696" y="4005"/>
                  </a:cubicBezTo>
                  <a:cubicBezTo>
                    <a:pt x="1535" y="2400"/>
                    <a:pt x="2953" y="1445"/>
                    <a:pt x="4523" y="669"/>
                  </a:cubicBezTo>
                  <a:cubicBezTo>
                    <a:pt x="4719" y="571"/>
                    <a:pt x="4933" y="428"/>
                    <a:pt x="4791" y="169"/>
                  </a:cubicBezTo>
                  <a:cubicBezTo>
                    <a:pt x="4728" y="44"/>
                    <a:pt x="4639" y="1"/>
                    <a:pt x="4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52;p47">
              <a:extLst>
                <a:ext uri="{FF2B5EF4-FFF2-40B4-BE49-F238E27FC236}">
                  <a16:creationId xmlns:a16="http://schemas.microsoft.com/office/drawing/2014/main" id="{C707B0A6-A053-2981-3403-C35B3028F742}"/>
                </a:ext>
              </a:extLst>
            </p:cNvPr>
            <p:cNvSpPr/>
            <p:nvPr/>
          </p:nvSpPr>
          <p:spPr>
            <a:xfrm>
              <a:off x="2297750" y="2185400"/>
              <a:ext cx="31250" cy="58525"/>
            </a:xfrm>
            <a:custGeom>
              <a:avLst/>
              <a:gdLst/>
              <a:ahLst/>
              <a:cxnLst/>
              <a:rect l="l" t="t" r="r" b="b"/>
              <a:pathLst>
                <a:path w="1250" h="2341" extrusionOk="0">
                  <a:moveTo>
                    <a:pt x="846" y="0"/>
                  </a:moveTo>
                  <a:cubicBezTo>
                    <a:pt x="729" y="0"/>
                    <a:pt x="638" y="118"/>
                    <a:pt x="661" y="250"/>
                  </a:cubicBezTo>
                  <a:cubicBezTo>
                    <a:pt x="777" y="892"/>
                    <a:pt x="536" y="1410"/>
                    <a:pt x="117" y="1873"/>
                  </a:cubicBezTo>
                  <a:cubicBezTo>
                    <a:pt x="1" y="2007"/>
                    <a:pt x="28" y="2186"/>
                    <a:pt x="188" y="2302"/>
                  </a:cubicBezTo>
                  <a:cubicBezTo>
                    <a:pt x="228" y="2329"/>
                    <a:pt x="266" y="2341"/>
                    <a:pt x="302" y="2341"/>
                  </a:cubicBezTo>
                  <a:cubicBezTo>
                    <a:pt x="394" y="2341"/>
                    <a:pt x="474" y="2265"/>
                    <a:pt x="545" y="2195"/>
                  </a:cubicBezTo>
                  <a:cubicBezTo>
                    <a:pt x="973" y="1784"/>
                    <a:pt x="1187" y="1276"/>
                    <a:pt x="1223" y="669"/>
                  </a:cubicBezTo>
                  <a:cubicBezTo>
                    <a:pt x="1161" y="428"/>
                    <a:pt x="1250" y="98"/>
                    <a:pt x="902" y="9"/>
                  </a:cubicBezTo>
                  <a:cubicBezTo>
                    <a:pt x="883" y="3"/>
                    <a:pt x="864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53;p47">
              <a:extLst>
                <a:ext uri="{FF2B5EF4-FFF2-40B4-BE49-F238E27FC236}">
                  <a16:creationId xmlns:a16="http://schemas.microsoft.com/office/drawing/2014/main" id="{CF93D65C-E0A4-87C2-2D5E-5832F2650C1E}"/>
                </a:ext>
              </a:extLst>
            </p:cNvPr>
            <p:cNvSpPr/>
            <p:nvPr/>
          </p:nvSpPr>
          <p:spPr>
            <a:xfrm>
              <a:off x="1070675" y="1875125"/>
              <a:ext cx="47075" cy="21525"/>
            </a:xfrm>
            <a:custGeom>
              <a:avLst/>
              <a:gdLst/>
              <a:ahLst/>
              <a:cxnLst/>
              <a:rect l="l" t="t" r="r" b="b"/>
              <a:pathLst>
                <a:path w="1883" h="861" extrusionOk="0">
                  <a:moveTo>
                    <a:pt x="1044" y="0"/>
                  </a:moveTo>
                  <a:cubicBezTo>
                    <a:pt x="883" y="0"/>
                    <a:pt x="727" y="46"/>
                    <a:pt x="571" y="100"/>
                  </a:cubicBezTo>
                  <a:cubicBezTo>
                    <a:pt x="313" y="189"/>
                    <a:pt x="0" y="296"/>
                    <a:pt x="116" y="644"/>
                  </a:cubicBezTo>
                  <a:cubicBezTo>
                    <a:pt x="174" y="809"/>
                    <a:pt x="282" y="860"/>
                    <a:pt x="407" y="860"/>
                  </a:cubicBezTo>
                  <a:cubicBezTo>
                    <a:pt x="513" y="860"/>
                    <a:pt x="631" y="824"/>
                    <a:pt x="741" y="787"/>
                  </a:cubicBezTo>
                  <a:cubicBezTo>
                    <a:pt x="892" y="734"/>
                    <a:pt x="1062" y="742"/>
                    <a:pt x="1222" y="725"/>
                  </a:cubicBezTo>
                  <a:cubicBezTo>
                    <a:pt x="1344" y="733"/>
                    <a:pt x="1488" y="784"/>
                    <a:pt x="1608" y="784"/>
                  </a:cubicBezTo>
                  <a:cubicBezTo>
                    <a:pt x="1736" y="784"/>
                    <a:pt x="1837" y="727"/>
                    <a:pt x="1856" y="502"/>
                  </a:cubicBezTo>
                  <a:cubicBezTo>
                    <a:pt x="1883" y="136"/>
                    <a:pt x="1535" y="127"/>
                    <a:pt x="1285" y="38"/>
                  </a:cubicBezTo>
                  <a:cubicBezTo>
                    <a:pt x="1203" y="11"/>
                    <a:pt x="1123" y="0"/>
                    <a:pt x="1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54;p47">
              <a:extLst>
                <a:ext uri="{FF2B5EF4-FFF2-40B4-BE49-F238E27FC236}">
                  <a16:creationId xmlns:a16="http://schemas.microsoft.com/office/drawing/2014/main" id="{CCC83233-C8B9-28DD-E266-C77AFADA2FEB}"/>
                </a:ext>
              </a:extLst>
            </p:cNvPr>
            <p:cNvSpPr/>
            <p:nvPr/>
          </p:nvSpPr>
          <p:spPr>
            <a:xfrm>
              <a:off x="1053500" y="1902525"/>
              <a:ext cx="49075" cy="20725"/>
            </a:xfrm>
            <a:custGeom>
              <a:avLst/>
              <a:gdLst/>
              <a:ahLst/>
              <a:cxnLst/>
              <a:rect l="l" t="t" r="r" b="b"/>
              <a:pathLst>
                <a:path w="1963" h="829" extrusionOk="0">
                  <a:moveTo>
                    <a:pt x="1406" y="0"/>
                  </a:moveTo>
                  <a:cubicBezTo>
                    <a:pt x="1000" y="0"/>
                    <a:pt x="612" y="93"/>
                    <a:pt x="259" y="342"/>
                  </a:cubicBezTo>
                  <a:cubicBezTo>
                    <a:pt x="143" y="431"/>
                    <a:pt x="0" y="592"/>
                    <a:pt x="90" y="672"/>
                  </a:cubicBezTo>
                  <a:cubicBezTo>
                    <a:pt x="211" y="787"/>
                    <a:pt x="327" y="828"/>
                    <a:pt x="441" y="828"/>
                  </a:cubicBezTo>
                  <a:cubicBezTo>
                    <a:pt x="746" y="828"/>
                    <a:pt x="1034" y="529"/>
                    <a:pt x="1355" y="529"/>
                  </a:cubicBezTo>
                  <a:cubicBezTo>
                    <a:pt x="1399" y="529"/>
                    <a:pt x="1444" y="534"/>
                    <a:pt x="1490" y="547"/>
                  </a:cubicBezTo>
                  <a:cubicBezTo>
                    <a:pt x="1539" y="561"/>
                    <a:pt x="1592" y="569"/>
                    <a:pt x="1644" y="569"/>
                  </a:cubicBezTo>
                  <a:cubicBezTo>
                    <a:pt x="1801" y="569"/>
                    <a:pt x="1950" y="494"/>
                    <a:pt x="1963" y="253"/>
                  </a:cubicBezTo>
                  <a:cubicBezTo>
                    <a:pt x="1909" y="119"/>
                    <a:pt x="1829" y="21"/>
                    <a:pt x="1669" y="12"/>
                  </a:cubicBezTo>
                  <a:cubicBezTo>
                    <a:pt x="1580" y="4"/>
                    <a:pt x="1493" y="0"/>
                    <a:pt x="1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55;p47">
              <a:extLst>
                <a:ext uri="{FF2B5EF4-FFF2-40B4-BE49-F238E27FC236}">
                  <a16:creationId xmlns:a16="http://schemas.microsoft.com/office/drawing/2014/main" id="{F13F4357-6139-629C-64FE-0F7C4A395E23}"/>
                </a:ext>
              </a:extLst>
            </p:cNvPr>
            <p:cNvSpPr/>
            <p:nvPr/>
          </p:nvSpPr>
          <p:spPr>
            <a:xfrm>
              <a:off x="2316275" y="1841150"/>
              <a:ext cx="38600" cy="28250"/>
            </a:xfrm>
            <a:custGeom>
              <a:avLst/>
              <a:gdLst/>
              <a:ahLst/>
              <a:cxnLst/>
              <a:rect l="l" t="t" r="r" b="b"/>
              <a:pathLst>
                <a:path w="1544" h="1130" extrusionOk="0">
                  <a:moveTo>
                    <a:pt x="1235" y="0"/>
                  </a:moveTo>
                  <a:cubicBezTo>
                    <a:pt x="868" y="0"/>
                    <a:pt x="8" y="564"/>
                    <a:pt x="0" y="835"/>
                  </a:cubicBezTo>
                  <a:cubicBezTo>
                    <a:pt x="0" y="906"/>
                    <a:pt x="36" y="1004"/>
                    <a:pt x="90" y="1049"/>
                  </a:cubicBezTo>
                  <a:cubicBezTo>
                    <a:pt x="150" y="1106"/>
                    <a:pt x="211" y="1129"/>
                    <a:pt x="269" y="1129"/>
                  </a:cubicBezTo>
                  <a:cubicBezTo>
                    <a:pt x="364" y="1129"/>
                    <a:pt x="451" y="1067"/>
                    <a:pt x="518" y="995"/>
                  </a:cubicBezTo>
                  <a:cubicBezTo>
                    <a:pt x="812" y="692"/>
                    <a:pt x="1383" y="754"/>
                    <a:pt x="1544" y="219"/>
                  </a:cubicBezTo>
                  <a:cubicBezTo>
                    <a:pt x="1463" y="148"/>
                    <a:pt x="1401" y="50"/>
                    <a:pt x="1321" y="14"/>
                  </a:cubicBezTo>
                  <a:cubicBezTo>
                    <a:pt x="1297" y="4"/>
                    <a:pt x="1268" y="0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56;p47">
              <a:extLst>
                <a:ext uri="{FF2B5EF4-FFF2-40B4-BE49-F238E27FC236}">
                  <a16:creationId xmlns:a16="http://schemas.microsoft.com/office/drawing/2014/main" id="{08314167-4870-DA12-5EB8-4E0A5B2B3E05}"/>
                </a:ext>
              </a:extLst>
            </p:cNvPr>
            <p:cNvSpPr/>
            <p:nvPr/>
          </p:nvSpPr>
          <p:spPr>
            <a:xfrm>
              <a:off x="2261850" y="1806025"/>
              <a:ext cx="27450" cy="35700"/>
            </a:xfrm>
            <a:custGeom>
              <a:avLst/>
              <a:gdLst/>
              <a:ahLst/>
              <a:cxnLst/>
              <a:rect l="l" t="t" r="r" b="b"/>
              <a:pathLst>
                <a:path w="1098" h="1428" extrusionOk="0">
                  <a:moveTo>
                    <a:pt x="919" y="0"/>
                  </a:moveTo>
                  <a:cubicBezTo>
                    <a:pt x="375" y="304"/>
                    <a:pt x="1" y="714"/>
                    <a:pt x="18" y="1428"/>
                  </a:cubicBezTo>
                  <a:lnTo>
                    <a:pt x="1098" y="152"/>
                  </a:lnTo>
                  <a:cubicBezTo>
                    <a:pt x="1035" y="99"/>
                    <a:pt x="973" y="54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7;p47">
              <a:extLst>
                <a:ext uri="{FF2B5EF4-FFF2-40B4-BE49-F238E27FC236}">
                  <a16:creationId xmlns:a16="http://schemas.microsoft.com/office/drawing/2014/main" id="{74E6F182-FEDB-0529-7DDB-D15CD6FD4F4B}"/>
                </a:ext>
              </a:extLst>
            </p:cNvPr>
            <p:cNvSpPr/>
            <p:nvPr/>
          </p:nvSpPr>
          <p:spPr>
            <a:xfrm>
              <a:off x="2218575" y="1790175"/>
              <a:ext cx="20550" cy="31775"/>
            </a:xfrm>
            <a:custGeom>
              <a:avLst/>
              <a:gdLst/>
              <a:ahLst/>
              <a:cxnLst/>
              <a:rect l="l" t="t" r="r" b="b"/>
              <a:pathLst>
                <a:path w="822" h="1271" extrusionOk="0">
                  <a:moveTo>
                    <a:pt x="347" y="1"/>
                  </a:moveTo>
                  <a:cubicBezTo>
                    <a:pt x="39" y="1"/>
                    <a:pt x="152" y="379"/>
                    <a:pt x="126" y="643"/>
                  </a:cubicBezTo>
                  <a:cubicBezTo>
                    <a:pt x="197" y="840"/>
                    <a:pt x="1" y="1232"/>
                    <a:pt x="393" y="1268"/>
                  </a:cubicBezTo>
                  <a:cubicBezTo>
                    <a:pt x="410" y="1269"/>
                    <a:pt x="426" y="1270"/>
                    <a:pt x="441" y="1270"/>
                  </a:cubicBezTo>
                  <a:cubicBezTo>
                    <a:pt x="759" y="1270"/>
                    <a:pt x="669" y="919"/>
                    <a:pt x="652" y="715"/>
                  </a:cubicBezTo>
                  <a:cubicBezTo>
                    <a:pt x="625" y="447"/>
                    <a:pt x="822" y="10"/>
                    <a:pt x="358" y="1"/>
                  </a:cubicBezTo>
                  <a:cubicBezTo>
                    <a:pt x="354" y="1"/>
                    <a:pt x="350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8;p47">
              <a:extLst>
                <a:ext uri="{FF2B5EF4-FFF2-40B4-BE49-F238E27FC236}">
                  <a16:creationId xmlns:a16="http://schemas.microsoft.com/office/drawing/2014/main" id="{03CA84D3-0318-F4F1-318B-1BA1DBEB91E2}"/>
                </a:ext>
              </a:extLst>
            </p:cNvPr>
            <p:cNvSpPr/>
            <p:nvPr/>
          </p:nvSpPr>
          <p:spPr>
            <a:xfrm>
              <a:off x="2331650" y="2218850"/>
              <a:ext cx="21450" cy="37050"/>
            </a:xfrm>
            <a:custGeom>
              <a:avLst/>
              <a:gdLst/>
              <a:ahLst/>
              <a:cxnLst/>
              <a:rect l="l" t="t" r="r" b="b"/>
              <a:pathLst>
                <a:path w="858" h="1482" extrusionOk="0">
                  <a:moveTo>
                    <a:pt x="465" y="0"/>
                  </a:moveTo>
                  <a:lnTo>
                    <a:pt x="465" y="0"/>
                  </a:lnTo>
                  <a:cubicBezTo>
                    <a:pt x="679" y="589"/>
                    <a:pt x="72" y="910"/>
                    <a:pt x="1" y="1481"/>
                  </a:cubicBezTo>
                  <a:cubicBezTo>
                    <a:pt x="786" y="955"/>
                    <a:pt x="857" y="759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59;p47">
              <a:extLst>
                <a:ext uri="{FF2B5EF4-FFF2-40B4-BE49-F238E27FC236}">
                  <a16:creationId xmlns:a16="http://schemas.microsoft.com/office/drawing/2014/main" id="{A1318DC6-82A4-9141-AB94-893A9D3EFEDA}"/>
                </a:ext>
              </a:extLst>
            </p:cNvPr>
            <p:cNvSpPr/>
            <p:nvPr/>
          </p:nvSpPr>
          <p:spPr>
            <a:xfrm>
              <a:off x="3336850" y="2696550"/>
              <a:ext cx="1192300" cy="1814125"/>
            </a:xfrm>
            <a:custGeom>
              <a:avLst/>
              <a:gdLst/>
              <a:ahLst/>
              <a:cxnLst/>
              <a:rect l="l" t="t" r="r" b="b"/>
              <a:pathLst>
                <a:path w="47692" h="72565" extrusionOk="0">
                  <a:moveTo>
                    <a:pt x="8529" y="15532"/>
                  </a:moveTo>
                  <a:cubicBezTo>
                    <a:pt x="8992" y="15532"/>
                    <a:pt x="9608" y="15720"/>
                    <a:pt x="10108" y="16210"/>
                  </a:cubicBezTo>
                  <a:cubicBezTo>
                    <a:pt x="10348" y="16451"/>
                    <a:pt x="10420" y="16737"/>
                    <a:pt x="10215" y="17022"/>
                  </a:cubicBezTo>
                  <a:cubicBezTo>
                    <a:pt x="10099" y="17188"/>
                    <a:pt x="9954" y="17252"/>
                    <a:pt x="9795" y="17252"/>
                  </a:cubicBezTo>
                  <a:cubicBezTo>
                    <a:pt x="9671" y="17252"/>
                    <a:pt x="9539" y="17214"/>
                    <a:pt x="9403" y="17156"/>
                  </a:cubicBezTo>
                  <a:cubicBezTo>
                    <a:pt x="8813" y="16887"/>
                    <a:pt x="8277" y="16753"/>
                    <a:pt x="7794" y="16753"/>
                  </a:cubicBezTo>
                  <a:cubicBezTo>
                    <a:pt x="6678" y="16753"/>
                    <a:pt x="5855" y="17472"/>
                    <a:pt x="5344" y="18905"/>
                  </a:cubicBezTo>
                  <a:cubicBezTo>
                    <a:pt x="5259" y="19128"/>
                    <a:pt x="5154" y="19311"/>
                    <a:pt x="4932" y="19311"/>
                  </a:cubicBezTo>
                  <a:cubicBezTo>
                    <a:pt x="4897" y="19311"/>
                    <a:pt x="4859" y="19307"/>
                    <a:pt x="4817" y="19297"/>
                  </a:cubicBezTo>
                  <a:cubicBezTo>
                    <a:pt x="4568" y="19235"/>
                    <a:pt x="4505" y="19029"/>
                    <a:pt x="4505" y="18789"/>
                  </a:cubicBezTo>
                  <a:cubicBezTo>
                    <a:pt x="4514" y="18387"/>
                    <a:pt x="4648" y="18030"/>
                    <a:pt x="4826" y="17691"/>
                  </a:cubicBezTo>
                  <a:cubicBezTo>
                    <a:pt x="5451" y="16496"/>
                    <a:pt x="6976" y="15550"/>
                    <a:pt x="8529" y="15532"/>
                  </a:cubicBezTo>
                  <a:close/>
                  <a:moveTo>
                    <a:pt x="22224" y="28396"/>
                  </a:moveTo>
                  <a:cubicBezTo>
                    <a:pt x="22226" y="28396"/>
                    <a:pt x="22229" y="28396"/>
                    <a:pt x="22231" y="28397"/>
                  </a:cubicBezTo>
                  <a:cubicBezTo>
                    <a:pt x="22436" y="28405"/>
                    <a:pt x="22508" y="28539"/>
                    <a:pt x="22526" y="28718"/>
                  </a:cubicBezTo>
                  <a:cubicBezTo>
                    <a:pt x="22552" y="29018"/>
                    <a:pt x="21983" y="29985"/>
                    <a:pt x="21764" y="29985"/>
                  </a:cubicBezTo>
                  <a:cubicBezTo>
                    <a:pt x="21762" y="29985"/>
                    <a:pt x="21760" y="29985"/>
                    <a:pt x="21758" y="29984"/>
                  </a:cubicBezTo>
                  <a:cubicBezTo>
                    <a:pt x="21544" y="29967"/>
                    <a:pt x="21428" y="29824"/>
                    <a:pt x="21393" y="29610"/>
                  </a:cubicBezTo>
                  <a:cubicBezTo>
                    <a:pt x="21384" y="29274"/>
                    <a:pt x="21978" y="28396"/>
                    <a:pt x="22224" y="28396"/>
                  </a:cubicBezTo>
                  <a:close/>
                  <a:moveTo>
                    <a:pt x="20749" y="28804"/>
                  </a:moveTo>
                  <a:cubicBezTo>
                    <a:pt x="20786" y="28804"/>
                    <a:pt x="20825" y="28813"/>
                    <a:pt x="20866" y="28834"/>
                  </a:cubicBezTo>
                  <a:cubicBezTo>
                    <a:pt x="21018" y="28905"/>
                    <a:pt x="21054" y="29039"/>
                    <a:pt x="20991" y="29173"/>
                  </a:cubicBezTo>
                  <a:cubicBezTo>
                    <a:pt x="20804" y="29619"/>
                    <a:pt x="20599" y="30065"/>
                    <a:pt x="20394" y="30511"/>
                  </a:cubicBezTo>
                  <a:cubicBezTo>
                    <a:pt x="20349" y="30609"/>
                    <a:pt x="20286" y="30689"/>
                    <a:pt x="20162" y="30689"/>
                  </a:cubicBezTo>
                  <a:cubicBezTo>
                    <a:pt x="19956" y="30671"/>
                    <a:pt x="19858" y="30546"/>
                    <a:pt x="19912" y="30359"/>
                  </a:cubicBezTo>
                  <a:cubicBezTo>
                    <a:pt x="20055" y="29860"/>
                    <a:pt x="20233" y="29378"/>
                    <a:pt x="20518" y="28950"/>
                  </a:cubicBezTo>
                  <a:cubicBezTo>
                    <a:pt x="20582" y="28861"/>
                    <a:pt x="20659" y="28804"/>
                    <a:pt x="20749" y="28804"/>
                  </a:cubicBezTo>
                  <a:close/>
                  <a:moveTo>
                    <a:pt x="11706" y="19464"/>
                  </a:moveTo>
                  <a:cubicBezTo>
                    <a:pt x="15349" y="19464"/>
                    <a:pt x="17791" y="22248"/>
                    <a:pt x="17913" y="25756"/>
                  </a:cubicBezTo>
                  <a:cubicBezTo>
                    <a:pt x="17905" y="29526"/>
                    <a:pt x="14200" y="32951"/>
                    <a:pt x="10502" y="32951"/>
                  </a:cubicBezTo>
                  <a:cubicBezTo>
                    <a:pt x="10122" y="32951"/>
                    <a:pt x="9743" y="32915"/>
                    <a:pt x="9367" y="32839"/>
                  </a:cubicBezTo>
                  <a:cubicBezTo>
                    <a:pt x="7021" y="32366"/>
                    <a:pt x="5165" y="30270"/>
                    <a:pt x="4764" y="27638"/>
                  </a:cubicBezTo>
                  <a:cubicBezTo>
                    <a:pt x="4166" y="23695"/>
                    <a:pt x="7592" y="19565"/>
                    <a:pt x="11517" y="19467"/>
                  </a:cubicBezTo>
                  <a:cubicBezTo>
                    <a:pt x="11580" y="19465"/>
                    <a:pt x="11644" y="19464"/>
                    <a:pt x="11706" y="19464"/>
                  </a:cubicBezTo>
                  <a:close/>
                  <a:moveTo>
                    <a:pt x="4953" y="35799"/>
                  </a:moveTo>
                  <a:cubicBezTo>
                    <a:pt x="4981" y="35799"/>
                    <a:pt x="5010" y="35803"/>
                    <a:pt x="5040" y="35810"/>
                  </a:cubicBezTo>
                  <a:cubicBezTo>
                    <a:pt x="5237" y="35863"/>
                    <a:pt x="5255" y="36024"/>
                    <a:pt x="5237" y="36211"/>
                  </a:cubicBezTo>
                  <a:cubicBezTo>
                    <a:pt x="5094" y="36666"/>
                    <a:pt x="4960" y="37139"/>
                    <a:pt x="4800" y="37603"/>
                  </a:cubicBezTo>
                  <a:cubicBezTo>
                    <a:pt x="4753" y="37729"/>
                    <a:pt x="4652" y="37796"/>
                    <a:pt x="4526" y="37796"/>
                  </a:cubicBezTo>
                  <a:cubicBezTo>
                    <a:pt x="4483" y="37796"/>
                    <a:pt x="4437" y="37788"/>
                    <a:pt x="4389" y="37773"/>
                  </a:cubicBezTo>
                  <a:cubicBezTo>
                    <a:pt x="4246" y="37719"/>
                    <a:pt x="4175" y="37585"/>
                    <a:pt x="4220" y="37442"/>
                  </a:cubicBezTo>
                  <a:cubicBezTo>
                    <a:pt x="4362" y="36952"/>
                    <a:pt x="4532" y="36461"/>
                    <a:pt x="4701" y="35979"/>
                  </a:cubicBezTo>
                  <a:cubicBezTo>
                    <a:pt x="4744" y="35858"/>
                    <a:pt x="4839" y="35799"/>
                    <a:pt x="4953" y="35799"/>
                  </a:cubicBezTo>
                  <a:close/>
                  <a:moveTo>
                    <a:pt x="3749" y="36161"/>
                  </a:moveTo>
                  <a:cubicBezTo>
                    <a:pt x="3784" y="36161"/>
                    <a:pt x="3812" y="36166"/>
                    <a:pt x="3818" y="36176"/>
                  </a:cubicBezTo>
                  <a:cubicBezTo>
                    <a:pt x="4068" y="36631"/>
                    <a:pt x="3640" y="36996"/>
                    <a:pt x="3631" y="37425"/>
                  </a:cubicBezTo>
                  <a:cubicBezTo>
                    <a:pt x="3631" y="37573"/>
                    <a:pt x="3616" y="37822"/>
                    <a:pt x="3393" y="37822"/>
                  </a:cubicBezTo>
                  <a:cubicBezTo>
                    <a:pt x="3376" y="37822"/>
                    <a:pt x="3357" y="37820"/>
                    <a:pt x="3336" y="37817"/>
                  </a:cubicBezTo>
                  <a:cubicBezTo>
                    <a:pt x="3122" y="37790"/>
                    <a:pt x="3176" y="37576"/>
                    <a:pt x="3176" y="37460"/>
                  </a:cubicBezTo>
                  <a:cubicBezTo>
                    <a:pt x="3212" y="36979"/>
                    <a:pt x="3310" y="36550"/>
                    <a:pt x="3595" y="36202"/>
                  </a:cubicBezTo>
                  <a:cubicBezTo>
                    <a:pt x="3617" y="36175"/>
                    <a:pt x="3692" y="36161"/>
                    <a:pt x="3749" y="36161"/>
                  </a:cubicBezTo>
                  <a:close/>
                  <a:moveTo>
                    <a:pt x="13703" y="0"/>
                  </a:moveTo>
                  <a:cubicBezTo>
                    <a:pt x="12769" y="0"/>
                    <a:pt x="11845" y="481"/>
                    <a:pt x="11133" y="1393"/>
                  </a:cubicBezTo>
                  <a:cubicBezTo>
                    <a:pt x="10384" y="2347"/>
                    <a:pt x="10018" y="3471"/>
                    <a:pt x="9813" y="4640"/>
                  </a:cubicBezTo>
                  <a:cubicBezTo>
                    <a:pt x="9358" y="7227"/>
                    <a:pt x="8413" y="9636"/>
                    <a:pt x="7226" y="11973"/>
                  </a:cubicBezTo>
                  <a:cubicBezTo>
                    <a:pt x="6450" y="13481"/>
                    <a:pt x="5701" y="15015"/>
                    <a:pt x="4916" y="16514"/>
                  </a:cubicBezTo>
                  <a:cubicBezTo>
                    <a:pt x="2498" y="21153"/>
                    <a:pt x="714" y="25979"/>
                    <a:pt x="321" y="31242"/>
                  </a:cubicBezTo>
                  <a:cubicBezTo>
                    <a:pt x="0" y="35649"/>
                    <a:pt x="571" y="39896"/>
                    <a:pt x="2435" y="43928"/>
                  </a:cubicBezTo>
                  <a:cubicBezTo>
                    <a:pt x="2578" y="44222"/>
                    <a:pt x="2632" y="44606"/>
                    <a:pt x="3087" y="44704"/>
                  </a:cubicBezTo>
                  <a:cubicBezTo>
                    <a:pt x="3586" y="44820"/>
                    <a:pt x="3881" y="45213"/>
                    <a:pt x="3961" y="45694"/>
                  </a:cubicBezTo>
                  <a:cubicBezTo>
                    <a:pt x="4023" y="46069"/>
                    <a:pt x="4184" y="46140"/>
                    <a:pt x="4532" y="46212"/>
                  </a:cubicBezTo>
                  <a:cubicBezTo>
                    <a:pt x="5924" y="46506"/>
                    <a:pt x="6744" y="47443"/>
                    <a:pt x="6798" y="48852"/>
                  </a:cubicBezTo>
                  <a:cubicBezTo>
                    <a:pt x="6816" y="49281"/>
                    <a:pt x="7012" y="49477"/>
                    <a:pt x="7306" y="49700"/>
                  </a:cubicBezTo>
                  <a:cubicBezTo>
                    <a:pt x="9447" y="51306"/>
                    <a:pt x="11892" y="52144"/>
                    <a:pt x="14532" y="52430"/>
                  </a:cubicBezTo>
                  <a:cubicBezTo>
                    <a:pt x="15613" y="52548"/>
                    <a:pt x="16687" y="52605"/>
                    <a:pt x="17755" y="52605"/>
                  </a:cubicBezTo>
                  <a:cubicBezTo>
                    <a:pt x="21346" y="52605"/>
                    <a:pt x="24872" y="51969"/>
                    <a:pt x="28351" y="50931"/>
                  </a:cubicBezTo>
                  <a:cubicBezTo>
                    <a:pt x="30349" y="50333"/>
                    <a:pt x="30340" y="50307"/>
                    <a:pt x="30376" y="48255"/>
                  </a:cubicBezTo>
                  <a:cubicBezTo>
                    <a:pt x="30385" y="47996"/>
                    <a:pt x="30278" y="47621"/>
                    <a:pt x="30679" y="47612"/>
                  </a:cubicBezTo>
                  <a:cubicBezTo>
                    <a:pt x="30689" y="47612"/>
                    <a:pt x="30698" y="47612"/>
                    <a:pt x="30707" y="47612"/>
                  </a:cubicBezTo>
                  <a:cubicBezTo>
                    <a:pt x="31114" y="47612"/>
                    <a:pt x="31054" y="48002"/>
                    <a:pt x="31063" y="48281"/>
                  </a:cubicBezTo>
                  <a:cubicBezTo>
                    <a:pt x="31099" y="49414"/>
                    <a:pt x="31045" y="50538"/>
                    <a:pt x="30903" y="51654"/>
                  </a:cubicBezTo>
                  <a:cubicBezTo>
                    <a:pt x="30278" y="56721"/>
                    <a:pt x="28663" y="61413"/>
                    <a:pt x="25559" y="65526"/>
                  </a:cubicBezTo>
                  <a:cubicBezTo>
                    <a:pt x="25131" y="66097"/>
                    <a:pt x="24658" y="66632"/>
                    <a:pt x="24096" y="67078"/>
                  </a:cubicBezTo>
                  <a:cubicBezTo>
                    <a:pt x="23932" y="67205"/>
                    <a:pt x="23782" y="67298"/>
                    <a:pt x="23637" y="67298"/>
                  </a:cubicBezTo>
                  <a:cubicBezTo>
                    <a:pt x="23497" y="67298"/>
                    <a:pt x="23362" y="67212"/>
                    <a:pt x="23221" y="66989"/>
                  </a:cubicBezTo>
                  <a:cubicBezTo>
                    <a:pt x="22371" y="65627"/>
                    <a:pt x="21047" y="65196"/>
                    <a:pt x="19582" y="65196"/>
                  </a:cubicBezTo>
                  <a:cubicBezTo>
                    <a:pt x="19464" y="65196"/>
                    <a:pt x="19345" y="65199"/>
                    <a:pt x="19225" y="65205"/>
                  </a:cubicBezTo>
                  <a:cubicBezTo>
                    <a:pt x="17869" y="65267"/>
                    <a:pt x="17102" y="65981"/>
                    <a:pt x="16986" y="66917"/>
                  </a:cubicBezTo>
                  <a:cubicBezTo>
                    <a:pt x="20724" y="67007"/>
                    <a:pt x="22713" y="69139"/>
                    <a:pt x="23703" y="72564"/>
                  </a:cubicBezTo>
                  <a:cubicBezTo>
                    <a:pt x="24149" y="72074"/>
                    <a:pt x="24399" y="71538"/>
                    <a:pt x="24274" y="71003"/>
                  </a:cubicBezTo>
                  <a:cubicBezTo>
                    <a:pt x="24087" y="70174"/>
                    <a:pt x="24515" y="69745"/>
                    <a:pt x="25041" y="69237"/>
                  </a:cubicBezTo>
                  <a:cubicBezTo>
                    <a:pt x="29841" y="64553"/>
                    <a:pt x="32562" y="58790"/>
                    <a:pt x="33873" y="52287"/>
                  </a:cubicBezTo>
                  <a:cubicBezTo>
                    <a:pt x="34177" y="50753"/>
                    <a:pt x="34346" y="49200"/>
                    <a:pt x="34471" y="47639"/>
                  </a:cubicBezTo>
                  <a:cubicBezTo>
                    <a:pt x="34489" y="47461"/>
                    <a:pt x="34426" y="47229"/>
                    <a:pt x="34676" y="47148"/>
                  </a:cubicBezTo>
                  <a:cubicBezTo>
                    <a:pt x="34703" y="47141"/>
                    <a:pt x="34728" y="47138"/>
                    <a:pt x="34753" y="47138"/>
                  </a:cubicBezTo>
                  <a:cubicBezTo>
                    <a:pt x="34875" y="47138"/>
                    <a:pt x="34965" y="47226"/>
                    <a:pt x="34979" y="47345"/>
                  </a:cubicBezTo>
                  <a:cubicBezTo>
                    <a:pt x="35002" y="47621"/>
                    <a:pt x="35072" y="47709"/>
                    <a:pt x="35160" y="47709"/>
                  </a:cubicBezTo>
                  <a:cubicBezTo>
                    <a:pt x="35277" y="47709"/>
                    <a:pt x="35428" y="47555"/>
                    <a:pt x="35550" y="47479"/>
                  </a:cubicBezTo>
                  <a:cubicBezTo>
                    <a:pt x="35943" y="47229"/>
                    <a:pt x="36327" y="46961"/>
                    <a:pt x="36692" y="46685"/>
                  </a:cubicBezTo>
                  <a:cubicBezTo>
                    <a:pt x="39743" y="44374"/>
                    <a:pt x="42232" y="41609"/>
                    <a:pt x="43677" y="38004"/>
                  </a:cubicBezTo>
                  <a:cubicBezTo>
                    <a:pt x="43615" y="37942"/>
                    <a:pt x="43553" y="37871"/>
                    <a:pt x="43499" y="37799"/>
                  </a:cubicBezTo>
                  <a:cubicBezTo>
                    <a:pt x="42747" y="38312"/>
                    <a:pt x="41978" y="38591"/>
                    <a:pt x="41193" y="38591"/>
                  </a:cubicBezTo>
                  <a:cubicBezTo>
                    <a:pt x="40600" y="38591"/>
                    <a:pt x="39997" y="38432"/>
                    <a:pt x="39386" y="38094"/>
                  </a:cubicBezTo>
                  <a:cubicBezTo>
                    <a:pt x="37665" y="37139"/>
                    <a:pt x="37245" y="34293"/>
                    <a:pt x="38673" y="33232"/>
                  </a:cubicBezTo>
                  <a:cubicBezTo>
                    <a:pt x="39110" y="32911"/>
                    <a:pt x="39529" y="32768"/>
                    <a:pt x="39333" y="32054"/>
                  </a:cubicBezTo>
                  <a:cubicBezTo>
                    <a:pt x="39199" y="31581"/>
                    <a:pt x="39681" y="31296"/>
                    <a:pt x="40136" y="31180"/>
                  </a:cubicBezTo>
                  <a:cubicBezTo>
                    <a:pt x="40298" y="31142"/>
                    <a:pt x="40457" y="31124"/>
                    <a:pt x="40615" y="31124"/>
                  </a:cubicBezTo>
                  <a:cubicBezTo>
                    <a:pt x="40942" y="31124"/>
                    <a:pt x="41262" y="31202"/>
                    <a:pt x="41581" y="31340"/>
                  </a:cubicBezTo>
                  <a:cubicBezTo>
                    <a:pt x="41747" y="31411"/>
                    <a:pt x="41926" y="31444"/>
                    <a:pt x="42107" y="31444"/>
                  </a:cubicBezTo>
                  <a:cubicBezTo>
                    <a:pt x="42637" y="31444"/>
                    <a:pt x="43177" y="31162"/>
                    <a:pt x="43410" y="30716"/>
                  </a:cubicBezTo>
                  <a:cubicBezTo>
                    <a:pt x="43686" y="30181"/>
                    <a:pt x="43410" y="29619"/>
                    <a:pt x="42652" y="29217"/>
                  </a:cubicBezTo>
                  <a:cubicBezTo>
                    <a:pt x="42384" y="29075"/>
                    <a:pt x="42098" y="28967"/>
                    <a:pt x="41813" y="28878"/>
                  </a:cubicBezTo>
                  <a:cubicBezTo>
                    <a:pt x="40925" y="28621"/>
                    <a:pt x="40023" y="28515"/>
                    <a:pt x="39116" y="28515"/>
                  </a:cubicBezTo>
                  <a:cubicBezTo>
                    <a:pt x="38574" y="28515"/>
                    <a:pt x="38030" y="28553"/>
                    <a:pt x="37486" y="28620"/>
                  </a:cubicBezTo>
                  <a:cubicBezTo>
                    <a:pt x="37364" y="28635"/>
                    <a:pt x="37234" y="28670"/>
                    <a:pt x="37122" y="28670"/>
                  </a:cubicBezTo>
                  <a:cubicBezTo>
                    <a:pt x="36980" y="28670"/>
                    <a:pt x="36866" y="28615"/>
                    <a:pt x="36826" y="28397"/>
                  </a:cubicBezTo>
                  <a:cubicBezTo>
                    <a:pt x="36755" y="27986"/>
                    <a:pt x="37147" y="27986"/>
                    <a:pt x="37388" y="27959"/>
                  </a:cubicBezTo>
                  <a:cubicBezTo>
                    <a:pt x="38048" y="27893"/>
                    <a:pt x="38715" y="27834"/>
                    <a:pt x="39383" y="27834"/>
                  </a:cubicBezTo>
                  <a:cubicBezTo>
                    <a:pt x="39428" y="27834"/>
                    <a:pt x="39474" y="27834"/>
                    <a:pt x="39520" y="27835"/>
                  </a:cubicBezTo>
                  <a:cubicBezTo>
                    <a:pt x="40814" y="27835"/>
                    <a:pt x="42107" y="27968"/>
                    <a:pt x="43267" y="28611"/>
                  </a:cubicBezTo>
                  <a:cubicBezTo>
                    <a:pt x="44311" y="29173"/>
                    <a:pt x="44686" y="30225"/>
                    <a:pt x="44204" y="31091"/>
                  </a:cubicBezTo>
                  <a:cubicBezTo>
                    <a:pt x="43840" y="31743"/>
                    <a:pt x="43144" y="32118"/>
                    <a:pt x="42422" y="32118"/>
                  </a:cubicBezTo>
                  <a:cubicBezTo>
                    <a:pt x="42118" y="32118"/>
                    <a:pt x="41809" y="32052"/>
                    <a:pt x="41519" y="31911"/>
                  </a:cubicBezTo>
                  <a:cubicBezTo>
                    <a:pt x="41276" y="31794"/>
                    <a:pt x="41034" y="31691"/>
                    <a:pt x="40762" y="31691"/>
                  </a:cubicBezTo>
                  <a:cubicBezTo>
                    <a:pt x="40724" y="31691"/>
                    <a:pt x="40684" y="31693"/>
                    <a:pt x="40644" y="31697"/>
                  </a:cubicBezTo>
                  <a:cubicBezTo>
                    <a:pt x="40395" y="31715"/>
                    <a:pt x="40136" y="31760"/>
                    <a:pt x="40020" y="32010"/>
                  </a:cubicBezTo>
                  <a:cubicBezTo>
                    <a:pt x="39895" y="32259"/>
                    <a:pt x="40136" y="32402"/>
                    <a:pt x="40287" y="32554"/>
                  </a:cubicBezTo>
                  <a:cubicBezTo>
                    <a:pt x="40448" y="32723"/>
                    <a:pt x="40716" y="32839"/>
                    <a:pt x="40564" y="33151"/>
                  </a:cubicBezTo>
                  <a:cubicBezTo>
                    <a:pt x="40430" y="33428"/>
                    <a:pt x="40171" y="33401"/>
                    <a:pt x="39922" y="33410"/>
                  </a:cubicBezTo>
                  <a:cubicBezTo>
                    <a:pt x="39101" y="33437"/>
                    <a:pt x="38691" y="33936"/>
                    <a:pt x="38539" y="34686"/>
                  </a:cubicBezTo>
                  <a:cubicBezTo>
                    <a:pt x="38271" y="35962"/>
                    <a:pt x="39092" y="37246"/>
                    <a:pt x="40341" y="37612"/>
                  </a:cubicBezTo>
                  <a:cubicBezTo>
                    <a:pt x="40590" y="37685"/>
                    <a:pt x="40845" y="37720"/>
                    <a:pt x="41099" y="37720"/>
                  </a:cubicBezTo>
                  <a:cubicBezTo>
                    <a:pt x="42676" y="37720"/>
                    <a:pt x="44209" y="36369"/>
                    <a:pt x="43909" y="34356"/>
                  </a:cubicBezTo>
                  <a:cubicBezTo>
                    <a:pt x="43811" y="33713"/>
                    <a:pt x="43999" y="33473"/>
                    <a:pt x="44623" y="33267"/>
                  </a:cubicBezTo>
                  <a:cubicBezTo>
                    <a:pt x="46568" y="32643"/>
                    <a:pt x="47692" y="31055"/>
                    <a:pt x="47549" y="29191"/>
                  </a:cubicBezTo>
                  <a:cubicBezTo>
                    <a:pt x="47398" y="27264"/>
                    <a:pt x="46122" y="26229"/>
                    <a:pt x="44454" y="25622"/>
                  </a:cubicBezTo>
                  <a:cubicBezTo>
                    <a:pt x="43281" y="25187"/>
                    <a:pt x="42074" y="25055"/>
                    <a:pt x="40859" y="25055"/>
                  </a:cubicBezTo>
                  <a:cubicBezTo>
                    <a:pt x="40105" y="25055"/>
                    <a:pt x="39347" y="25106"/>
                    <a:pt x="38592" y="25167"/>
                  </a:cubicBezTo>
                  <a:cubicBezTo>
                    <a:pt x="37959" y="25221"/>
                    <a:pt x="37335" y="25319"/>
                    <a:pt x="36710" y="25390"/>
                  </a:cubicBezTo>
                  <a:cubicBezTo>
                    <a:pt x="36639" y="25399"/>
                    <a:pt x="36560" y="25410"/>
                    <a:pt x="36486" y="25410"/>
                  </a:cubicBezTo>
                  <a:cubicBezTo>
                    <a:pt x="36336" y="25410"/>
                    <a:pt x="36202" y="25366"/>
                    <a:pt x="36166" y="25176"/>
                  </a:cubicBezTo>
                  <a:cubicBezTo>
                    <a:pt x="36112" y="24837"/>
                    <a:pt x="36398" y="24801"/>
                    <a:pt x="36648" y="24766"/>
                  </a:cubicBezTo>
                  <a:cubicBezTo>
                    <a:pt x="36737" y="24757"/>
                    <a:pt x="36817" y="24757"/>
                    <a:pt x="36897" y="24748"/>
                  </a:cubicBezTo>
                  <a:cubicBezTo>
                    <a:pt x="38155" y="24576"/>
                    <a:pt x="39413" y="24443"/>
                    <a:pt x="40695" y="24443"/>
                  </a:cubicBezTo>
                  <a:cubicBezTo>
                    <a:pt x="41605" y="24443"/>
                    <a:pt x="42528" y="24510"/>
                    <a:pt x="43472" y="24676"/>
                  </a:cubicBezTo>
                  <a:cubicBezTo>
                    <a:pt x="42741" y="22981"/>
                    <a:pt x="41858" y="21545"/>
                    <a:pt x="40796" y="20207"/>
                  </a:cubicBezTo>
                  <a:cubicBezTo>
                    <a:pt x="38048" y="16728"/>
                    <a:pt x="34587" y="14096"/>
                    <a:pt x="30778" y="11911"/>
                  </a:cubicBezTo>
                  <a:cubicBezTo>
                    <a:pt x="27298" y="9912"/>
                    <a:pt x="23748" y="8066"/>
                    <a:pt x="19849" y="7022"/>
                  </a:cubicBezTo>
                  <a:cubicBezTo>
                    <a:pt x="18261" y="6594"/>
                    <a:pt x="16638" y="6299"/>
                    <a:pt x="15121" y="5648"/>
                  </a:cubicBezTo>
                  <a:cubicBezTo>
                    <a:pt x="14327" y="5309"/>
                    <a:pt x="13587" y="4899"/>
                    <a:pt x="13051" y="4194"/>
                  </a:cubicBezTo>
                  <a:cubicBezTo>
                    <a:pt x="12472" y="3427"/>
                    <a:pt x="12445" y="2597"/>
                    <a:pt x="12953" y="1999"/>
                  </a:cubicBezTo>
                  <a:cubicBezTo>
                    <a:pt x="13293" y="1603"/>
                    <a:pt x="13834" y="1390"/>
                    <a:pt x="14381" y="1390"/>
                  </a:cubicBezTo>
                  <a:cubicBezTo>
                    <a:pt x="14695" y="1390"/>
                    <a:pt x="15011" y="1460"/>
                    <a:pt x="15291" y="1607"/>
                  </a:cubicBezTo>
                  <a:cubicBezTo>
                    <a:pt x="15429" y="1676"/>
                    <a:pt x="15562" y="1895"/>
                    <a:pt x="15706" y="1895"/>
                  </a:cubicBezTo>
                  <a:cubicBezTo>
                    <a:pt x="15748" y="1895"/>
                    <a:pt x="15791" y="1876"/>
                    <a:pt x="15835" y="1830"/>
                  </a:cubicBezTo>
                  <a:cubicBezTo>
                    <a:pt x="16040" y="1607"/>
                    <a:pt x="15987" y="1259"/>
                    <a:pt x="15808" y="982"/>
                  </a:cubicBezTo>
                  <a:cubicBezTo>
                    <a:pt x="15639" y="724"/>
                    <a:pt x="15398" y="545"/>
                    <a:pt x="15130" y="394"/>
                  </a:cubicBezTo>
                  <a:cubicBezTo>
                    <a:pt x="14671" y="129"/>
                    <a:pt x="14186" y="0"/>
                    <a:pt x="13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60;p47">
              <a:extLst>
                <a:ext uri="{FF2B5EF4-FFF2-40B4-BE49-F238E27FC236}">
                  <a16:creationId xmlns:a16="http://schemas.microsoft.com/office/drawing/2014/main" id="{53B21A00-6138-267D-BAD2-B0EBC72B2BA7}"/>
                </a:ext>
              </a:extLst>
            </p:cNvPr>
            <p:cNvSpPr/>
            <p:nvPr/>
          </p:nvSpPr>
          <p:spPr>
            <a:xfrm>
              <a:off x="6062675" y="2763925"/>
              <a:ext cx="22325" cy="3150"/>
            </a:xfrm>
            <a:custGeom>
              <a:avLst/>
              <a:gdLst/>
              <a:ahLst/>
              <a:cxnLst/>
              <a:rect l="l" t="t" r="r" b="b"/>
              <a:pathLst>
                <a:path w="893" h="126" extrusionOk="0">
                  <a:moveTo>
                    <a:pt x="892" y="0"/>
                  </a:moveTo>
                  <a:lnTo>
                    <a:pt x="892" y="0"/>
                  </a:lnTo>
                  <a:cubicBezTo>
                    <a:pt x="598" y="36"/>
                    <a:pt x="294" y="72"/>
                    <a:pt x="0" y="125"/>
                  </a:cubicBezTo>
                  <a:lnTo>
                    <a:pt x="54" y="125"/>
                  </a:lnTo>
                  <a:cubicBezTo>
                    <a:pt x="366" y="107"/>
                    <a:pt x="642" y="63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61;p47">
              <a:extLst>
                <a:ext uri="{FF2B5EF4-FFF2-40B4-BE49-F238E27FC236}">
                  <a16:creationId xmlns:a16="http://schemas.microsoft.com/office/drawing/2014/main" id="{4B54872E-ACDF-BA48-97C8-DC4ED4B4A487}"/>
                </a:ext>
              </a:extLst>
            </p:cNvPr>
            <p:cNvSpPr/>
            <p:nvPr/>
          </p:nvSpPr>
          <p:spPr>
            <a:xfrm>
              <a:off x="917675" y="2518075"/>
              <a:ext cx="1757700" cy="1761100"/>
            </a:xfrm>
            <a:custGeom>
              <a:avLst/>
              <a:gdLst/>
              <a:ahLst/>
              <a:cxnLst/>
              <a:rect l="l" t="t" r="r" b="b"/>
              <a:pathLst>
                <a:path w="70308" h="70444" extrusionOk="0">
                  <a:moveTo>
                    <a:pt x="38983" y="0"/>
                  </a:moveTo>
                  <a:cubicBezTo>
                    <a:pt x="38490" y="0"/>
                    <a:pt x="37961" y="191"/>
                    <a:pt x="37362" y="565"/>
                  </a:cubicBezTo>
                  <a:cubicBezTo>
                    <a:pt x="36372" y="1181"/>
                    <a:pt x="35578" y="2019"/>
                    <a:pt x="34864" y="2929"/>
                  </a:cubicBezTo>
                  <a:cubicBezTo>
                    <a:pt x="32794" y="5543"/>
                    <a:pt x="31179" y="8434"/>
                    <a:pt x="29734" y="11422"/>
                  </a:cubicBezTo>
                  <a:cubicBezTo>
                    <a:pt x="29187" y="12568"/>
                    <a:pt x="28993" y="12970"/>
                    <a:pt x="28407" y="12970"/>
                  </a:cubicBezTo>
                  <a:cubicBezTo>
                    <a:pt x="28084" y="12970"/>
                    <a:pt x="27643" y="12849"/>
                    <a:pt x="26960" y="12662"/>
                  </a:cubicBezTo>
                  <a:cubicBezTo>
                    <a:pt x="24159" y="11895"/>
                    <a:pt x="21482" y="10735"/>
                    <a:pt x="18708" y="9906"/>
                  </a:cubicBezTo>
                  <a:cubicBezTo>
                    <a:pt x="17145" y="9438"/>
                    <a:pt x="15565" y="9013"/>
                    <a:pt x="13915" y="9013"/>
                  </a:cubicBezTo>
                  <a:cubicBezTo>
                    <a:pt x="13898" y="9013"/>
                    <a:pt x="13881" y="9013"/>
                    <a:pt x="13864" y="9013"/>
                  </a:cubicBezTo>
                  <a:cubicBezTo>
                    <a:pt x="11232" y="9031"/>
                    <a:pt x="9921" y="10396"/>
                    <a:pt x="9974" y="13019"/>
                  </a:cubicBezTo>
                  <a:cubicBezTo>
                    <a:pt x="9983" y="13287"/>
                    <a:pt x="10001" y="13563"/>
                    <a:pt x="10037" y="13840"/>
                  </a:cubicBezTo>
                  <a:cubicBezTo>
                    <a:pt x="10224" y="15142"/>
                    <a:pt x="10536" y="16418"/>
                    <a:pt x="10902" y="17685"/>
                  </a:cubicBezTo>
                  <a:cubicBezTo>
                    <a:pt x="11678" y="20361"/>
                    <a:pt x="12677" y="22975"/>
                    <a:pt x="13382" y="25678"/>
                  </a:cubicBezTo>
                  <a:cubicBezTo>
                    <a:pt x="13587" y="26436"/>
                    <a:pt x="13391" y="26775"/>
                    <a:pt x="12659" y="26962"/>
                  </a:cubicBezTo>
                  <a:cubicBezTo>
                    <a:pt x="11464" y="27266"/>
                    <a:pt x="10286" y="27632"/>
                    <a:pt x="9100" y="27953"/>
                  </a:cubicBezTo>
                  <a:cubicBezTo>
                    <a:pt x="6424" y="28675"/>
                    <a:pt x="3908" y="29737"/>
                    <a:pt x="1811" y="31601"/>
                  </a:cubicBezTo>
                  <a:cubicBezTo>
                    <a:pt x="90" y="33136"/>
                    <a:pt x="0" y="34715"/>
                    <a:pt x="1472" y="36499"/>
                  </a:cubicBezTo>
                  <a:cubicBezTo>
                    <a:pt x="2373" y="37587"/>
                    <a:pt x="3489" y="38426"/>
                    <a:pt x="4693" y="39157"/>
                  </a:cubicBezTo>
                  <a:cubicBezTo>
                    <a:pt x="7057" y="40594"/>
                    <a:pt x="9439" y="42003"/>
                    <a:pt x="11821" y="43413"/>
                  </a:cubicBezTo>
                  <a:cubicBezTo>
                    <a:pt x="12954" y="44082"/>
                    <a:pt x="12963" y="44082"/>
                    <a:pt x="12338" y="45286"/>
                  </a:cubicBezTo>
                  <a:cubicBezTo>
                    <a:pt x="11357" y="47177"/>
                    <a:pt x="10322" y="49051"/>
                    <a:pt x="9376" y="50969"/>
                  </a:cubicBezTo>
                  <a:cubicBezTo>
                    <a:pt x="8547" y="52637"/>
                    <a:pt x="7922" y="54386"/>
                    <a:pt x="7726" y="56268"/>
                  </a:cubicBezTo>
                  <a:cubicBezTo>
                    <a:pt x="7433" y="59083"/>
                    <a:pt x="9175" y="61183"/>
                    <a:pt x="11782" y="61183"/>
                  </a:cubicBezTo>
                  <a:cubicBezTo>
                    <a:pt x="11877" y="61183"/>
                    <a:pt x="11973" y="61180"/>
                    <a:pt x="12071" y="61174"/>
                  </a:cubicBezTo>
                  <a:cubicBezTo>
                    <a:pt x="12588" y="61148"/>
                    <a:pt x="13105" y="61076"/>
                    <a:pt x="13614" y="60969"/>
                  </a:cubicBezTo>
                  <a:cubicBezTo>
                    <a:pt x="16665" y="60318"/>
                    <a:pt x="19413" y="59007"/>
                    <a:pt x="21982" y="57276"/>
                  </a:cubicBezTo>
                  <a:cubicBezTo>
                    <a:pt x="22200" y="57128"/>
                    <a:pt x="22396" y="56852"/>
                    <a:pt x="22671" y="56852"/>
                  </a:cubicBezTo>
                  <a:cubicBezTo>
                    <a:pt x="22744" y="56852"/>
                    <a:pt x="22823" y="56872"/>
                    <a:pt x="22910" y="56919"/>
                  </a:cubicBezTo>
                  <a:cubicBezTo>
                    <a:pt x="23320" y="57142"/>
                    <a:pt x="23124" y="57570"/>
                    <a:pt x="23142" y="57900"/>
                  </a:cubicBezTo>
                  <a:cubicBezTo>
                    <a:pt x="23168" y="58614"/>
                    <a:pt x="23151" y="59328"/>
                    <a:pt x="23151" y="60042"/>
                  </a:cubicBezTo>
                  <a:cubicBezTo>
                    <a:pt x="23159" y="62432"/>
                    <a:pt x="23240" y="64823"/>
                    <a:pt x="23936" y="67134"/>
                  </a:cubicBezTo>
                  <a:cubicBezTo>
                    <a:pt x="24596" y="69325"/>
                    <a:pt x="25688" y="70444"/>
                    <a:pt x="27123" y="70444"/>
                  </a:cubicBezTo>
                  <a:cubicBezTo>
                    <a:pt x="27995" y="70444"/>
                    <a:pt x="28994" y="70031"/>
                    <a:pt x="30100" y="69194"/>
                  </a:cubicBezTo>
                  <a:cubicBezTo>
                    <a:pt x="32928" y="67062"/>
                    <a:pt x="34900" y="64252"/>
                    <a:pt x="36264" y="61005"/>
                  </a:cubicBezTo>
                  <a:cubicBezTo>
                    <a:pt x="36443" y="60577"/>
                    <a:pt x="36300" y="59836"/>
                    <a:pt x="36871" y="59783"/>
                  </a:cubicBezTo>
                  <a:cubicBezTo>
                    <a:pt x="36892" y="59781"/>
                    <a:pt x="36912" y="59780"/>
                    <a:pt x="36932" y="59780"/>
                  </a:cubicBezTo>
                  <a:cubicBezTo>
                    <a:pt x="37454" y="59780"/>
                    <a:pt x="37613" y="60449"/>
                    <a:pt x="37879" y="60853"/>
                  </a:cubicBezTo>
                  <a:cubicBezTo>
                    <a:pt x="39298" y="63012"/>
                    <a:pt x="40725" y="65171"/>
                    <a:pt x="42732" y="66848"/>
                  </a:cubicBezTo>
                  <a:cubicBezTo>
                    <a:pt x="43770" y="67717"/>
                    <a:pt x="44689" y="68155"/>
                    <a:pt x="45509" y="68155"/>
                  </a:cubicBezTo>
                  <a:cubicBezTo>
                    <a:pt x="46641" y="68155"/>
                    <a:pt x="47582" y="67319"/>
                    <a:pt x="48379" y="65626"/>
                  </a:cubicBezTo>
                  <a:cubicBezTo>
                    <a:pt x="49780" y="62646"/>
                    <a:pt x="50342" y="59479"/>
                    <a:pt x="50128" y="56188"/>
                  </a:cubicBezTo>
                  <a:cubicBezTo>
                    <a:pt x="50093" y="55653"/>
                    <a:pt x="50231" y="55432"/>
                    <a:pt x="50573" y="55432"/>
                  </a:cubicBezTo>
                  <a:cubicBezTo>
                    <a:pt x="50669" y="55432"/>
                    <a:pt x="50783" y="55449"/>
                    <a:pt x="50913" y="55483"/>
                  </a:cubicBezTo>
                  <a:cubicBezTo>
                    <a:pt x="51760" y="55706"/>
                    <a:pt x="52599" y="55974"/>
                    <a:pt x="53446" y="56197"/>
                  </a:cubicBezTo>
                  <a:cubicBezTo>
                    <a:pt x="55337" y="56691"/>
                    <a:pt x="57233" y="57126"/>
                    <a:pt x="59170" y="57126"/>
                  </a:cubicBezTo>
                  <a:cubicBezTo>
                    <a:pt x="59855" y="57126"/>
                    <a:pt x="60546" y="57072"/>
                    <a:pt x="61243" y="56946"/>
                  </a:cubicBezTo>
                  <a:cubicBezTo>
                    <a:pt x="63126" y="56598"/>
                    <a:pt x="63920" y="55510"/>
                    <a:pt x="63732" y="53618"/>
                  </a:cubicBezTo>
                  <a:cubicBezTo>
                    <a:pt x="63545" y="51718"/>
                    <a:pt x="62724" y="50041"/>
                    <a:pt x="61814" y="48417"/>
                  </a:cubicBezTo>
                  <a:cubicBezTo>
                    <a:pt x="60762" y="46526"/>
                    <a:pt x="59655" y="44662"/>
                    <a:pt x="58549" y="42797"/>
                  </a:cubicBezTo>
                  <a:cubicBezTo>
                    <a:pt x="58466" y="42661"/>
                    <a:pt x="58499" y="42337"/>
                    <a:pt x="58263" y="42337"/>
                  </a:cubicBezTo>
                  <a:cubicBezTo>
                    <a:pt x="58221" y="42337"/>
                    <a:pt x="58172" y="42346"/>
                    <a:pt x="58112" y="42369"/>
                  </a:cubicBezTo>
                  <a:cubicBezTo>
                    <a:pt x="57818" y="42476"/>
                    <a:pt x="57425" y="42405"/>
                    <a:pt x="57291" y="42806"/>
                  </a:cubicBezTo>
                  <a:cubicBezTo>
                    <a:pt x="57220" y="43011"/>
                    <a:pt x="57158" y="43225"/>
                    <a:pt x="57095" y="43431"/>
                  </a:cubicBezTo>
                  <a:cubicBezTo>
                    <a:pt x="53932" y="52861"/>
                    <a:pt x="45036" y="58985"/>
                    <a:pt x="35521" y="58985"/>
                  </a:cubicBezTo>
                  <a:cubicBezTo>
                    <a:pt x="33712" y="58985"/>
                    <a:pt x="31882" y="58763"/>
                    <a:pt x="30064" y="58302"/>
                  </a:cubicBezTo>
                  <a:cubicBezTo>
                    <a:pt x="18074" y="55260"/>
                    <a:pt x="10813" y="43877"/>
                    <a:pt x="13097" y="31682"/>
                  </a:cubicBezTo>
                  <a:cubicBezTo>
                    <a:pt x="15094" y="21065"/>
                    <a:pt x="24853" y="13338"/>
                    <a:pt x="35391" y="13338"/>
                  </a:cubicBezTo>
                  <a:cubicBezTo>
                    <a:pt x="36621" y="13338"/>
                    <a:pt x="37861" y="13443"/>
                    <a:pt x="39101" y="13661"/>
                  </a:cubicBezTo>
                  <a:cubicBezTo>
                    <a:pt x="51002" y="15758"/>
                    <a:pt x="58986" y="25901"/>
                    <a:pt x="58192" y="37962"/>
                  </a:cubicBezTo>
                  <a:cubicBezTo>
                    <a:pt x="58168" y="38404"/>
                    <a:pt x="58289" y="38491"/>
                    <a:pt x="58600" y="38491"/>
                  </a:cubicBezTo>
                  <a:cubicBezTo>
                    <a:pt x="58634" y="38491"/>
                    <a:pt x="58671" y="38490"/>
                    <a:pt x="58710" y="38488"/>
                  </a:cubicBezTo>
                  <a:cubicBezTo>
                    <a:pt x="60200" y="38417"/>
                    <a:pt x="61663" y="38185"/>
                    <a:pt x="63117" y="37900"/>
                  </a:cubicBezTo>
                  <a:cubicBezTo>
                    <a:pt x="63973" y="37739"/>
                    <a:pt x="65008" y="37793"/>
                    <a:pt x="65650" y="37329"/>
                  </a:cubicBezTo>
                  <a:cubicBezTo>
                    <a:pt x="67149" y="36222"/>
                    <a:pt x="68764" y="35125"/>
                    <a:pt x="69272" y="33127"/>
                  </a:cubicBezTo>
                  <a:cubicBezTo>
                    <a:pt x="69344" y="32832"/>
                    <a:pt x="69478" y="32547"/>
                    <a:pt x="69727" y="32369"/>
                  </a:cubicBezTo>
                  <a:cubicBezTo>
                    <a:pt x="70057" y="32128"/>
                    <a:pt x="70111" y="31798"/>
                    <a:pt x="70156" y="31432"/>
                  </a:cubicBezTo>
                  <a:cubicBezTo>
                    <a:pt x="70307" y="30174"/>
                    <a:pt x="69843" y="29184"/>
                    <a:pt x="68835" y="28434"/>
                  </a:cubicBezTo>
                  <a:cubicBezTo>
                    <a:pt x="67854" y="27694"/>
                    <a:pt x="66721" y="27293"/>
                    <a:pt x="65561" y="26962"/>
                  </a:cubicBezTo>
                  <a:cubicBezTo>
                    <a:pt x="63340" y="26329"/>
                    <a:pt x="61029" y="26106"/>
                    <a:pt x="58799" y="25535"/>
                  </a:cubicBezTo>
                  <a:cubicBezTo>
                    <a:pt x="57550" y="25205"/>
                    <a:pt x="57505" y="25089"/>
                    <a:pt x="58148" y="24019"/>
                  </a:cubicBezTo>
                  <a:cubicBezTo>
                    <a:pt x="59388" y="21949"/>
                    <a:pt x="60548" y="19835"/>
                    <a:pt x="61466" y="17595"/>
                  </a:cubicBezTo>
                  <a:cubicBezTo>
                    <a:pt x="62144" y="15945"/>
                    <a:pt x="62715" y="14268"/>
                    <a:pt x="62805" y="12457"/>
                  </a:cubicBezTo>
                  <a:cubicBezTo>
                    <a:pt x="62912" y="10280"/>
                    <a:pt x="61832" y="8951"/>
                    <a:pt x="59664" y="8692"/>
                  </a:cubicBezTo>
                  <a:cubicBezTo>
                    <a:pt x="59295" y="8647"/>
                    <a:pt x="58926" y="8624"/>
                    <a:pt x="58557" y="8624"/>
                  </a:cubicBezTo>
                  <a:cubicBezTo>
                    <a:pt x="58052" y="8624"/>
                    <a:pt x="57547" y="8667"/>
                    <a:pt x="57042" y="8755"/>
                  </a:cubicBezTo>
                  <a:cubicBezTo>
                    <a:pt x="53045" y="9459"/>
                    <a:pt x="49503" y="11181"/>
                    <a:pt x="46176" y="13429"/>
                  </a:cubicBezTo>
                  <a:cubicBezTo>
                    <a:pt x="45879" y="13630"/>
                    <a:pt x="45673" y="13741"/>
                    <a:pt x="45518" y="13741"/>
                  </a:cubicBezTo>
                  <a:cubicBezTo>
                    <a:pt x="45301" y="13741"/>
                    <a:pt x="45186" y="13523"/>
                    <a:pt x="45061" y="13028"/>
                  </a:cubicBezTo>
                  <a:cubicBezTo>
                    <a:pt x="44561" y="11038"/>
                    <a:pt x="44115" y="9031"/>
                    <a:pt x="43580" y="7051"/>
                  </a:cubicBezTo>
                  <a:cubicBezTo>
                    <a:pt x="43009" y="4901"/>
                    <a:pt x="42366" y="2769"/>
                    <a:pt x="40859" y="1047"/>
                  </a:cubicBezTo>
                  <a:cubicBezTo>
                    <a:pt x="40241" y="342"/>
                    <a:pt x="39644" y="0"/>
                    <a:pt x="38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62;p47">
              <a:extLst>
                <a:ext uri="{FF2B5EF4-FFF2-40B4-BE49-F238E27FC236}">
                  <a16:creationId xmlns:a16="http://schemas.microsoft.com/office/drawing/2014/main" id="{F2925ABB-8A0E-43BA-3508-1662C352A728}"/>
                </a:ext>
              </a:extLst>
            </p:cNvPr>
            <p:cNvSpPr/>
            <p:nvPr/>
          </p:nvSpPr>
          <p:spPr>
            <a:xfrm>
              <a:off x="5402050" y="2794475"/>
              <a:ext cx="1307625" cy="1332000"/>
            </a:xfrm>
            <a:custGeom>
              <a:avLst/>
              <a:gdLst/>
              <a:ahLst/>
              <a:cxnLst/>
              <a:rect l="l" t="t" r="r" b="b"/>
              <a:pathLst>
                <a:path w="52305" h="53280" extrusionOk="0">
                  <a:moveTo>
                    <a:pt x="27642" y="1"/>
                  </a:moveTo>
                  <a:cubicBezTo>
                    <a:pt x="26901" y="1"/>
                    <a:pt x="26141" y="88"/>
                    <a:pt x="25372" y="268"/>
                  </a:cubicBezTo>
                  <a:cubicBezTo>
                    <a:pt x="22625" y="910"/>
                    <a:pt x="20430" y="2507"/>
                    <a:pt x="18708" y="4693"/>
                  </a:cubicBezTo>
                  <a:cubicBezTo>
                    <a:pt x="16389" y="7637"/>
                    <a:pt x="13391" y="9332"/>
                    <a:pt x="9725" y="10001"/>
                  </a:cubicBezTo>
                  <a:cubicBezTo>
                    <a:pt x="7869" y="10340"/>
                    <a:pt x="6005" y="10688"/>
                    <a:pt x="4274" y="11499"/>
                  </a:cubicBezTo>
                  <a:cubicBezTo>
                    <a:pt x="3989" y="11633"/>
                    <a:pt x="3614" y="11705"/>
                    <a:pt x="3551" y="12106"/>
                  </a:cubicBezTo>
                  <a:cubicBezTo>
                    <a:pt x="3141" y="14702"/>
                    <a:pt x="1776" y="16781"/>
                    <a:pt x="1" y="18636"/>
                  </a:cubicBezTo>
                  <a:cubicBezTo>
                    <a:pt x="45" y="18690"/>
                    <a:pt x="90" y="18734"/>
                    <a:pt x="135" y="18788"/>
                  </a:cubicBezTo>
                  <a:cubicBezTo>
                    <a:pt x="353" y="18771"/>
                    <a:pt x="571" y="18763"/>
                    <a:pt x="787" y="18763"/>
                  </a:cubicBezTo>
                  <a:cubicBezTo>
                    <a:pt x="2093" y="18763"/>
                    <a:pt x="3338" y="19070"/>
                    <a:pt x="4479" y="19751"/>
                  </a:cubicBezTo>
                  <a:cubicBezTo>
                    <a:pt x="4664" y="19862"/>
                    <a:pt x="4804" y="19919"/>
                    <a:pt x="4929" y="19919"/>
                  </a:cubicBezTo>
                  <a:cubicBezTo>
                    <a:pt x="5105" y="19919"/>
                    <a:pt x="5249" y="19805"/>
                    <a:pt x="5443" y="19564"/>
                  </a:cubicBezTo>
                  <a:cubicBezTo>
                    <a:pt x="6424" y="18309"/>
                    <a:pt x="7672" y="17681"/>
                    <a:pt x="8938" y="17681"/>
                  </a:cubicBezTo>
                  <a:cubicBezTo>
                    <a:pt x="10066" y="17681"/>
                    <a:pt x="11208" y="18180"/>
                    <a:pt x="12187" y="19180"/>
                  </a:cubicBezTo>
                  <a:cubicBezTo>
                    <a:pt x="12276" y="19279"/>
                    <a:pt x="12383" y="19368"/>
                    <a:pt x="12490" y="19466"/>
                  </a:cubicBezTo>
                  <a:cubicBezTo>
                    <a:pt x="15461" y="16245"/>
                    <a:pt x="19137" y="14506"/>
                    <a:pt x="23490" y="14211"/>
                  </a:cubicBezTo>
                  <a:cubicBezTo>
                    <a:pt x="23829" y="14185"/>
                    <a:pt x="24007" y="14033"/>
                    <a:pt x="24204" y="13765"/>
                  </a:cubicBezTo>
                  <a:cubicBezTo>
                    <a:pt x="25680" y="11669"/>
                    <a:pt x="27778" y="10614"/>
                    <a:pt x="29880" y="10614"/>
                  </a:cubicBezTo>
                  <a:cubicBezTo>
                    <a:pt x="31893" y="10614"/>
                    <a:pt x="33911" y="11582"/>
                    <a:pt x="35391" y="13533"/>
                  </a:cubicBezTo>
                  <a:cubicBezTo>
                    <a:pt x="35601" y="13807"/>
                    <a:pt x="35796" y="13925"/>
                    <a:pt x="36010" y="13925"/>
                  </a:cubicBezTo>
                  <a:cubicBezTo>
                    <a:pt x="36159" y="13925"/>
                    <a:pt x="36317" y="13868"/>
                    <a:pt x="36497" y="13765"/>
                  </a:cubicBezTo>
                  <a:cubicBezTo>
                    <a:pt x="36684" y="13658"/>
                    <a:pt x="36872" y="13533"/>
                    <a:pt x="37050" y="13409"/>
                  </a:cubicBezTo>
                  <a:cubicBezTo>
                    <a:pt x="37150" y="13340"/>
                    <a:pt x="37251" y="13281"/>
                    <a:pt x="37353" y="13281"/>
                  </a:cubicBezTo>
                  <a:cubicBezTo>
                    <a:pt x="37423" y="13281"/>
                    <a:pt x="37495" y="13309"/>
                    <a:pt x="37567" y="13382"/>
                  </a:cubicBezTo>
                  <a:cubicBezTo>
                    <a:pt x="37755" y="13578"/>
                    <a:pt x="37701" y="13783"/>
                    <a:pt x="37550" y="13971"/>
                  </a:cubicBezTo>
                  <a:cubicBezTo>
                    <a:pt x="37291" y="14310"/>
                    <a:pt x="36934" y="14506"/>
                    <a:pt x="36541" y="14658"/>
                  </a:cubicBezTo>
                  <a:cubicBezTo>
                    <a:pt x="36408" y="14711"/>
                    <a:pt x="36140" y="14675"/>
                    <a:pt x="36185" y="14889"/>
                  </a:cubicBezTo>
                  <a:cubicBezTo>
                    <a:pt x="36283" y="15344"/>
                    <a:pt x="36354" y="15853"/>
                    <a:pt x="36622" y="16192"/>
                  </a:cubicBezTo>
                  <a:cubicBezTo>
                    <a:pt x="36706" y="16301"/>
                    <a:pt x="36815" y="16341"/>
                    <a:pt x="36935" y="16341"/>
                  </a:cubicBezTo>
                  <a:cubicBezTo>
                    <a:pt x="37169" y="16341"/>
                    <a:pt x="37448" y="16188"/>
                    <a:pt x="37683" y="16094"/>
                  </a:cubicBezTo>
                  <a:cubicBezTo>
                    <a:pt x="37808" y="16049"/>
                    <a:pt x="37924" y="15969"/>
                    <a:pt x="38049" y="15915"/>
                  </a:cubicBezTo>
                  <a:cubicBezTo>
                    <a:pt x="38140" y="15870"/>
                    <a:pt x="38240" y="15834"/>
                    <a:pt x="38333" y="15834"/>
                  </a:cubicBezTo>
                  <a:cubicBezTo>
                    <a:pt x="38424" y="15834"/>
                    <a:pt x="38510" y="15868"/>
                    <a:pt x="38575" y="15960"/>
                  </a:cubicBezTo>
                  <a:cubicBezTo>
                    <a:pt x="38736" y="16183"/>
                    <a:pt x="38584" y="16370"/>
                    <a:pt x="38397" y="16513"/>
                  </a:cubicBezTo>
                  <a:cubicBezTo>
                    <a:pt x="38049" y="16799"/>
                    <a:pt x="37630" y="16915"/>
                    <a:pt x="37184" y="16941"/>
                  </a:cubicBezTo>
                  <a:cubicBezTo>
                    <a:pt x="37177" y="16942"/>
                    <a:pt x="37171" y="16942"/>
                    <a:pt x="37164" y="16942"/>
                  </a:cubicBezTo>
                  <a:cubicBezTo>
                    <a:pt x="37080" y="16942"/>
                    <a:pt x="36976" y="16918"/>
                    <a:pt x="36886" y="16918"/>
                  </a:cubicBezTo>
                  <a:cubicBezTo>
                    <a:pt x="36785" y="16918"/>
                    <a:pt x="36702" y="16948"/>
                    <a:pt x="36684" y="17075"/>
                  </a:cubicBezTo>
                  <a:cubicBezTo>
                    <a:pt x="36631" y="17503"/>
                    <a:pt x="36533" y="18003"/>
                    <a:pt x="36702" y="18360"/>
                  </a:cubicBezTo>
                  <a:cubicBezTo>
                    <a:pt x="36826" y="18608"/>
                    <a:pt x="37119" y="18671"/>
                    <a:pt x="37427" y="18671"/>
                  </a:cubicBezTo>
                  <a:cubicBezTo>
                    <a:pt x="37561" y="18671"/>
                    <a:pt x="37699" y="18659"/>
                    <a:pt x="37826" y="18645"/>
                  </a:cubicBezTo>
                  <a:cubicBezTo>
                    <a:pt x="38008" y="18624"/>
                    <a:pt x="38255" y="18494"/>
                    <a:pt x="38442" y="18494"/>
                  </a:cubicBezTo>
                  <a:cubicBezTo>
                    <a:pt x="38576" y="18494"/>
                    <a:pt x="38680" y="18560"/>
                    <a:pt x="38709" y="18779"/>
                  </a:cubicBezTo>
                  <a:cubicBezTo>
                    <a:pt x="38772" y="19261"/>
                    <a:pt x="38183" y="19234"/>
                    <a:pt x="37817" y="19296"/>
                  </a:cubicBezTo>
                  <a:cubicBezTo>
                    <a:pt x="37796" y="19299"/>
                    <a:pt x="37774" y="19300"/>
                    <a:pt x="37752" y="19300"/>
                  </a:cubicBezTo>
                  <a:cubicBezTo>
                    <a:pt x="37579" y="19300"/>
                    <a:pt x="37392" y="19223"/>
                    <a:pt x="37220" y="19223"/>
                  </a:cubicBezTo>
                  <a:cubicBezTo>
                    <a:pt x="37205" y="19223"/>
                    <a:pt x="37190" y="19224"/>
                    <a:pt x="37175" y="19225"/>
                  </a:cubicBezTo>
                  <a:cubicBezTo>
                    <a:pt x="37166" y="19226"/>
                    <a:pt x="37157" y="19227"/>
                    <a:pt x="37147" y="19227"/>
                  </a:cubicBezTo>
                  <a:cubicBezTo>
                    <a:pt x="36982" y="19227"/>
                    <a:pt x="36801" y="19035"/>
                    <a:pt x="36640" y="19035"/>
                  </a:cubicBezTo>
                  <a:cubicBezTo>
                    <a:pt x="36555" y="19035"/>
                    <a:pt x="36476" y="19088"/>
                    <a:pt x="36408" y="19252"/>
                  </a:cubicBezTo>
                  <a:cubicBezTo>
                    <a:pt x="36256" y="19609"/>
                    <a:pt x="36167" y="19948"/>
                    <a:pt x="36452" y="20376"/>
                  </a:cubicBezTo>
                  <a:cubicBezTo>
                    <a:pt x="38415" y="23364"/>
                    <a:pt x="39030" y="26629"/>
                    <a:pt x="38299" y="30127"/>
                  </a:cubicBezTo>
                  <a:cubicBezTo>
                    <a:pt x="37002" y="36269"/>
                    <a:pt x="32259" y="42208"/>
                    <a:pt x="24640" y="42208"/>
                  </a:cubicBezTo>
                  <a:cubicBezTo>
                    <a:pt x="23662" y="42208"/>
                    <a:pt x="22635" y="42110"/>
                    <a:pt x="21563" y="41902"/>
                  </a:cubicBezTo>
                  <a:cubicBezTo>
                    <a:pt x="16014" y="40832"/>
                    <a:pt x="11991" y="37665"/>
                    <a:pt x="9992" y="32268"/>
                  </a:cubicBezTo>
                  <a:cubicBezTo>
                    <a:pt x="9627" y="31277"/>
                    <a:pt x="9047" y="30662"/>
                    <a:pt x="8226" y="30118"/>
                  </a:cubicBezTo>
                  <a:cubicBezTo>
                    <a:pt x="7129" y="32000"/>
                    <a:pt x="5478" y="33151"/>
                    <a:pt x="3480" y="33856"/>
                  </a:cubicBezTo>
                  <a:cubicBezTo>
                    <a:pt x="2552" y="34186"/>
                    <a:pt x="2481" y="34623"/>
                    <a:pt x="3221" y="35256"/>
                  </a:cubicBezTo>
                  <a:cubicBezTo>
                    <a:pt x="6986" y="38477"/>
                    <a:pt x="7459" y="43972"/>
                    <a:pt x="4247" y="47683"/>
                  </a:cubicBezTo>
                  <a:cubicBezTo>
                    <a:pt x="3890" y="48093"/>
                    <a:pt x="4006" y="48281"/>
                    <a:pt x="4301" y="48593"/>
                  </a:cubicBezTo>
                  <a:cubicBezTo>
                    <a:pt x="6484" y="50860"/>
                    <a:pt x="9116" y="51817"/>
                    <a:pt x="12056" y="51817"/>
                  </a:cubicBezTo>
                  <a:cubicBezTo>
                    <a:pt x="12564" y="51817"/>
                    <a:pt x="13080" y="51788"/>
                    <a:pt x="13605" y="51733"/>
                  </a:cubicBezTo>
                  <a:cubicBezTo>
                    <a:pt x="15720" y="51519"/>
                    <a:pt x="17745" y="50904"/>
                    <a:pt x="19788" y="50395"/>
                  </a:cubicBezTo>
                  <a:cubicBezTo>
                    <a:pt x="21198" y="50043"/>
                    <a:pt x="22588" y="49842"/>
                    <a:pt x="23953" y="49842"/>
                  </a:cubicBezTo>
                  <a:cubicBezTo>
                    <a:pt x="26154" y="49842"/>
                    <a:pt x="28291" y="50365"/>
                    <a:pt x="30350" y="51626"/>
                  </a:cubicBezTo>
                  <a:cubicBezTo>
                    <a:pt x="31314" y="52206"/>
                    <a:pt x="32384" y="52572"/>
                    <a:pt x="33473" y="52875"/>
                  </a:cubicBezTo>
                  <a:cubicBezTo>
                    <a:pt x="34427" y="53138"/>
                    <a:pt x="35357" y="53279"/>
                    <a:pt x="36256" y="53279"/>
                  </a:cubicBezTo>
                  <a:cubicBezTo>
                    <a:pt x="38222" y="53279"/>
                    <a:pt x="40040" y="52604"/>
                    <a:pt x="41644" y="51055"/>
                  </a:cubicBezTo>
                  <a:cubicBezTo>
                    <a:pt x="43857" y="48914"/>
                    <a:pt x="45186" y="46274"/>
                    <a:pt x="45730" y="43249"/>
                  </a:cubicBezTo>
                  <a:cubicBezTo>
                    <a:pt x="46185" y="40707"/>
                    <a:pt x="45784" y="38227"/>
                    <a:pt x="45141" y="35765"/>
                  </a:cubicBezTo>
                  <a:cubicBezTo>
                    <a:pt x="44588" y="33632"/>
                    <a:pt x="44963" y="31688"/>
                    <a:pt x="46355" y="29957"/>
                  </a:cubicBezTo>
                  <a:cubicBezTo>
                    <a:pt x="47131" y="29002"/>
                    <a:pt x="47943" y="28066"/>
                    <a:pt x="48692" y="27093"/>
                  </a:cubicBezTo>
                  <a:cubicBezTo>
                    <a:pt x="52305" y="22419"/>
                    <a:pt x="50878" y="16567"/>
                    <a:pt x="45525" y="14078"/>
                  </a:cubicBezTo>
                  <a:cubicBezTo>
                    <a:pt x="44312" y="13507"/>
                    <a:pt x="43072" y="12989"/>
                    <a:pt x="41841" y="12445"/>
                  </a:cubicBezTo>
                  <a:cubicBezTo>
                    <a:pt x="39664" y="11491"/>
                    <a:pt x="38076" y="9938"/>
                    <a:pt x="37077" y="7779"/>
                  </a:cubicBezTo>
                  <a:cubicBezTo>
                    <a:pt x="36666" y="6887"/>
                    <a:pt x="36265" y="5986"/>
                    <a:pt x="35801" y="5112"/>
                  </a:cubicBezTo>
                  <a:cubicBezTo>
                    <a:pt x="34079" y="1858"/>
                    <a:pt x="31055" y="1"/>
                    <a:pt x="27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63;p47">
              <a:extLst>
                <a:ext uri="{FF2B5EF4-FFF2-40B4-BE49-F238E27FC236}">
                  <a16:creationId xmlns:a16="http://schemas.microsoft.com/office/drawing/2014/main" id="{1B58252D-FE90-83C2-F2B1-C0512ABFDEB5}"/>
                </a:ext>
              </a:extLst>
            </p:cNvPr>
            <p:cNvSpPr/>
            <p:nvPr/>
          </p:nvSpPr>
          <p:spPr>
            <a:xfrm>
              <a:off x="1192000" y="2870025"/>
              <a:ext cx="1220200" cy="1102925"/>
            </a:xfrm>
            <a:custGeom>
              <a:avLst/>
              <a:gdLst/>
              <a:ahLst/>
              <a:cxnLst/>
              <a:rect l="l" t="t" r="r" b="b"/>
              <a:pathLst>
                <a:path w="48808" h="44117" extrusionOk="0">
                  <a:moveTo>
                    <a:pt x="30397" y="6595"/>
                  </a:moveTo>
                  <a:cubicBezTo>
                    <a:pt x="30571" y="6595"/>
                    <a:pt x="30722" y="6668"/>
                    <a:pt x="30769" y="6916"/>
                  </a:cubicBezTo>
                  <a:cubicBezTo>
                    <a:pt x="30840" y="7300"/>
                    <a:pt x="30484" y="7309"/>
                    <a:pt x="30216" y="7353"/>
                  </a:cubicBezTo>
                  <a:cubicBezTo>
                    <a:pt x="29467" y="7469"/>
                    <a:pt x="28815" y="7755"/>
                    <a:pt x="28262" y="8451"/>
                  </a:cubicBezTo>
                  <a:cubicBezTo>
                    <a:pt x="28781" y="8407"/>
                    <a:pt x="29235" y="8267"/>
                    <a:pt x="29674" y="8267"/>
                  </a:cubicBezTo>
                  <a:cubicBezTo>
                    <a:pt x="29862" y="8267"/>
                    <a:pt x="30047" y="8292"/>
                    <a:pt x="30234" y="8362"/>
                  </a:cubicBezTo>
                  <a:cubicBezTo>
                    <a:pt x="30501" y="8460"/>
                    <a:pt x="30814" y="8531"/>
                    <a:pt x="30707" y="8897"/>
                  </a:cubicBezTo>
                  <a:cubicBezTo>
                    <a:pt x="30651" y="9083"/>
                    <a:pt x="30530" y="9139"/>
                    <a:pt x="30395" y="9139"/>
                  </a:cubicBezTo>
                  <a:cubicBezTo>
                    <a:pt x="30291" y="9139"/>
                    <a:pt x="30179" y="9106"/>
                    <a:pt x="30082" y="9075"/>
                  </a:cubicBezTo>
                  <a:cubicBezTo>
                    <a:pt x="29859" y="9002"/>
                    <a:pt x="29642" y="8970"/>
                    <a:pt x="29429" y="8970"/>
                  </a:cubicBezTo>
                  <a:cubicBezTo>
                    <a:pt x="28968" y="8970"/>
                    <a:pt x="28526" y="9118"/>
                    <a:pt x="28093" y="9307"/>
                  </a:cubicBezTo>
                  <a:cubicBezTo>
                    <a:pt x="27975" y="9360"/>
                    <a:pt x="27854" y="9428"/>
                    <a:pt x="27737" y="9428"/>
                  </a:cubicBezTo>
                  <a:cubicBezTo>
                    <a:pt x="27676" y="9428"/>
                    <a:pt x="27616" y="9410"/>
                    <a:pt x="27557" y="9361"/>
                  </a:cubicBezTo>
                  <a:cubicBezTo>
                    <a:pt x="27352" y="9191"/>
                    <a:pt x="27441" y="8950"/>
                    <a:pt x="27531" y="8754"/>
                  </a:cubicBezTo>
                  <a:cubicBezTo>
                    <a:pt x="28039" y="7666"/>
                    <a:pt x="28896" y="6988"/>
                    <a:pt x="30029" y="6667"/>
                  </a:cubicBezTo>
                  <a:cubicBezTo>
                    <a:pt x="30145" y="6630"/>
                    <a:pt x="30277" y="6595"/>
                    <a:pt x="30397" y="6595"/>
                  </a:cubicBezTo>
                  <a:close/>
                  <a:moveTo>
                    <a:pt x="19822" y="7597"/>
                  </a:moveTo>
                  <a:cubicBezTo>
                    <a:pt x="21135" y="7597"/>
                    <a:pt x="22637" y="8538"/>
                    <a:pt x="22954" y="9735"/>
                  </a:cubicBezTo>
                  <a:cubicBezTo>
                    <a:pt x="23059" y="10127"/>
                    <a:pt x="22961" y="10349"/>
                    <a:pt x="22686" y="10349"/>
                  </a:cubicBezTo>
                  <a:cubicBezTo>
                    <a:pt x="22610" y="10349"/>
                    <a:pt x="22521" y="10332"/>
                    <a:pt x="22419" y="10297"/>
                  </a:cubicBezTo>
                  <a:cubicBezTo>
                    <a:pt x="22051" y="10167"/>
                    <a:pt x="21692" y="10101"/>
                    <a:pt x="21339" y="10101"/>
                  </a:cubicBezTo>
                  <a:cubicBezTo>
                    <a:pt x="20895" y="10101"/>
                    <a:pt x="20460" y="10205"/>
                    <a:pt x="20028" y="10413"/>
                  </a:cubicBezTo>
                  <a:cubicBezTo>
                    <a:pt x="19947" y="10452"/>
                    <a:pt x="19863" y="10480"/>
                    <a:pt x="19787" y="10480"/>
                  </a:cubicBezTo>
                  <a:cubicBezTo>
                    <a:pt x="19687" y="10480"/>
                    <a:pt x="19601" y="10431"/>
                    <a:pt x="19555" y="10288"/>
                  </a:cubicBezTo>
                  <a:cubicBezTo>
                    <a:pt x="19493" y="10101"/>
                    <a:pt x="19627" y="9985"/>
                    <a:pt x="19778" y="9905"/>
                  </a:cubicBezTo>
                  <a:cubicBezTo>
                    <a:pt x="20358" y="9584"/>
                    <a:pt x="20983" y="9414"/>
                    <a:pt x="21759" y="9387"/>
                  </a:cubicBezTo>
                  <a:cubicBezTo>
                    <a:pt x="21162" y="8659"/>
                    <a:pt x="20550" y="8249"/>
                    <a:pt x="19804" y="8249"/>
                  </a:cubicBezTo>
                  <a:cubicBezTo>
                    <a:pt x="19590" y="8249"/>
                    <a:pt x="19366" y="8283"/>
                    <a:pt x="19127" y="8353"/>
                  </a:cubicBezTo>
                  <a:cubicBezTo>
                    <a:pt x="19040" y="8379"/>
                    <a:pt x="18954" y="8400"/>
                    <a:pt x="18877" y="8400"/>
                  </a:cubicBezTo>
                  <a:cubicBezTo>
                    <a:pt x="18750" y="8400"/>
                    <a:pt x="18649" y="8343"/>
                    <a:pt x="18610" y="8165"/>
                  </a:cubicBezTo>
                  <a:cubicBezTo>
                    <a:pt x="18556" y="7933"/>
                    <a:pt x="18752" y="7844"/>
                    <a:pt x="18940" y="7764"/>
                  </a:cubicBezTo>
                  <a:cubicBezTo>
                    <a:pt x="19211" y="7649"/>
                    <a:pt x="19511" y="7597"/>
                    <a:pt x="19822" y="7597"/>
                  </a:cubicBezTo>
                  <a:close/>
                  <a:moveTo>
                    <a:pt x="36663" y="11403"/>
                  </a:moveTo>
                  <a:cubicBezTo>
                    <a:pt x="37130" y="11403"/>
                    <a:pt x="37428" y="11553"/>
                    <a:pt x="37558" y="12082"/>
                  </a:cubicBezTo>
                  <a:cubicBezTo>
                    <a:pt x="38593" y="16167"/>
                    <a:pt x="38459" y="20191"/>
                    <a:pt x="36719" y="24071"/>
                  </a:cubicBezTo>
                  <a:cubicBezTo>
                    <a:pt x="34882" y="28157"/>
                    <a:pt x="31474" y="30102"/>
                    <a:pt x="27165" y="30664"/>
                  </a:cubicBezTo>
                  <a:cubicBezTo>
                    <a:pt x="26601" y="30737"/>
                    <a:pt x="26038" y="30774"/>
                    <a:pt x="25476" y="30774"/>
                  </a:cubicBezTo>
                  <a:cubicBezTo>
                    <a:pt x="24259" y="30774"/>
                    <a:pt x="23050" y="30602"/>
                    <a:pt x="21866" y="30254"/>
                  </a:cubicBezTo>
                  <a:cubicBezTo>
                    <a:pt x="17307" y="28889"/>
                    <a:pt x="14872" y="25659"/>
                    <a:pt x="14006" y="21127"/>
                  </a:cubicBezTo>
                  <a:cubicBezTo>
                    <a:pt x="13569" y="18808"/>
                    <a:pt x="13712" y="16489"/>
                    <a:pt x="14176" y="14178"/>
                  </a:cubicBezTo>
                  <a:cubicBezTo>
                    <a:pt x="14310" y="13500"/>
                    <a:pt x="14622" y="13179"/>
                    <a:pt x="15327" y="13018"/>
                  </a:cubicBezTo>
                  <a:cubicBezTo>
                    <a:pt x="20492" y="11814"/>
                    <a:pt x="25738" y="11493"/>
                    <a:pt x="31019" y="11404"/>
                  </a:cubicBezTo>
                  <a:cubicBezTo>
                    <a:pt x="32262" y="11404"/>
                    <a:pt x="33505" y="11408"/>
                    <a:pt x="34750" y="11408"/>
                  </a:cubicBezTo>
                  <a:cubicBezTo>
                    <a:pt x="35373" y="11408"/>
                    <a:pt x="35997" y="11407"/>
                    <a:pt x="36621" y="11404"/>
                  </a:cubicBezTo>
                  <a:cubicBezTo>
                    <a:pt x="36635" y="11403"/>
                    <a:pt x="36649" y="11403"/>
                    <a:pt x="36663" y="11403"/>
                  </a:cubicBezTo>
                  <a:close/>
                  <a:moveTo>
                    <a:pt x="24458" y="1"/>
                  </a:moveTo>
                  <a:cubicBezTo>
                    <a:pt x="18600" y="1"/>
                    <a:pt x="12764" y="2321"/>
                    <a:pt x="8431" y="6916"/>
                  </a:cubicBezTo>
                  <a:cubicBezTo>
                    <a:pt x="0" y="15864"/>
                    <a:pt x="429" y="29808"/>
                    <a:pt x="9421" y="38184"/>
                  </a:cubicBezTo>
                  <a:cubicBezTo>
                    <a:pt x="13977" y="42433"/>
                    <a:pt x="19443" y="44116"/>
                    <a:pt x="24473" y="44116"/>
                  </a:cubicBezTo>
                  <a:cubicBezTo>
                    <a:pt x="28917" y="44116"/>
                    <a:pt x="33021" y="42802"/>
                    <a:pt x="35854" y="40780"/>
                  </a:cubicBezTo>
                  <a:cubicBezTo>
                    <a:pt x="33989" y="40754"/>
                    <a:pt x="32839" y="39844"/>
                    <a:pt x="32366" y="38095"/>
                  </a:cubicBezTo>
                  <a:cubicBezTo>
                    <a:pt x="32292" y="37814"/>
                    <a:pt x="32163" y="37734"/>
                    <a:pt x="31976" y="37734"/>
                  </a:cubicBezTo>
                  <a:cubicBezTo>
                    <a:pt x="31913" y="37734"/>
                    <a:pt x="31844" y="37743"/>
                    <a:pt x="31768" y="37756"/>
                  </a:cubicBezTo>
                  <a:cubicBezTo>
                    <a:pt x="30965" y="37890"/>
                    <a:pt x="30145" y="38015"/>
                    <a:pt x="29342" y="38167"/>
                  </a:cubicBezTo>
                  <a:cubicBezTo>
                    <a:pt x="25755" y="38827"/>
                    <a:pt x="22205" y="39719"/>
                    <a:pt x="18574" y="40102"/>
                  </a:cubicBezTo>
                  <a:cubicBezTo>
                    <a:pt x="18441" y="40118"/>
                    <a:pt x="18289" y="40155"/>
                    <a:pt x="18155" y="40155"/>
                  </a:cubicBezTo>
                  <a:cubicBezTo>
                    <a:pt x="17973" y="40155"/>
                    <a:pt x="17823" y="40086"/>
                    <a:pt x="17798" y="39799"/>
                  </a:cubicBezTo>
                  <a:cubicBezTo>
                    <a:pt x="17762" y="39362"/>
                    <a:pt x="18172" y="39424"/>
                    <a:pt x="18458" y="39380"/>
                  </a:cubicBezTo>
                  <a:cubicBezTo>
                    <a:pt x="20091" y="39139"/>
                    <a:pt x="21714" y="38916"/>
                    <a:pt x="23338" y="38639"/>
                  </a:cubicBezTo>
                  <a:cubicBezTo>
                    <a:pt x="26237" y="38149"/>
                    <a:pt x="29092" y="37471"/>
                    <a:pt x="32009" y="37078"/>
                  </a:cubicBezTo>
                  <a:cubicBezTo>
                    <a:pt x="32108" y="37065"/>
                    <a:pt x="32198" y="37057"/>
                    <a:pt x="32280" y="37057"/>
                  </a:cubicBezTo>
                  <a:cubicBezTo>
                    <a:pt x="32687" y="37057"/>
                    <a:pt x="32898" y="37241"/>
                    <a:pt x="33017" y="37783"/>
                  </a:cubicBezTo>
                  <a:cubicBezTo>
                    <a:pt x="33311" y="39166"/>
                    <a:pt x="34195" y="39942"/>
                    <a:pt x="35390" y="40058"/>
                  </a:cubicBezTo>
                  <a:cubicBezTo>
                    <a:pt x="35501" y="40068"/>
                    <a:pt x="35612" y="40073"/>
                    <a:pt x="35724" y="40073"/>
                  </a:cubicBezTo>
                  <a:cubicBezTo>
                    <a:pt x="37456" y="40073"/>
                    <a:pt x="39321" y="38867"/>
                    <a:pt x="39958" y="37283"/>
                  </a:cubicBezTo>
                  <a:cubicBezTo>
                    <a:pt x="40546" y="35838"/>
                    <a:pt x="40002" y="34455"/>
                    <a:pt x="38575" y="33795"/>
                  </a:cubicBezTo>
                  <a:cubicBezTo>
                    <a:pt x="38060" y="33558"/>
                    <a:pt x="37540" y="33440"/>
                    <a:pt x="37019" y="33440"/>
                  </a:cubicBezTo>
                  <a:cubicBezTo>
                    <a:pt x="36503" y="33440"/>
                    <a:pt x="35985" y="33556"/>
                    <a:pt x="35470" y="33786"/>
                  </a:cubicBezTo>
                  <a:cubicBezTo>
                    <a:pt x="35294" y="33865"/>
                    <a:pt x="35145" y="33906"/>
                    <a:pt x="35023" y="33906"/>
                  </a:cubicBezTo>
                  <a:cubicBezTo>
                    <a:pt x="34733" y="33906"/>
                    <a:pt x="34596" y="33678"/>
                    <a:pt x="34596" y="33206"/>
                  </a:cubicBezTo>
                  <a:cubicBezTo>
                    <a:pt x="34605" y="32555"/>
                    <a:pt x="34587" y="31895"/>
                    <a:pt x="34525" y="31244"/>
                  </a:cubicBezTo>
                  <a:cubicBezTo>
                    <a:pt x="34489" y="30967"/>
                    <a:pt x="34471" y="30566"/>
                    <a:pt x="34097" y="30521"/>
                  </a:cubicBezTo>
                  <a:cubicBezTo>
                    <a:pt x="34070" y="30518"/>
                    <a:pt x="34044" y="30516"/>
                    <a:pt x="34020" y="30516"/>
                  </a:cubicBezTo>
                  <a:cubicBezTo>
                    <a:pt x="33662" y="30516"/>
                    <a:pt x="33553" y="30870"/>
                    <a:pt x="33436" y="31146"/>
                  </a:cubicBezTo>
                  <a:cubicBezTo>
                    <a:pt x="33035" y="32082"/>
                    <a:pt x="32848" y="33091"/>
                    <a:pt x="32767" y="34099"/>
                  </a:cubicBezTo>
                  <a:cubicBezTo>
                    <a:pt x="32705" y="34812"/>
                    <a:pt x="32384" y="35035"/>
                    <a:pt x="31706" y="35125"/>
                  </a:cubicBezTo>
                  <a:cubicBezTo>
                    <a:pt x="28797" y="35508"/>
                    <a:pt x="25880" y="35874"/>
                    <a:pt x="22999" y="36418"/>
                  </a:cubicBezTo>
                  <a:cubicBezTo>
                    <a:pt x="21374" y="36729"/>
                    <a:pt x="19774" y="37124"/>
                    <a:pt x="18110" y="37124"/>
                  </a:cubicBezTo>
                  <a:cubicBezTo>
                    <a:pt x="18057" y="37124"/>
                    <a:pt x="18003" y="37124"/>
                    <a:pt x="17949" y="37123"/>
                  </a:cubicBezTo>
                  <a:cubicBezTo>
                    <a:pt x="17735" y="37114"/>
                    <a:pt x="17468" y="37158"/>
                    <a:pt x="17477" y="36828"/>
                  </a:cubicBezTo>
                  <a:cubicBezTo>
                    <a:pt x="17486" y="36561"/>
                    <a:pt x="17718" y="36579"/>
                    <a:pt x="17905" y="36561"/>
                  </a:cubicBezTo>
                  <a:cubicBezTo>
                    <a:pt x="18583" y="36480"/>
                    <a:pt x="19279" y="36445"/>
                    <a:pt x="19948" y="36311"/>
                  </a:cubicBezTo>
                  <a:cubicBezTo>
                    <a:pt x="23864" y="35481"/>
                    <a:pt x="27798" y="34723"/>
                    <a:pt x="31786" y="34295"/>
                  </a:cubicBezTo>
                  <a:cubicBezTo>
                    <a:pt x="32196" y="34250"/>
                    <a:pt x="32250" y="34027"/>
                    <a:pt x="32294" y="33697"/>
                  </a:cubicBezTo>
                  <a:cubicBezTo>
                    <a:pt x="32455" y="32671"/>
                    <a:pt x="32553" y="31619"/>
                    <a:pt x="33017" y="30673"/>
                  </a:cubicBezTo>
                  <a:cubicBezTo>
                    <a:pt x="33229" y="30233"/>
                    <a:pt x="33521" y="29849"/>
                    <a:pt x="34053" y="29849"/>
                  </a:cubicBezTo>
                  <a:cubicBezTo>
                    <a:pt x="34082" y="29849"/>
                    <a:pt x="34111" y="29850"/>
                    <a:pt x="34141" y="29852"/>
                  </a:cubicBezTo>
                  <a:cubicBezTo>
                    <a:pt x="34757" y="29906"/>
                    <a:pt x="34980" y="30370"/>
                    <a:pt x="35140" y="30905"/>
                  </a:cubicBezTo>
                  <a:cubicBezTo>
                    <a:pt x="35363" y="31619"/>
                    <a:pt x="35194" y="32359"/>
                    <a:pt x="35310" y="33091"/>
                  </a:cubicBezTo>
                  <a:cubicBezTo>
                    <a:pt x="35883" y="32898"/>
                    <a:pt x="36461" y="32804"/>
                    <a:pt x="37017" y="32804"/>
                  </a:cubicBezTo>
                  <a:cubicBezTo>
                    <a:pt x="39163" y="32804"/>
                    <a:pt x="40981" y="34205"/>
                    <a:pt x="40903" y="36748"/>
                  </a:cubicBezTo>
                  <a:cubicBezTo>
                    <a:pt x="48442" y="28496"/>
                    <a:pt x="48807" y="14838"/>
                    <a:pt x="39797" y="6185"/>
                  </a:cubicBezTo>
                  <a:cubicBezTo>
                    <a:pt x="35484" y="2049"/>
                    <a:pt x="29962" y="1"/>
                    <a:pt x="24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64;p47">
              <a:extLst>
                <a:ext uri="{FF2B5EF4-FFF2-40B4-BE49-F238E27FC236}">
                  <a16:creationId xmlns:a16="http://schemas.microsoft.com/office/drawing/2014/main" id="{E4BC7760-11B1-7975-169D-865407649F74}"/>
                </a:ext>
              </a:extLst>
            </p:cNvPr>
            <p:cNvSpPr/>
            <p:nvPr/>
          </p:nvSpPr>
          <p:spPr>
            <a:xfrm>
              <a:off x="1015800" y="1660425"/>
              <a:ext cx="1253000" cy="1077375"/>
            </a:xfrm>
            <a:custGeom>
              <a:avLst/>
              <a:gdLst/>
              <a:ahLst/>
              <a:cxnLst/>
              <a:rect l="l" t="t" r="r" b="b"/>
              <a:pathLst>
                <a:path w="50120" h="43095" extrusionOk="0">
                  <a:moveTo>
                    <a:pt x="20951" y="15390"/>
                  </a:moveTo>
                  <a:cubicBezTo>
                    <a:pt x="21125" y="15390"/>
                    <a:pt x="21149" y="15659"/>
                    <a:pt x="21224" y="15816"/>
                  </a:cubicBezTo>
                  <a:cubicBezTo>
                    <a:pt x="21316" y="16015"/>
                    <a:pt x="21427" y="16148"/>
                    <a:pt x="21660" y="16148"/>
                  </a:cubicBezTo>
                  <a:cubicBezTo>
                    <a:pt x="21699" y="16148"/>
                    <a:pt x="21740" y="16145"/>
                    <a:pt x="21786" y="16137"/>
                  </a:cubicBezTo>
                  <a:cubicBezTo>
                    <a:pt x="22024" y="16100"/>
                    <a:pt x="22244" y="16081"/>
                    <a:pt x="22447" y="16081"/>
                  </a:cubicBezTo>
                  <a:cubicBezTo>
                    <a:pt x="23615" y="16081"/>
                    <a:pt x="24225" y="16704"/>
                    <a:pt x="24453" y="18064"/>
                  </a:cubicBezTo>
                  <a:cubicBezTo>
                    <a:pt x="24516" y="18412"/>
                    <a:pt x="24507" y="18769"/>
                    <a:pt x="24516" y="18885"/>
                  </a:cubicBezTo>
                  <a:cubicBezTo>
                    <a:pt x="24516" y="20321"/>
                    <a:pt x="24302" y="21463"/>
                    <a:pt x="23766" y="22542"/>
                  </a:cubicBezTo>
                  <a:cubicBezTo>
                    <a:pt x="23481" y="23122"/>
                    <a:pt x="23062" y="23577"/>
                    <a:pt x="22464" y="23863"/>
                  </a:cubicBezTo>
                  <a:cubicBezTo>
                    <a:pt x="22125" y="24028"/>
                    <a:pt x="21795" y="24110"/>
                    <a:pt x="21487" y="24110"/>
                  </a:cubicBezTo>
                  <a:cubicBezTo>
                    <a:pt x="20831" y="24110"/>
                    <a:pt x="20271" y="23740"/>
                    <a:pt x="19912" y="23024"/>
                  </a:cubicBezTo>
                  <a:cubicBezTo>
                    <a:pt x="19342" y="21873"/>
                    <a:pt x="19261" y="20651"/>
                    <a:pt x="19484" y="19411"/>
                  </a:cubicBezTo>
                  <a:cubicBezTo>
                    <a:pt x="19565" y="18974"/>
                    <a:pt x="19591" y="18680"/>
                    <a:pt x="19065" y="18590"/>
                  </a:cubicBezTo>
                  <a:cubicBezTo>
                    <a:pt x="18940" y="18564"/>
                    <a:pt x="18833" y="18457"/>
                    <a:pt x="18726" y="18367"/>
                  </a:cubicBezTo>
                  <a:cubicBezTo>
                    <a:pt x="18592" y="18260"/>
                    <a:pt x="18494" y="18109"/>
                    <a:pt x="18601" y="17939"/>
                  </a:cubicBezTo>
                  <a:cubicBezTo>
                    <a:pt x="18651" y="17861"/>
                    <a:pt x="18705" y="17834"/>
                    <a:pt x="18761" y="17834"/>
                  </a:cubicBezTo>
                  <a:cubicBezTo>
                    <a:pt x="18845" y="17834"/>
                    <a:pt x="18934" y="17896"/>
                    <a:pt x="19020" y="17939"/>
                  </a:cubicBezTo>
                  <a:cubicBezTo>
                    <a:pt x="19230" y="18047"/>
                    <a:pt x="19440" y="18226"/>
                    <a:pt x="19648" y="18226"/>
                  </a:cubicBezTo>
                  <a:cubicBezTo>
                    <a:pt x="19785" y="18226"/>
                    <a:pt x="19921" y="18148"/>
                    <a:pt x="20055" y="17921"/>
                  </a:cubicBezTo>
                  <a:cubicBezTo>
                    <a:pt x="20198" y="17680"/>
                    <a:pt x="20367" y="17457"/>
                    <a:pt x="19993" y="17252"/>
                  </a:cubicBezTo>
                  <a:cubicBezTo>
                    <a:pt x="19788" y="17145"/>
                    <a:pt x="19716" y="16931"/>
                    <a:pt x="19663" y="16708"/>
                  </a:cubicBezTo>
                  <a:cubicBezTo>
                    <a:pt x="19636" y="16565"/>
                    <a:pt x="19636" y="16423"/>
                    <a:pt x="19796" y="16360"/>
                  </a:cubicBezTo>
                  <a:cubicBezTo>
                    <a:pt x="19818" y="16353"/>
                    <a:pt x="19838" y="16349"/>
                    <a:pt x="19856" y="16349"/>
                  </a:cubicBezTo>
                  <a:cubicBezTo>
                    <a:pt x="19947" y="16349"/>
                    <a:pt x="20008" y="16432"/>
                    <a:pt x="20037" y="16521"/>
                  </a:cubicBezTo>
                  <a:cubicBezTo>
                    <a:pt x="20130" y="16778"/>
                    <a:pt x="20266" y="16976"/>
                    <a:pt x="20489" y="16976"/>
                  </a:cubicBezTo>
                  <a:cubicBezTo>
                    <a:pt x="20568" y="16976"/>
                    <a:pt x="20657" y="16951"/>
                    <a:pt x="20760" y="16895"/>
                  </a:cubicBezTo>
                  <a:cubicBezTo>
                    <a:pt x="21179" y="16672"/>
                    <a:pt x="20992" y="16378"/>
                    <a:pt x="20831" y="16075"/>
                  </a:cubicBezTo>
                  <a:cubicBezTo>
                    <a:pt x="20706" y="15861"/>
                    <a:pt x="20564" y="15557"/>
                    <a:pt x="20831" y="15423"/>
                  </a:cubicBezTo>
                  <a:cubicBezTo>
                    <a:pt x="20878" y="15400"/>
                    <a:pt x="20917" y="15390"/>
                    <a:pt x="20951" y="15390"/>
                  </a:cubicBezTo>
                  <a:close/>
                  <a:moveTo>
                    <a:pt x="29518" y="16566"/>
                  </a:moveTo>
                  <a:cubicBezTo>
                    <a:pt x="29921" y="16566"/>
                    <a:pt x="30309" y="16721"/>
                    <a:pt x="30609" y="17047"/>
                  </a:cubicBezTo>
                  <a:cubicBezTo>
                    <a:pt x="30850" y="17307"/>
                    <a:pt x="31065" y="17419"/>
                    <a:pt x="31285" y="17419"/>
                  </a:cubicBezTo>
                  <a:cubicBezTo>
                    <a:pt x="31472" y="17419"/>
                    <a:pt x="31662" y="17338"/>
                    <a:pt x="31876" y="17199"/>
                  </a:cubicBezTo>
                  <a:cubicBezTo>
                    <a:pt x="31973" y="17139"/>
                    <a:pt x="32095" y="17063"/>
                    <a:pt x="32200" y="17063"/>
                  </a:cubicBezTo>
                  <a:cubicBezTo>
                    <a:pt x="32268" y="17063"/>
                    <a:pt x="32330" y="17094"/>
                    <a:pt x="32375" y="17181"/>
                  </a:cubicBezTo>
                  <a:cubicBezTo>
                    <a:pt x="32491" y="17386"/>
                    <a:pt x="32241" y="17502"/>
                    <a:pt x="32081" y="17600"/>
                  </a:cubicBezTo>
                  <a:cubicBezTo>
                    <a:pt x="31965" y="17672"/>
                    <a:pt x="31831" y="17716"/>
                    <a:pt x="31724" y="17788"/>
                  </a:cubicBezTo>
                  <a:cubicBezTo>
                    <a:pt x="31554" y="17903"/>
                    <a:pt x="31207" y="17859"/>
                    <a:pt x="31358" y="18269"/>
                  </a:cubicBezTo>
                  <a:cubicBezTo>
                    <a:pt x="31456" y="18540"/>
                    <a:pt x="31611" y="18595"/>
                    <a:pt x="31812" y="18595"/>
                  </a:cubicBezTo>
                  <a:cubicBezTo>
                    <a:pt x="31849" y="18595"/>
                    <a:pt x="31888" y="18593"/>
                    <a:pt x="31929" y="18590"/>
                  </a:cubicBezTo>
                  <a:cubicBezTo>
                    <a:pt x="31983" y="18581"/>
                    <a:pt x="32036" y="18573"/>
                    <a:pt x="32090" y="18573"/>
                  </a:cubicBezTo>
                  <a:cubicBezTo>
                    <a:pt x="32201" y="18562"/>
                    <a:pt x="32342" y="18486"/>
                    <a:pt x="32451" y="18486"/>
                  </a:cubicBezTo>
                  <a:cubicBezTo>
                    <a:pt x="32533" y="18486"/>
                    <a:pt x="32597" y="18530"/>
                    <a:pt x="32616" y="18680"/>
                  </a:cubicBezTo>
                  <a:cubicBezTo>
                    <a:pt x="32650" y="18941"/>
                    <a:pt x="32356" y="19019"/>
                    <a:pt x="32165" y="19019"/>
                  </a:cubicBezTo>
                  <a:cubicBezTo>
                    <a:pt x="32155" y="19019"/>
                    <a:pt x="32144" y="19019"/>
                    <a:pt x="32134" y="19019"/>
                  </a:cubicBezTo>
                  <a:cubicBezTo>
                    <a:pt x="32113" y="19018"/>
                    <a:pt x="32092" y="19017"/>
                    <a:pt x="32071" y="19017"/>
                  </a:cubicBezTo>
                  <a:cubicBezTo>
                    <a:pt x="31417" y="19017"/>
                    <a:pt x="31361" y="19431"/>
                    <a:pt x="31465" y="20053"/>
                  </a:cubicBezTo>
                  <a:cubicBezTo>
                    <a:pt x="31626" y="20027"/>
                    <a:pt x="31760" y="20018"/>
                    <a:pt x="31893" y="19982"/>
                  </a:cubicBezTo>
                  <a:cubicBezTo>
                    <a:pt x="31958" y="19962"/>
                    <a:pt x="32023" y="19946"/>
                    <a:pt x="32083" y="19946"/>
                  </a:cubicBezTo>
                  <a:cubicBezTo>
                    <a:pt x="32178" y="19946"/>
                    <a:pt x="32260" y="19986"/>
                    <a:pt x="32304" y="20107"/>
                  </a:cubicBezTo>
                  <a:cubicBezTo>
                    <a:pt x="32390" y="20366"/>
                    <a:pt x="32159" y="20500"/>
                    <a:pt x="32014" y="20500"/>
                  </a:cubicBezTo>
                  <a:cubicBezTo>
                    <a:pt x="32010" y="20500"/>
                    <a:pt x="32005" y="20500"/>
                    <a:pt x="32000" y="20500"/>
                  </a:cubicBezTo>
                  <a:cubicBezTo>
                    <a:pt x="31968" y="20497"/>
                    <a:pt x="31937" y="20496"/>
                    <a:pt x="31907" y="20496"/>
                  </a:cubicBezTo>
                  <a:cubicBezTo>
                    <a:pt x="31207" y="20496"/>
                    <a:pt x="31208" y="21082"/>
                    <a:pt x="31046" y="21552"/>
                  </a:cubicBezTo>
                  <a:cubicBezTo>
                    <a:pt x="30814" y="22257"/>
                    <a:pt x="30546" y="22944"/>
                    <a:pt x="30029" y="23497"/>
                  </a:cubicBezTo>
                  <a:cubicBezTo>
                    <a:pt x="29649" y="23913"/>
                    <a:pt x="29188" y="24117"/>
                    <a:pt x="28735" y="24117"/>
                  </a:cubicBezTo>
                  <a:cubicBezTo>
                    <a:pt x="28199" y="24117"/>
                    <a:pt x="27675" y="23831"/>
                    <a:pt x="27317" y="23274"/>
                  </a:cubicBezTo>
                  <a:cubicBezTo>
                    <a:pt x="26291" y="21686"/>
                    <a:pt x="26844" y="18198"/>
                    <a:pt x="28307" y="17029"/>
                  </a:cubicBezTo>
                  <a:cubicBezTo>
                    <a:pt x="28677" y="16727"/>
                    <a:pt x="29106" y="16566"/>
                    <a:pt x="29518" y="16566"/>
                  </a:cubicBezTo>
                  <a:close/>
                  <a:moveTo>
                    <a:pt x="26715" y="24741"/>
                  </a:moveTo>
                  <a:cubicBezTo>
                    <a:pt x="26959" y="24741"/>
                    <a:pt x="27209" y="24816"/>
                    <a:pt x="27460" y="24996"/>
                  </a:cubicBezTo>
                  <a:cubicBezTo>
                    <a:pt x="28147" y="25477"/>
                    <a:pt x="28432" y="26227"/>
                    <a:pt x="28182" y="27021"/>
                  </a:cubicBezTo>
                  <a:cubicBezTo>
                    <a:pt x="27665" y="28716"/>
                    <a:pt x="27094" y="30393"/>
                    <a:pt x="26478" y="32052"/>
                  </a:cubicBezTo>
                  <a:cubicBezTo>
                    <a:pt x="26205" y="32764"/>
                    <a:pt x="25663" y="33238"/>
                    <a:pt x="24880" y="33238"/>
                  </a:cubicBezTo>
                  <a:cubicBezTo>
                    <a:pt x="24819" y="33238"/>
                    <a:pt x="24757" y="33236"/>
                    <a:pt x="24694" y="33230"/>
                  </a:cubicBezTo>
                  <a:cubicBezTo>
                    <a:pt x="23802" y="33149"/>
                    <a:pt x="23267" y="32614"/>
                    <a:pt x="22999" y="31776"/>
                  </a:cubicBezTo>
                  <a:cubicBezTo>
                    <a:pt x="22856" y="31321"/>
                    <a:pt x="22839" y="30857"/>
                    <a:pt x="22847" y="30393"/>
                  </a:cubicBezTo>
                  <a:cubicBezTo>
                    <a:pt x="22821" y="28216"/>
                    <a:pt x="23856" y="26575"/>
                    <a:pt x="25497" y="25272"/>
                  </a:cubicBezTo>
                  <a:cubicBezTo>
                    <a:pt x="25868" y="24976"/>
                    <a:pt x="26282" y="24741"/>
                    <a:pt x="26715" y="24741"/>
                  </a:cubicBezTo>
                  <a:close/>
                  <a:moveTo>
                    <a:pt x="29874" y="0"/>
                  </a:moveTo>
                  <a:cubicBezTo>
                    <a:pt x="29582" y="0"/>
                    <a:pt x="29238" y="150"/>
                    <a:pt x="28816" y="436"/>
                  </a:cubicBezTo>
                  <a:cubicBezTo>
                    <a:pt x="27950" y="1034"/>
                    <a:pt x="27192" y="1756"/>
                    <a:pt x="26541" y="2568"/>
                  </a:cubicBezTo>
                  <a:cubicBezTo>
                    <a:pt x="23972" y="5789"/>
                    <a:pt x="21393" y="9000"/>
                    <a:pt x="18878" y="12257"/>
                  </a:cubicBezTo>
                  <a:cubicBezTo>
                    <a:pt x="18434" y="12826"/>
                    <a:pt x="18014" y="13124"/>
                    <a:pt x="17409" y="13124"/>
                  </a:cubicBezTo>
                  <a:cubicBezTo>
                    <a:pt x="17247" y="13124"/>
                    <a:pt x="17072" y="13103"/>
                    <a:pt x="16879" y="13059"/>
                  </a:cubicBezTo>
                  <a:cubicBezTo>
                    <a:pt x="14310" y="12471"/>
                    <a:pt x="11705" y="12114"/>
                    <a:pt x="9056" y="12069"/>
                  </a:cubicBezTo>
                  <a:cubicBezTo>
                    <a:pt x="8562" y="12058"/>
                    <a:pt x="8070" y="12050"/>
                    <a:pt x="7578" y="12050"/>
                  </a:cubicBezTo>
                  <a:cubicBezTo>
                    <a:pt x="6175" y="12050"/>
                    <a:pt x="4778" y="12115"/>
                    <a:pt x="3391" y="12346"/>
                  </a:cubicBezTo>
                  <a:cubicBezTo>
                    <a:pt x="1089" y="12720"/>
                    <a:pt x="1" y="14594"/>
                    <a:pt x="768" y="16788"/>
                  </a:cubicBezTo>
                  <a:cubicBezTo>
                    <a:pt x="920" y="17226"/>
                    <a:pt x="1098" y="17672"/>
                    <a:pt x="1348" y="18055"/>
                  </a:cubicBezTo>
                  <a:cubicBezTo>
                    <a:pt x="3748" y="21748"/>
                    <a:pt x="6647" y="24987"/>
                    <a:pt x="10162" y="27645"/>
                  </a:cubicBezTo>
                  <a:cubicBezTo>
                    <a:pt x="10510" y="27895"/>
                    <a:pt x="10617" y="28073"/>
                    <a:pt x="10536" y="28493"/>
                  </a:cubicBezTo>
                  <a:cubicBezTo>
                    <a:pt x="10037" y="31160"/>
                    <a:pt x="9555" y="33827"/>
                    <a:pt x="9082" y="36495"/>
                  </a:cubicBezTo>
                  <a:cubicBezTo>
                    <a:pt x="8752" y="38333"/>
                    <a:pt x="8262" y="40144"/>
                    <a:pt x="8297" y="42026"/>
                  </a:cubicBezTo>
                  <a:cubicBezTo>
                    <a:pt x="8297" y="42425"/>
                    <a:pt x="8342" y="42677"/>
                    <a:pt x="8724" y="42677"/>
                  </a:cubicBezTo>
                  <a:cubicBezTo>
                    <a:pt x="8796" y="42677"/>
                    <a:pt x="8879" y="42669"/>
                    <a:pt x="8975" y="42650"/>
                  </a:cubicBezTo>
                  <a:cubicBezTo>
                    <a:pt x="9408" y="42574"/>
                    <a:pt x="9839" y="42540"/>
                    <a:pt x="10268" y="42540"/>
                  </a:cubicBezTo>
                  <a:cubicBezTo>
                    <a:pt x="11344" y="42540"/>
                    <a:pt x="12408" y="42751"/>
                    <a:pt x="13454" y="43025"/>
                  </a:cubicBezTo>
                  <a:cubicBezTo>
                    <a:pt x="13631" y="43072"/>
                    <a:pt x="13792" y="43094"/>
                    <a:pt x="13943" y="43094"/>
                  </a:cubicBezTo>
                  <a:cubicBezTo>
                    <a:pt x="14310" y="43094"/>
                    <a:pt x="14620" y="42962"/>
                    <a:pt x="14961" y="42722"/>
                  </a:cubicBezTo>
                  <a:cubicBezTo>
                    <a:pt x="17834" y="40714"/>
                    <a:pt x="20394" y="38350"/>
                    <a:pt x="22821" y="35844"/>
                  </a:cubicBezTo>
                  <a:cubicBezTo>
                    <a:pt x="23085" y="35570"/>
                    <a:pt x="23306" y="35420"/>
                    <a:pt x="23526" y="35420"/>
                  </a:cubicBezTo>
                  <a:cubicBezTo>
                    <a:pt x="23736" y="35420"/>
                    <a:pt x="23946" y="35556"/>
                    <a:pt x="24195" y="35853"/>
                  </a:cubicBezTo>
                  <a:cubicBezTo>
                    <a:pt x="25319" y="37173"/>
                    <a:pt x="26559" y="38377"/>
                    <a:pt x="27843" y="39537"/>
                  </a:cubicBezTo>
                  <a:cubicBezTo>
                    <a:pt x="28023" y="39698"/>
                    <a:pt x="28157" y="39776"/>
                    <a:pt x="28273" y="39776"/>
                  </a:cubicBezTo>
                  <a:cubicBezTo>
                    <a:pt x="28421" y="39776"/>
                    <a:pt x="28541" y="39648"/>
                    <a:pt x="28691" y="39403"/>
                  </a:cubicBezTo>
                  <a:cubicBezTo>
                    <a:pt x="29288" y="38386"/>
                    <a:pt x="29984" y="37432"/>
                    <a:pt x="30752" y="36531"/>
                  </a:cubicBezTo>
                  <a:cubicBezTo>
                    <a:pt x="31519" y="35630"/>
                    <a:pt x="32331" y="34773"/>
                    <a:pt x="33374" y="34175"/>
                  </a:cubicBezTo>
                  <a:cubicBezTo>
                    <a:pt x="33997" y="33820"/>
                    <a:pt x="34576" y="33641"/>
                    <a:pt x="35126" y="33641"/>
                  </a:cubicBezTo>
                  <a:cubicBezTo>
                    <a:pt x="35901" y="33641"/>
                    <a:pt x="36618" y="33996"/>
                    <a:pt x="37317" y="34711"/>
                  </a:cubicBezTo>
                  <a:cubicBezTo>
                    <a:pt x="38138" y="35549"/>
                    <a:pt x="38700" y="36548"/>
                    <a:pt x="39200" y="37592"/>
                  </a:cubicBezTo>
                  <a:cubicBezTo>
                    <a:pt x="39699" y="38654"/>
                    <a:pt x="40012" y="39778"/>
                    <a:pt x="40449" y="40866"/>
                  </a:cubicBezTo>
                  <a:cubicBezTo>
                    <a:pt x="40565" y="39858"/>
                    <a:pt x="40422" y="38877"/>
                    <a:pt x="40244" y="37913"/>
                  </a:cubicBezTo>
                  <a:cubicBezTo>
                    <a:pt x="39690" y="34934"/>
                    <a:pt x="38673" y="32097"/>
                    <a:pt x="37772" y="29224"/>
                  </a:cubicBezTo>
                  <a:cubicBezTo>
                    <a:pt x="37523" y="28421"/>
                    <a:pt x="37719" y="28118"/>
                    <a:pt x="38433" y="27815"/>
                  </a:cubicBezTo>
                  <a:cubicBezTo>
                    <a:pt x="40930" y="26762"/>
                    <a:pt x="43455" y="25754"/>
                    <a:pt x="45846" y="24469"/>
                  </a:cubicBezTo>
                  <a:cubicBezTo>
                    <a:pt x="46988" y="23854"/>
                    <a:pt x="48112" y="23220"/>
                    <a:pt x="49040" y="22302"/>
                  </a:cubicBezTo>
                  <a:cubicBezTo>
                    <a:pt x="50119" y="21231"/>
                    <a:pt x="50092" y="20410"/>
                    <a:pt x="48942" y="19393"/>
                  </a:cubicBezTo>
                  <a:cubicBezTo>
                    <a:pt x="48148" y="18689"/>
                    <a:pt x="47220" y="18198"/>
                    <a:pt x="46238" y="17859"/>
                  </a:cubicBezTo>
                  <a:cubicBezTo>
                    <a:pt x="42509" y="16574"/>
                    <a:pt x="38843" y="15084"/>
                    <a:pt x="35007" y="14139"/>
                  </a:cubicBezTo>
                  <a:cubicBezTo>
                    <a:pt x="34588" y="14032"/>
                    <a:pt x="34365" y="13836"/>
                    <a:pt x="34240" y="13416"/>
                  </a:cubicBezTo>
                  <a:cubicBezTo>
                    <a:pt x="33704" y="11623"/>
                    <a:pt x="33312" y="9812"/>
                    <a:pt x="32919" y="7992"/>
                  </a:cubicBezTo>
                  <a:cubicBezTo>
                    <a:pt x="32402" y="5628"/>
                    <a:pt x="31795" y="3300"/>
                    <a:pt x="30912" y="1052"/>
                  </a:cubicBezTo>
                  <a:cubicBezTo>
                    <a:pt x="30629" y="335"/>
                    <a:pt x="30310" y="0"/>
                    <a:pt x="29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65;p47">
              <a:extLst>
                <a:ext uri="{FF2B5EF4-FFF2-40B4-BE49-F238E27FC236}">
                  <a16:creationId xmlns:a16="http://schemas.microsoft.com/office/drawing/2014/main" id="{18148A74-9BAA-85C1-D43E-2E163393A095}"/>
                </a:ext>
              </a:extLst>
            </p:cNvPr>
            <p:cNvSpPr/>
            <p:nvPr/>
          </p:nvSpPr>
          <p:spPr>
            <a:xfrm>
              <a:off x="4420525" y="3151275"/>
              <a:ext cx="857550" cy="844075"/>
            </a:xfrm>
            <a:custGeom>
              <a:avLst/>
              <a:gdLst/>
              <a:ahLst/>
              <a:cxnLst/>
              <a:rect l="l" t="t" r="r" b="b"/>
              <a:pathLst>
                <a:path w="34302" h="33763" extrusionOk="0">
                  <a:moveTo>
                    <a:pt x="9704" y="8751"/>
                  </a:moveTo>
                  <a:cubicBezTo>
                    <a:pt x="9771" y="8751"/>
                    <a:pt x="9845" y="8785"/>
                    <a:pt x="9929" y="8869"/>
                  </a:cubicBezTo>
                  <a:cubicBezTo>
                    <a:pt x="10161" y="9110"/>
                    <a:pt x="9929" y="9315"/>
                    <a:pt x="9769" y="9503"/>
                  </a:cubicBezTo>
                  <a:cubicBezTo>
                    <a:pt x="9269" y="10083"/>
                    <a:pt x="8770" y="10645"/>
                    <a:pt x="8279" y="11233"/>
                  </a:cubicBezTo>
                  <a:cubicBezTo>
                    <a:pt x="8195" y="11334"/>
                    <a:pt x="7937" y="11443"/>
                    <a:pt x="8123" y="11641"/>
                  </a:cubicBezTo>
                  <a:lnTo>
                    <a:pt x="8123" y="11641"/>
                  </a:lnTo>
                  <a:cubicBezTo>
                    <a:pt x="8094" y="11628"/>
                    <a:pt x="8066" y="11623"/>
                    <a:pt x="8038" y="11623"/>
                  </a:cubicBezTo>
                  <a:cubicBezTo>
                    <a:pt x="7844" y="11623"/>
                    <a:pt x="7664" y="11889"/>
                    <a:pt x="7492" y="11889"/>
                  </a:cubicBezTo>
                  <a:cubicBezTo>
                    <a:pt x="7426" y="11889"/>
                    <a:pt x="7361" y="11850"/>
                    <a:pt x="7298" y="11742"/>
                  </a:cubicBezTo>
                  <a:cubicBezTo>
                    <a:pt x="7048" y="11296"/>
                    <a:pt x="7565" y="11091"/>
                    <a:pt x="7780" y="10823"/>
                  </a:cubicBezTo>
                  <a:cubicBezTo>
                    <a:pt x="8252" y="10225"/>
                    <a:pt x="8779" y="9663"/>
                    <a:pt x="9287" y="9101"/>
                  </a:cubicBezTo>
                  <a:cubicBezTo>
                    <a:pt x="9409" y="8973"/>
                    <a:pt x="9532" y="8751"/>
                    <a:pt x="9704" y="8751"/>
                  </a:cubicBezTo>
                  <a:close/>
                  <a:moveTo>
                    <a:pt x="22219" y="6270"/>
                  </a:moveTo>
                  <a:cubicBezTo>
                    <a:pt x="22250" y="6270"/>
                    <a:pt x="22284" y="6274"/>
                    <a:pt x="22321" y="6282"/>
                  </a:cubicBezTo>
                  <a:cubicBezTo>
                    <a:pt x="22829" y="6389"/>
                    <a:pt x="22401" y="6862"/>
                    <a:pt x="22374" y="7174"/>
                  </a:cubicBezTo>
                  <a:cubicBezTo>
                    <a:pt x="22339" y="7692"/>
                    <a:pt x="22232" y="8138"/>
                    <a:pt x="22990" y="8343"/>
                  </a:cubicBezTo>
                  <a:cubicBezTo>
                    <a:pt x="25033" y="8914"/>
                    <a:pt x="26425" y="10600"/>
                    <a:pt x="26630" y="12563"/>
                  </a:cubicBezTo>
                  <a:cubicBezTo>
                    <a:pt x="26844" y="14713"/>
                    <a:pt x="25845" y="16622"/>
                    <a:pt x="24016" y="17576"/>
                  </a:cubicBezTo>
                  <a:cubicBezTo>
                    <a:pt x="23290" y="17953"/>
                    <a:pt x="22510" y="18138"/>
                    <a:pt x="21728" y="18138"/>
                  </a:cubicBezTo>
                  <a:cubicBezTo>
                    <a:pt x="20532" y="18138"/>
                    <a:pt x="19333" y="17705"/>
                    <a:pt x="18324" y="16863"/>
                  </a:cubicBezTo>
                  <a:cubicBezTo>
                    <a:pt x="18199" y="16764"/>
                    <a:pt x="18065" y="16675"/>
                    <a:pt x="17932" y="16577"/>
                  </a:cubicBezTo>
                  <a:cubicBezTo>
                    <a:pt x="17896" y="16613"/>
                    <a:pt x="17869" y="16640"/>
                    <a:pt x="17842" y="16666"/>
                  </a:cubicBezTo>
                  <a:cubicBezTo>
                    <a:pt x="17842" y="18727"/>
                    <a:pt x="17164" y="20449"/>
                    <a:pt x="15309" y="21502"/>
                  </a:cubicBezTo>
                  <a:cubicBezTo>
                    <a:pt x="14434" y="21999"/>
                    <a:pt x="13555" y="22252"/>
                    <a:pt x="12686" y="22252"/>
                  </a:cubicBezTo>
                  <a:cubicBezTo>
                    <a:pt x="11685" y="22252"/>
                    <a:pt x="10697" y="21917"/>
                    <a:pt x="9742" y="21234"/>
                  </a:cubicBezTo>
                  <a:cubicBezTo>
                    <a:pt x="8056" y="20030"/>
                    <a:pt x="7298" y="17880"/>
                    <a:pt x="7869" y="15846"/>
                  </a:cubicBezTo>
                  <a:cubicBezTo>
                    <a:pt x="8020" y="15275"/>
                    <a:pt x="7913" y="15087"/>
                    <a:pt x="7378" y="14998"/>
                  </a:cubicBezTo>
                  <a:cubicBezTo>
                    <a:pt x="6959" y="14927"/>
                    <a:pt x="6629" y="14686"/>
                    <a:pt x="6334" y="14383"/>
                  </a:cubicBezTo>
                  <a:cubicBezTo>
                    <a:pt x="6165" y="14204"/>
                    <a:pt x="6067" y="14017"/>
                    <a:pt x="6263" y="13812"/>
                  </a:cubicBezTo>
                  <a:cubicBezTo>
                    <a:pt x="6330" y="13744"/>
                    <a:pt x="6394" y="13718"/>
                    <a:pt x="6456" y="13718"/>
                  </a:cubicBezTo>
                  <a:cubicBezTo>
                    <a:pt x="6565" y="13718"/>
                    <a:pt x="6665" y="13800"/>
                    <a:pt x="6763" y="13874"/>
                  </a:cubicBezTo>
                  <a:cubicBezTo>
                    <a:pt x="6896" y="13981"/>
                    <a:pt x="7012" y="14097"/>
                    <a:pt x="7146" y="14186"/>
                  </a:cubicBezTo>
                  <a:cubicBezTo>
                    <a:pt x="7472" y="14395"/>
                    <a:pt x="7772" y="14497"/>
                    <a:pt x="8043" y="14497"/>
                  </a:cubicBezTo>
                  <a:cubicBezTo>
                    <a:pt x="8514" y="14497"/>
                    <a:pt x="8896" y="14186"/>
                    <a:pt x="9162" y="13580"/>
                  </a:cubicBezTo>
                  <a:cubicBezTo>
                    <a:pt x="9287" y="13285"/>
                    <a:pt x="9037" y="13259"/>
                    <a:pt x="8930" y="13143"/>
                  </a:cubicBezTo>
                  <a:cubicBezTo>
                    <a:pt x="8548" y="12716"/>
                    <a:pt x="8122" y="12325"/>
                    <a:pt x="8171" y="11678"/>
                  </a:cubicBezTo>
                  <a:lnTo>
                    <a:pt x="8171" y="11678"/>
                  </a:lnTo>
                  <a:cubicBezTo>
                    <a:pt x="8216" y="11669"/>
                    <a:pt x="8257" y="11665"/>
                    <a:pt x="8295" y="11665"/>
                  </a:cubicBezTo>
                  <a:cubicBezTo>
                    <a:pt x="8616" y="11665"/>
                    <a:pt x="8719" y="11959"/>
                    <a:pt x="8886" y="12197"/>
                  </a:cubicBezTo>
                  <a:cubicBezTo>
                    <a:pt x="9218" y="12688"/>
                    <a:pt x="9536" y="12928"/>
                    <a:pt x="9889" y="12928"/>
                  </a:cubicBezTo>
                  <a:cubicBezTo>
                    <a:pt x="10170" y="12928"/>
                    <a:pt x="10473" y="12775"/>
                    <a:pt x="10822" y="12473"/>
                  </a:cubicBezTo>
                  <a:cubicBezTo>
                    <a:pt x="11018" y="12304"/>
                    <a:pt x="11018" y="12304"/>
                    <a:pt x="10536" y="11198"/>
                  </a:cubicBezTo>
                  <a:cubicBezTo>
                    <a:pt x="10295" y="11483"/>
                    <a:pt x="10063" y="11751"/>
                    <a:pt x="9831" y="12019"/>
                  </a:cubicBezTo>
                  <a:cubicBezTo>
                    <a:pt x="9754" y="12107"/>
                    <a:pt x="9662" y="12172"/>
                    <a:pt x="9561" y="12172"/>
                  </a:cubicBezTo>
                  <a:cubicBezTo>
                    <a:pt x="9510" y="12172"/>
                    <a:pt x="9457" y="12156"/>
                    <a:pt x="9403" y="12117"/>
                  </a:cubicBezTo>
                  <a:cubicBezTo>
                    <a:pt x="9243" y="11992"/>
                    <a:pt x="9296" y="11813"/>
                    <a:pt x="9412" y="11680"/>
                  </a:cubicBezTo>
                  <a:cubicBezTo>
                    <a:pt x="9796" y="11251"/>
                    <a:pt x="10170" y="10814"/>
                    <a:pt x="10581" y="10413"/>
                  </a:cubicBezTo>
                  <a:cubicBezTo>
                    <a:pt x="10692" y="10302"/>
                    <a:pt x="10783" y="10254"/>
                    <a:pt x="10859" y="10254"/>
                  </a:cubicBezTo>
                  <a:cubicBezTo>
                    <a:pt x="10996" y="10254"/>
                    <a:pt x="11079" y="10411"/>
                    <a:pt x="11125" y="10636"/>
                  </a:cubicBezTo>
                  <a:cubicBezTo>
                    <a:pt x="11161" y="10850"/>
                    <a:pt x="11205" y="11064"/>
                    <a:pt x="11250" y="11278"/>
                  </a:cubicBezTo>
                  <a:cubicBezTo>
                    <a:pt x="11377" y="11858"/>
                    <a:pt x="11631" y="12148"/>
                    <a:pt x="12221" y="12148"/>
                  </a:cubicBezTo>
                  <a:cubicBezTo>
                    <a:pt x="12293" y="12148"/>
                    <a:pt x="12371" y="12143"/>
                    <a:pt x="12454" y="12134"/>
                  </a:cubicBezTo>
                  <a:cubicBezTo>
                    <a:pt x="12627" y="12115"/>
                    <a:pt x="12797" y="12106"/>
                    <a:pt x="12964" y="12106"/>
                  </a:cubicBezTo>
                  <a:cubicBezTo>
                    <a:pt x="14367" y="12106"/>
                    <a:pt x="15577" y="12767"/>
                    <a:pt x="16701" y="13954"/>
                  </a:cubicBezTo>
                  <a:cubicBezTo>
                    <a:pt x="16585" y="12268"/>
                    <a:pt x="16933" y="10903"/>
                    <a:pt x="17958" y="9770"/>
                  </a:cubicBezTo>
                  <a:cubicBezTo>
                    <a:pt x="18190" y="9512"/>
                    <a:pt x="17985" y="9387"/>
                    <a:pt x="17851" y="9217"/>
                  </a:cubicBezTo>
                  <a:cubicBezTo>
                    <a:pt x="17602" y="8878"/>
                    <a:pt x="17495" y="8486"/>
                    <a:pt x="17414" y="8075"/>
                  </a:cubicBezTo>
                  <a:cubicBezTo>
                    <a:pt x="17387" y="7933"/>
                    <a:pt x="17423" y="7799"/>
                    <a:pt x="17584" y="7754"/>
                  </a:cubicBezTo>
                  <a:cubicBezTo>
                    <a:pt x="17609" y="7748"/>
                    <a:pt x="17632" y="7745"/>
                    <a:pt x="17654" y="7745"/>
                  </a:cubicBezTo>
                  <a:cubicBezTo>
                    <a:pt x="17776" y="7745"/>
                    <a:pt x="17840" y="7846"/>
                    <a:pt x="17878" y="7959"/>
                  </a:cubicBezTo>
                  <a:cubicBezTo>
                    <a:pt x="17923" y="8093"/>
                    <a:pt x="17958" y="8227"/>
                    <a:pt x="18012" y="8352"/>
                  </a:cubicBezTo>
                  <a:cubicBezTo>
                    <a:pt x="18161" y="8759"/>
                    <a:pt x="18323" y="9001"/>
                    <a:pt x="18634" y="9001"/>
                  </a:cubicBezTo>
                  <a:cubicBezTo>
                    <a:pt x="18786" y="9001"/>
                    <a:pt x="18975" y="8942"/>
                    <a:pt x="19216" y="8816"/>
                  </a:cubicBezTo>
                  <a:cubicBezTo>
                    <a:pt x="19876" y="8459"/>
                    <a:pt x="20189" y="8165"/>
                    <a:pt x="19876" y="7433"/>
                  </a:cubicBezTo>
                  <a:cubicBezTo>
                    <a:pt x="19805" y="7264"/>
                    <a:pt x="19832" y="7050"/>
                    <a:pt x="19841" y="6862"/>
                  </a:cubicBezTo>
                  <a:cubicBezTo>
                    <a:pt x="19841" y="6719"/>
                    <a:pt x="19885" y="6577"/>
                    <a:pt x="20064" y="6577"/>
                  </a:cubicBezTo>
                  <a:cubicBezTo>
                    <a:pt x="20215" y="6577"/>
                    <a:pt x="20305" y="6684"/>
                    <a:pt x="20331" y="6835"/>
                  </a:cubicBezTo>
                  <a:cubicBezTo>
                    <a:pt x="20394" y="7130"/>
                    <a:pt x="20438" y="7424"/>
                    <a:pt x="20519" y="7710"/>
                  </a:cubicBezTo>
                  <a:cubicBezTo>
                    <a:pt x="20610" y="8081"/>
                    <a:pt x="20830" y="8182"/>
                    <a:pt x="21151" y="8182"/>
                  </a:cubicBezTo>
                  <a:cubicBezTo>
                    <a:pt x="21208" y="8182"/>
                    <a:pt x="21268" y="8179"/>
                    <a:pt x="21331" y="8174"/>
                  </a:cubicBezTo>
                  <a:cubicBezTo>
                    <a:pt x="21803" y="8120"/>
                    <a:pt x="21732" y="7843"/>
                    <a:pt x="21714" y="7531"/>
                  </a:cubicBezTo>
                  <a:cubicBezTo>
                    <a:pt x="21705" y="7397"/>
                    <a:pt x="21723" y="7255"/>
                    <a:pt x="21768" y="7130"/>
                  </a:cubicBezTo>
                  <a:cubicBezTo>
                    <a:pt x="21883" y="6817"/>
                    <a:pt x="21854" y="6270"/>
                    <a:pt x="22219" y="6270"/>
                  </a:cubicBezTo>
                  <a:close/>
                  <a:moveTo>
                    <a:pt x="23183" y="21009"/>
                  </a:moveTo>
                  <a:cubicBezTo>
                    <a:pt x="23217" y="21009"/>
                    <a:pt x="23352" y="21105"/>
                    <a:pt x="23418" y="21171"/>
                  </a:cubicBezTo>
                  <a:cubicBezTo>
                    <a:pt x="23454" y="21198"/>
                    <a:pt x="23472" y="21296"/>
                    <a:pt x="23454" y="21323"/>
                  </a:cubicBezTo>
                  <a:cubicBezTo>
                    <a:pt x="22936" y="22037"/>
                    <a:pt x="23454" y="22813"/>
                    <a:pt x="23320" y="23544"/>
                  </a:cubicBezTo>
                  <a:cubicBezTo>
                    <a:pt x="23115" y="24597"/>
                    <a:pt x="22651" y="25462"/>
                    <a:pt x="21580" y="25864"/>
                  </a:cubicBezTo>
                  <a:cubicBezTo>
                    <a:pt x="21270" y="25979"/>
                    <a:pt x="20970" y="26032"/>
                    <a:pt x="20681" y="26032"/>
                  </a:cubicBezTo>
                  <a:cubicBezTo>
                    <a:pt x="19984" y="26032"/>
                    <a:pt x="19348" y="25723"/>
                    <a:pt x="18761" y="25230"/>
                  </a:cubicBezTo>
                  <a:cubicBezTo>
                    <a:pt x="18476" y="24985"/>
                    <a:pt x="18254" y="24633"/>
                    <a:pt x="17832" y="24633"/>
                  </a:cubicBezTo>
                  <a:cubicBezTo>
                    <a:pt x="17779" y="24633"/>
                    <a:pt x="17724" y="24639"/>
                    <a:pt x="17664" y="24651"/>
                  </a:cubicBezTo>
                  <a:cubicBezTo>
                    <a:pt x="17651" y="24653"/>
                    <a:pt x="17638" y="24655"/>
                    <a:pt x="17624" y="24655"/>
                  </a:cubicBezTo>
                  <a:cubicBezTo>
                    <a:pt x="17507" y="24655"/>
                    <a:pt x="17377" y="24556"/>
                    <a:pt x="17361" y="24428"/>
                  </a:cubicBezTo>
                  <a:cubicBezTo>
                    <a:pt x="17321" y="24223"/>
                    <a:pt x="17462" y="24185"/>
                    <a:pt x="17613" y="24185"/>
                  </a:cubicBezTo>
                  <a:cubicBezTo>
                    <a:pt x="17633" y="24185"/>
                    <a:pt x="17653" y="24186"/>
                    <a:pt x="17673" y="24187"/>
                  </a:cubicBezTo>
                  <a:cubicBezTo>
                    <a:pt x="18074" y="24187"/>
                    <a:pt x="18146" y="23875"/>
                    <a:pt x="18235" y="23589"/>
                  </a:cubicBezTo>
                  <a:cubicBezTo>
                    <a:pt x="18286" y="23452"/>
                    <a:pt x="18370" y="23357"/>
                    <a:pt x="18518" y="23357"/>
                  </a:cubicBezTo>
                  <a:cubicBezTo>
                    <a:pt x="18525" y="23357"/>
                    <a:pt x="18532" y="23357"/>
                    <a:pt x="18538" y="23357"/>
                  </a:cubicBezTo>
                  <a:cubicBezTo>
                    <a:pt x="18717" y="23366"/>
                    <a:pt x="18797" y="23527"/>
                    <a:pt x="18761" y="23643"/>
                  </a:cubicBezTo>
                  <a:cubicBezTo>
                    <a:pt x="18574" y="24258"/>
                    <a:pt x="18913" y="24615"/>
                    <a:pt x="19359" y="24936"/>
                  </a:cubicBezTo>
                  <a:cubicBezTo>
                    <a:pt x="19773" y="25217"/>
                    <a:pt x="20212" y="25376"/>
                    <a:pt x="20691" y="25376"/>
                  </a:cubicBezTo>
                  <a:cubicBezTo>
                    <a:pt x="20790" y="25376"/>
                    <a:pt x="20890" y="25369"/>
                    <a:pt x="20992" y="25355"/>
                  </a:cubicBezTo>
                  <a:cubicBezTo>
                    <a:pt x="21955" y="25239"/>
                    <a:pt x="22704" y="24267"/>
                    <a:pt x="22687" y="23125"/>
                  </a:cubicBezTo>
                  <a:cubicBezTo>
                    <a:pt x="22633" y="22706"/>
                    <a:pt x="22758" y="22188"/>
                    <a:pt x="22142" y="22001"/>
                  </a:cubicBezTo>
                  <a:cubicBezTo>
                    <a:pt x="22053" y="21974"/>
                    <a:pt x="21964" y="21751"/>
                    <a:pt x="22035" y="21742"/>
                  </a:cubicBezTo>
                  <a:cubicBezTo>
                    <a:pt x="22526" y="21653"/>
                    <a:pt x="22838" y="21314"/>
                    <a:pt x="23177" y="21011"/>
                  </a:cubicBezTo>
                  <a:cubicBezTo>
                    <a:pt x="23179" y="21010"/>
                    <a:pt x="23181" y="21009"/>
                    <a:pt x="23183" y="21009"/>
                  </a:cubicBezTo>
                  <a:close/>
                  <a:moveTo>
                    <a:pt x="15970" y="1"/>
                  </a:moveTo>
                  <a:cubicBezTo>
                    <a:pt x="14863" y="1"/>
                    <a:pt x="13734" y="106"/>
                    <a:pt x="12597" y="323"/>
                  </a:cubicBezTo>
                  <a:cubicBezTo>
                    <a:pt x="8199" y="1162"/>
                    <a:pt x="4720" y="3508"/>
                    <a:pt x="2070" y="7121"/>
                  </a:cubicBezTo>
                  <a:cubicBezTo>
                    <a:pt x="2177" y="7192"/>
                    <a:pt x="2240" y="7246"/>
                    <a:pt x="2311" y="7281"/>
                  </a:cubicBezTo>
                  <a:cubicBezTo>
                    <a:pt x="5612" y="9333"/>
                    <a:pt x="5772" y="12848"/>
                    <a:pt x="2650" y="15221"/>
                  </a:cubicBezTo>
                  <a:cubicBezTo>
                    <a:pt x="2409" y="15408"/>
                    <a:pt x="2284" y="15605"/>
                    <a:pt x="2248" y="15890"/>
                  </a:cubicBezTo>
                  <a:cubicBezTo>
                    <a:pt x="1999" y="18103"/>
                    <a:pt x="1258" y="20154"/>
                    <a:pt x="197" y="22090"/>
                  </a:cubicBezTo>
                  <a:cubicBezTo>
                    <a:pt x="0" y="22447"/>
                    <a:pt x="0" y="22733"/>
                    <a:pt x="143" y="23089"/>
                  </a:cubicBezTo>
                  <a:cubicBezTo>
                    <a:pt x="785" y="24677"/>
                    <a:pt x="1660" y="26123"/>
                    <a:pt x="2703" y="27479"/>
                  </a:cubicBezTo>
                  <a:cubicBezTo>
                    <a:pt x="3014" y="27877"/>
                    <a:pt x="3298" y="28237"/>
                    <a:pt x="3681" y="28237"/>
                  </a:cubicBezTo>
                  <a:cubicBezTo>
                    <a:pt x="3881" y="28237"/>
                    <a:pt x="4108" y="28139"/>
                    <a:pt x="4381" y="27898"/>
                  </a:cubicBezTo>
                  <a:cubicBezTo>
                    <a:pt x="4477" y="27810"/>
                    <a:pt x="4608" y="27746"/>
                    <a:pt x="4734" y="27746"/>
                  </a:cubicBezTo>
                  <a:cubicBezTo>
                    <a:pt x="4865" y="27746"/>
                    <a:pt x="4990" y="27815"/>
                    <a:pt x="5068" y="27996"/>
                  </a:cubicBezTo>
                  <a:cubicBezTo>
                    <a:pt x="5210" y="28290"/>
                    <a:pt x="4978" y="28460"/>
                    <a:pt x="4737" y="28558"/>
                  </a:cubicBezTo>
                  <a:cubicBezTo>
                    <a:pt x="3935" y="28861"/>
                    <a:pt x="4265" y="29174"/>
                    <a:pt x="4702" y="29539"/>
                  </a:cubicBezTo>
                  <a:cubicBezTo>
                    <a:pt x="7999" y="32308"/>
                    <a:pt x="11710" y="33762"/>
                    <a:pt x="15841" y="33762"/>
                  </a:cubicBezTo>
                  <a:cubicBezTo>
                    <a:pt x="16596" y="33762"/>
                    <a:pt x="17364" y="33714"/>
                    <a:pt x="18146" y="33616"/>
                  </a:cubicBezTo>
                  <a:cubicBezTo>
                    <a:pt x="27450" y="32448"/>
                    <a:pt x="34302" y="23687"/>
                    <a:pt x="32473" y="13785"/>
                  </a:cubicBezTo>
                  <a:cubicBezTo>
                    <a:pt x="30944" y="5522"/>
                    <a:pt x="24000" y="1"/>
                    <a:pt x="159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6;p47">
              <a:extLst>
                <a:ext uri="{FF2B5EF4-FFF2-40B4-BE49-F238E27FC236}">
                  <a16:creationId xmlns:a16="http://schemas.microsoft.com/office/drawing/2014/main" id="{F282BD46-8C96-96CA-E2F6-CA60B6A00DB4}"/>
                </a:ext>
              </a:extLst>
            </p:cNvPr>
            <p:cNvSpPr/>
            <p:nvPr/>
          </p:nvSpPr>
          <p:spPr>
            <a:xfrm>
              <a:off x="2486875" y="3015275"/>
              <a:ext cx="838825" cy="980250"/>
            </a:xfrm>
            <a:custGeom>
              <a:avLst/>
              <a:gdLst/>
              <a:ahLst/>
              <a:cxnLst/>
              <a:rect l="l" t="t" r="r" b="b"/>
              <a:pathLst>
                <a:path w="33553" h="39210" extrusionOk="0">
                  <a:moveTo>
                    <a:pt x="12248" y="12923"/>
                  </a:moveTo>
                  <a:cubicBezTo>
                    <a:pt x="12464" y="12923"/>
                    <a:pt x="12679" y="12974"/>
                    <a:pt x="12874" y="13087"/>
                  </a:cubicBezTo>
                  <a:cubicBezTo>
                    <a:pt x="13177" y="13257"/>
                    <a:pt x="13436" y="13506"/>
                    <a:pt x="13284" y="13881"/>
                  </a:cubicBezTo>
                  <a:cubicBezTo>
                    <a:pt x="13209" y="14067"/>
                    <a:pt x="13097" y="14128"/>
                    <a:pt x="12966" y="14128"/>
                  </a:cubicBezTo>
                  <a:cubicBezTo>
                    <a:pt x="12832" y="14128"/>
                    <a:pt x="12679" y="14065"/>
                    <a:pt x="12526" y="14006"/>
                  </a:cubicBezTo>
                  <a:cubicBezTo>
                    <a:pt x="12362" y="13943"/>
                    <a:pt x="12208" y="13911"/>
                    <a:pt x="12069" y="13911"/>
                  </a:cubicBezTo>
                  <a:cubicBezTo>
                    <a:pt x="11693" y="13911"/>
                    <a:pt x="11416" y="14143"/>
                    <a:pt x="11286" y="14631"/>
                  </a:cubicBezTo>
                  <a:cubicBezTo>
                    <a:pt x="11237" y="14810"/>
                    <a:pt x="11166" y="14974"/>
                    <a:pt x="10971" y="14974"/>
                  </a:cubicBezTo>
                  <a:cubicBezTo>
                    <a:pt x="10952" y="14974"/>
                    <a:pt x="10932" y="14973"/>
                    <a:pt x="10911" y="14970"/>
                  </a:cubicBezTo>
                  <a:cubicBezTo>
                    <a:pt x="10599" y="14925"/>
                    <a:pt x="10662" y="14666"/>
                    <a:pt x="10644" y="14479"/>
                  </a:cubicBezTo>
                  <a:cubicBezTo>
                    <a:pt x="10644" y="13610"/>
                    <a:pt x="11458" y="12923"/>
                    <a:pt x="12248" y="12923"/>
                  </a:cubicBezTo>
                  <a:close/>
                  <a:moveTo>
                    <a:pt x="20555" y="13828"/>
                  </a:moveTo>
                  <a:cubicBezTo>
                    <a:pt x="21965" y="13828"/>
                    <a:pt x="23205" y="15237"/>
                    <a:pt x="23213" y="16852"/>
                  </a:cubicBezTo>
                  <a:cubicBezTo>
                    <a:pt x="23213" y="18261"/>
                    <a:pt x="22170" y="19269"/>
                    <a:pt x="20671" y="19296"/>
                  </a:cubicBezTo>
                  <a:cubicBezTo>
                    <a:pt x="20661" y="19296"/>
                    <a:pt x="20651" y="19296"/>
                    <a:pt x="20641" y="19296"/>
                  </a:cubicBezTo>
                  <a:cubicBezTo>
                    <a:pt x="19201" y="19296"/>
                    <a:pt x="18057" y="18027"/>
                    <a:pt x="18048" y="16406"/>
                  </a:cubicBezTo>
                  <a:cubicBezTo>
                    <a:pt x="18039" y="14907"/>
                    <a:pt x="19092" y="13828"/>
                    <a:pt x="20555" y="13828"/>
                  </a:cubicBezTo>
                  <a:close/>
                  <a:moveTo>
                    <a:pt x="22910" y="0"/>
                  </a:moveTo>
                  <a:cubicBezTo>
                    <a:pt x="21385" y="3453"/>
                    <a:pt x="19859" y="6905"/>
                    <a:pt x="18325" y="10357"/>
                  </a:cubicBezTo>
                  <a:cubicBezTo>
                    <a:pt x="18634" y="10257"/>
                    <a:pt x="18945" y="10164"/>
                    <a:pt x="19247" y="10164"/>
                  </a:cubicBezTo>
                  <a:cubicBezTo>
                    <a:pt x="19538" y="10164"/>
                    <a:pt x="19820" y="10251"/>
                    <a:pt x="20082" y="10500"/>
                  </a:cubicBezTo>
                  <a:cubicBezTo>
                    <a:pt x="20296" y="10705"/>
                    <a:pt x="20510" y="10973"/>
                    <a:pt x="20305" y="11294"/>
                  </a:cubicBezTo>
                  <a:cubicBezTo>
                    <a:pt x="20209" y="11446"/>
                    <a:pt x="20104" y="11501"/>
                    <a:pt x="19992" y="11501"/>
                  </a:cubicBezTo>
                  <a:cubicBezTo>
                    <a:pt x="19853" y="11501"/>
                    <a:pt x="19704" y="11418"/>
                    <a:pt x="19547" y="11330"/>
                  </a:cubicBezTo>
                  <a:cubicBezTo>
                    <a:pt x="19298" y="11194"/>
                    <a:pt x="19085" y="11124"/>
                    <a:pt x="18900" y="11124"/>
                  </a:cubicBezTo>
                  <a:cubicBezTo>
                    <a:pt x="18561" y="11124"/>
                    <a:pt x="18312" y="11357"/>
                    <a:pt x="18093" y="11847"/>
                  </a:cubicBezTo>
                  <a:cubicBezTo>
                    <a:pt x="17997" y="12055"/>
                    <a:pt x="17898" y="12157"/>
                    <a:pt x="17775" y="12157"/>
                  </a:cubicBezTo>
                  <a:cubicBezTo>
                    <a:pt x="17692" y="12157"/>
                    <a:pt x="17598" y="12110"/>
                    <a:pt x="17486" y="12017"/>
                  </a:cubicBezTo>
                  <a:cubicBezTo>
                    <a:pt x="17411" y="12072"/>
                    <a:pt x="17351" y="12095"/>
                    <a:pt x="17302" y="12095"/>
                  </a:cubicBezTo>
                  <a:cubicBezTo>
                    <a:pt x="17146" y="12095"/>
                    <a:pt x="17097" y="11871"/>
                    <a:pt x="17022" y="11776"/>
                  </a:cubicBezTo>
                  <a:cubicBezTo>
                    <a:pt x="14489" y="8761"/>
                    <a:pt x="11732" y="5915"/>
                    <a:pt x="9859" y="2400"/>
                  </a:cubicBezTo>
                  <a:cubicBezTo>
                    <a:pt x="9814" y="2311"/>
                    <a:pt x="9716" y="2257"/>
                    <a:pt x="9511" y="2079"/>
                  </a:cubicBezTo>
                  <a:lnTo>
                    <a:pt x="9511" y="2079"/>
                  </a:lnTo>
                  <a:cubicBezTo>
                    <a:pt x="9591" y="3604"/>
                    <a:pt x="9671" y="4978"/>
                    <a:pt x="9725" y="6352"/>
                  </a:cubicBezTo>
                  <a:cubicBezTo>
                    <a:pt x="9841" y="9091"/>
                    <a:pt x="9912" y="11829"/>
                    <a:pt x="10046" y="14559"/>
                  </a:cubicBezTo>
                  <a:cubicBezTo>
                    <a:pt x="10064" y="14980"/>
                    <a:pt x="9944" y="15110"/>
                    <a:pt x="9735" y="15110"/>
                  </a:cubicBezTo>
                  <a:cubicBezTo>
                    <a:pt x="9630" y="15110"/>
                    <a:pt x="9503" y="15077"/>
                    <a:pt x="9359" y="15032"/>
                  </a:cubicBezTo>
                  <a:lnTo>
                    <a:pt x="9359" y="15032"/>
                  </a:lnTo>
                  <a:cubicBezTo>
                    <a:pt x="9320" y="15428"/>
                    <a:pt x="9268" y="15770"/>
                    <a:pt x="9737" y="15770"/>
                  </a:cubicBezTo>
                  <a:cubicBezTo>
                    <a:pt x="9807" y="15770"/>
                    <a:pt x="9888" y="15762"/>
                    <a:pt x="9984" y="15746"/>
                  </a:cubicBezTo>
                  <a:cubicBezTo>
                    <a:pt x="10091" y="15727"/>
                    <a:pt x="10198" y="15718"/>
                    <a:pt x="10303" y="15718"/>
                  </a:cubicBezTo>
                  <a:cubicBezTo>
                    <a:pt x="10857" y="15718"/>
                    <a:pt x="11384" y="15964"/>
                    <a:pt x="11803" y="16361"/>
                  </a:cubicBezTo>
                  <a:cubicBezTo>
                    <a:pt x="11998" y="16545"/>
                    <a:pt x="12158" y="16635"/>
                    <a:pt x="12338" y="16635"/>
                  </a:cubicBezTo>
                  <a:cubicBezTo>
                    <a:pt x="12481" y="16635"/>
                    <a:pt x="12636" y="16579"/>
                    <a:pt x="12829" y="16468"/>
                  </a:cubicBezTo>
                  <a:cubicBezTo>
                    <a:pt x="13228" y="16245"/>
                    <a:pt x="13634" y="16138"/>
                    <a:pt x="14028" y="16138"/>
                  </a:cubicBezTo>
                  <a:cubicBezTo>
                    <a:pt x="14658" y="16138"/>
                    <a:pt x="15260" y="16410"/>
                    <a:pt x="15764" y="16914"/>
                  </a:cubicBezTo>
                  <a:cubicBezTo>
                    <a:pt x="16648" y="17789"/>
                    <a:pt x="16960" y="19225"/>
                    <a:pt x="16478" y="20242"/>
                  </a:cubicBezTo>
                  <a:cubicBezTo>
                    <a:pt x="16120" y="20995"/>
                    <a:pt x="15307" y="21645"/>
                    <a:pt x="14461" y="21645"/>
                  </a:cubicBezTo>
                  <a:cubicBezTo>
                    <a:pt x="14274" y="21645"/>
                    <a:pt x="14085" y="21614"/>
                    <a:pt x="13900" y="21544"/>
                  </a:cubicBezTo>
                  <a:cubicBezTo>
                    <a:pt x="13604" y="21436"/>
                    <a:pt x="13354" y="21387"/>
                    <a:pt x="13135" y="21387"/>
                  </a:cubicBezTo>
                  <a:cubicBezTo>
                    <a:pt x="12439" y="21387"/>
                    <a:pt x="12063" y="21875"/>
                    <a:pt x="11527" y="22445"/>
                  </a:cubicBezTo>
                  <a:cubicBezTo>
                    <a:pt x="10683" y="23343"/>
                    <a:pt x="9729" y="23769"/>
                    <a:pt x="8834" y="23769"/>
                  </a:cubicBezTo>
                  <a:cubicBezTo>
                    <a:pt x="7494" y="23769"/>
                    <a:pt x="6286" y="22816"/>
                    <a:pt x="5773" y="21063"/>
                  </a:cubicBezTo>
                  <a:cubicBezTo>
                    <a:pt x="5697" y="20799"/>
                    <a:pt x="5608" y="20710"/>
                    <a:pt x="5504" y="20710"/>
                  </a:cubicBezTo>
                  <a:cubicBezTo>
                    <a:pt x="5400" y="20710"/>
                    <a:pt x="5282" y="20799"/>
                    <a:pt x="5148" y="20893"/>
                  </a:cubicBezTo>
                  <a:cubicBezTo>
                    <a:pt x="3534" y="23614"/>
                    <a:pt x="1812" y="26272"/>
                    <a:pt x="1" y="28860"/>
                  </a:cubicBezTo>
                  <a:cubicBezTo>
                    <a:pt x="144" y="29127"/>
                    <a:pt x="286" y="29395"/>
                    <a:pt x="420" y="29662"/>
                  </a:cubicBezTo>
                  <a:cubicBezTo>
                    <a:pt x="3998" y="29083"/>
                    <a:pt x="7566" y="28521"/>
                    <a:pt x="11134" y="27905"/>
                  </a:cubicBezTo>
                  <a:cubicBezTo>
                    <a:pt x="11277" y="27882"/>
                    <a:pt x="11391" y="27867"/>
                    <a:pt x="11481" y="27867"/>
                  </a:cubicBezTo>
                  <a:cubicBezTo>
                    <a:pt x="11770" y="27867"/>
                    <a:pt x="11812" y="28014"/>
                    <a:pt x="11723" y="28476"/>
                  </a:cubicBezTo>
                  <a:cubicBezTo>
                    <a:pt x="11206" y="31143"/>
                    <a:pt x="10421" y="33739"/>
                    <a:pt x="9743" y="36362"/>
                  </a:cubicBezTo>
                  <a:cubicBezTo>
                    <a:pt x="9662" y="36674"/>
                    <a:pt x="9484" y="36969"/>
                    <a:pt x="9600" y="37477"/>
                  </a:cubicBezTo>
                  <a:cubicBezTo>
                    <a:pt x="11777" y="35060"/>
                    <a:pt x="13882" y="32722"/>
                    <a:pt x="16059" y="30305"/>
                  </a:cubicBezTo>
                  <a:cubicBezTo>
                    <a:pt x="16353" y="31063"/>
                    <a:pt x="16639" y="31759"/>
                    <a:pt x="16906" y="32455"/>
                  </a:cubicBezTo>
                  <a:cubicBezTo>
                    <a:pt x="17665" y="34399"/>
                    <a:pt x="18414" y="36335"/>
                    <a:pt x="19172" y="38280"/>
                  </a:cubicBezTo>
                  <a:cubicBezTo>
                    <a:pt x="19244" y="38476"/>
                    <a:pt x="19342" y="38682"/>
                    <a:pt x="19449" y="38869"/>
                  </a:cubicBezTo>
                  <a:cubicBezTo>
                    <a:pt x="19528" y="39011"/>
                    <a:pt x="19586" y="39209"/>
                    <a:pt x="19772" y="39209"/>
                  </a:cubicBezTo>
                  <a:cubicBezTo>
                    <a:pt x="19796" y="39209"/>
                    <a:pt x="19822" y="39206"/>
                    <a:pt x="19850" y="39199"/>
                  </a:cubicBezTo>
                  <a:cubicBezTo>
                    <a:pt x="20046" y="39145"/>
                    <a:pt x="20038" y="38949"/>
                    <a:pt x="20082" y="38789"/>
                  </a:cubicBezTo>
                  <a:cubicBezTo>
                    <a:pt x="20368" y="37673"/>
                    <a:pt x="20403" y="36514"/>
                    <a:pt x="20555" y="35372"/>
                  </a:cubicBezTo>
                  <a:cubicBezTo>
                    <a:pt x="20876" y="32936"/>
                    <a:pt x="21215" y="30492"/>
                    <a:pt x="21554" y="27985"/>
                  </a:cubicBezTo>
                  <a:cubicBezTo>
                    <a:pt x="24632" y="29439"/>
                    <a:pt x="27531" y="31081"/>
                    <a:pt x="30422" y="32722"/>
                  </a:cubicBezTo>
                  <a:cubicBezTo>
                    <a:pt x="30484" y="32660"/>
                    <a:pt x="30547" y="32606"/>
                    <a:pt x="30609" y="32544"/>
                  </a:cubicBezTo>
                  <a:cubicBezTo>
                    <a:pt x="30047" y="31509"/>
                    <a:pt x="29512" y="30456"/>
                    <a:pt x="28905" y="29448"/>
                  </a:cubicBezTo>
                  <a:cubicBezTo>
                    <a:pt x="27924" y="27807"/>
                    <a:pt x="26898" y="26183"/>
                    <a:pt x="25863" y="24569"/>
                  </a:cubicBezTo>
                  <a:cubicBezTo>
                    <a:pt x="25560" y="24105"/>
                    <a:pt x="25649" y="23953"/>
                    <a:pt x="26157" y="23801"/>
                  </a:cubicBezTo>
                  <a:cubicBezTo>
                    <a:pt x="28629" y="23070"/>
                    <a:pt x="31091" y="22312"/>
                    <a:pt x="33553" y="21571"/>
                  </a:cubicBezTo>
                  <a:cubicBezTo>
                    <a:pt x="33553" y="21125"/>
                    <a:pt x="33553" y="20679"/>
                    <a:pt x="33544" y="20233"/>
                  </a:cubicBezTo>
                  <a:cubicBezTo>
                    <a:pt x="30912" y="19608"/>
                    <a:pt x="28272" y="18975"/>
                    <a:pt x="25506" y="18324"/>
                  </a:cubicBezTo>
                  <a:cubicBezTo>
                    <a:pt x="27781" y="14818"/>
                    <a:pt x="30734" y="11883"/>
                    <a:pt x="33259" y="8573"/>
                  </a:cubicBezTo>
                  <a:lnTo>
                    <a:pt x="33259" y="8573"/>
                  </a:lnTo>
                  <a:cubicBezTo>
                    <a:pt x="29753" y="10598"/>
                    <a:pt x="26041" y="12151"/>
                    <a:pt x="22241" y="13658"/>
                  </a:cubicBezTo>
                  <a:cubicBezTo>
                    <a:pt x="22446" y="9064"/>
                    <a:pt x="23160" y="4594"/>
                    <a:pt x="23169" y="80"/>
                  </a:cubicBezTo>
                  <a:cubicBezTo>
                    <a:pt x="23089" y="54"/>
                    <a:pt x="22999" y="27"/>
                    <a:pt x="22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67;p47">
              <a:extLst>
                <a:ext uri="{FF2B5EF4-FFF2-40B4-BE49-F238E27FC236}">
                  <a16:creationId xmlns:a16="http://schemas.microsoft.com/office/drawing/2014/main" id="{89CB21FD-2CA2-0276-A039-3612640719AE}"/>
                </a:ext>
              </a:extLst>
            </p:cNvPr>
            <p:cNvSpPr/>
            <p:nvPr/>
          </p:nvSpPr>
          <p:spPr>
            <a:xfrm>
              <a:off x="5682625" y="3176425"/>
              <a:ext cx="747750" cy="650825"/>
            </a:xfrm>
            <a:custGeom>
              <a:avLst/>
              <a:gdLst/>
              <a:ahLst/>
              <a:cxnLst/>
              <a:rect l="l" t="t" r="r" b="b"/>
              <a:pathLst>
                <a:path w="29910" h="26033" extrusionOk="0">
                  <a:moveTo>
                    <a:pt x="11990" y="0"/>
                  </a:moveTo>
                  <a:cubicBezTo>
                    <a:pt x="8770" y="0"/>
                    <a:pt x="3858" y="2388"/>
                    <a:pt x="2097" y="4777"/>
                  </a:cubicBezTo>
                  <a:cubicBezTo>
                    <a:pt x="1838" y="5125"/>
                    <a:pt x="1999" y="5303"/>
                    <a:pt x="2177" y="5544"/>
                  </a:cubicBezTo>
                  <a:cubicBezTo>
                    <a:pt x="3471" y="7364"/>
                    <a:pt x="5139" y="8720"/>
                    <a:pt x="7227" y="9487"/>
                  </a:cubicBezTo>
                  <a:cubicBezTo>
                    <a:pt x="8583" y="9996"/>
                    <a:pt x="9992" y="10379"/>
                    <a:pt x="11366" y="10834"/>
                  </a:cubicBezTo>
                  <a:cubicBezTo>
                    <a:pt x="12624" y="11262"/>
                    <a:pt x="13828" y="11780"/>
                    <a:pt x="14818" y="12699"/>
                  </a:cubicBezTo>
                  <a:cubicBezTo>
                    <a:pt x="17450" y="15179"/>
                    <a:pt x="16656" y="18792"/>
                    <a:pt x="13230" y="19907"/>
                  </a:cubicBezTo>
                  <a:cubicBezTo>
                    <a:pt x="12345" y="20192"/>
                    <a:pt x="11445" y="20297"/>
                    <a:pt x="10543" y="20297"/>
                  </a:cubicBezTo>
                  <a:cubicBezTo>
                    <a:pt x="9836" y="20297"/>
                    <a:pt x="9127" y="20233"/>
                    <a:pt x="8422" y="20139"/>
                  </a:cubicBezTo>
                  <a:cubicBezTo>
                    <a:pt x="5433" y="19755"/>
                    <a:pt x="2695" y="18667"/>
                    <a:pt x="125" y="17132"/>
                  </a:cubicBezTo>
                  <a:cubicBezTo>
                    <a:pt x="81" y="17195"/>
                    <a:pt x="45" y="17248"/>
                    <a:pt x="1" y="17311"/>
                  </a:cubicBezTo>
                  <a:cubicBezTo>
                    <a:pt x="99" y="17561"/>
                    <a:pt x="170" y="17828"/>
                    <a:pt x="295" y="18069"/>
                  </a:cubicBezTo>
                  <a:cubicBezTo>
                    <a:pt x="3114" y="23270"/>
                    <a:pt x="7530" y="25839"/>
                    <a:pt x="13391" y="26027"/>
                  </a:cubicBezTo>
                  <a:cubicBezTo>
                    <a:pt x="13510" y="26030"/>
                    <a:pt x="13628" y="26032"/>
                    <a:pt x="13746" y="26032"/>
                  </a:cubicBezTo>
                  <a:cubicBezTo>
                    <a:pt x="22615" y="26032"/>
                    <a:pt x="29909" y="15197"/>
                    <a:pt x="24962" y="6543"/>
                  </a:cubicBezTo>
                  <a:cubicBezTo>
                    <a:pt x="24716" y="6108"/>
                    <a:pt x="24606" y="5901"/>
                    <a:pt x="24470" y="5901"/>
                  </a:cubicBezTo>
                  <a:cubicBezTo>
                    <a:pt x="24344" y="5901"/>
                    <a:pt x="24196" y="6079"/>
                    <a:pt x="23900" y="6418"/>
                  </a:cubicBezTo>
                  <a:cubicBezTo>
                    <a:pt x="22492" y="8031"/>
                    <a:pt x="20803" y="8880"/>
                    <a:pt x="18878" y="8880"/>
                  </a:cubicBezTo>
                  <a:cubicBezTo>
                    <a:pt x="18279" y="8880"/>
                    <a:pt x="17657" y="8798"/>
                    <a:pt x="17013" y="8631"/>
                  </a:cubicBezTo>
                  <a:cubicBezTo>
                    <a:pt x="14355" y="7935"/>
                    <a:pt x="12668" y="6186"/>
                    <a:pt x="12044" y="3465"/>
                  </a:cubicBezTo>
                  <a:cubicBezTo>
                    <a:pt x="11776" y="2297"/>
                    <a:pt x="11946" y="1146"/>
                    <a:pt x="12213" y="4"/>
                  </a:cubicBezTo>
                  <a:cubicBezTo>
                    <a:pt x="12140" y="1"/>
                    <a:pt x="12065" y="0"/>
                    <a:pt x="11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68;p47">
              <a:extLst>
                <a:ext uri="{FF2B5EF4-FFF2-40B4-BE49-F238E27FC236}">
                  <a16:creationId xmlns:a16="http://schemas.microsoft.com/office/drawing/2014/main" id="{66CE9407-DD56-7E8C-9095-10FAB4343E51}"/>
                </a:ext>
              </a:extLst>
            </p:cNvPr>
            <p:cNvSpPr/>
            <p:nvPr/>
          </p:nvSpPr>
          <p:spPr>
            <a:xfrm>
              <a:off x="5060375" y="2882275"/>
              <a:ext cx="416425" cy="436850"/>
            </a:xfrm>
            <a:custGeom>
              <a:avLst/>
              <a:gdLst/>
              <a:ahLst/>
              <a:cxnLst/>
              <a:rect l="l" t="t" r="r" b="b"/>
              <a:pathLst>
                <a:path w="16657" h="17474" extrusionOk="0">
                  <a:moveTo>
                    <a:pt x="8745" y="0"/>
                  </a:moveTo>
                  <a:cubicBezTo>
                    <a:pt x="8464" y="0"/>
                    <a:pt x="8178" y="13"/>
                    <a:pt x="7887" y="39"/>
                  </a:cubicBezTo>
                  <a:cubicBezTo>
                    <a:pt x="3168" y="467"/>
                    <a:pt x="1" y="3759"/>
                    <a:pt x="28" y="8228"/>
                  </a:cubicBezTo>
                  <a:cubicBezTo>
                    <a:pt x="10" y="9415"/>
                    <a:pt x="242" y="10566"/>
                    <a:pt x="465" y="11725"/>
                  </a:cubicBezTo>
                  <a:cubicBezTo>
                    <a:pt x="652" y="12716"/>
                    <a:pt x="1062" y="13474"/>
                    <a:pt x="1919" y="14072"/>
                  </a:cubicBezTo>
                  <a:cubicBezTo>
                    <a:pt x="2121" y="14218"/>
                    <a:pt x="2263" y="14287"/>
                    <a:pt x="2380" y="14287"/>
                  </a:cubicBezTo>
                  <a:cubicBezTo>
                    <a:pt x="2542" y="14287"/>
                    <a:pt x="2656" y="14154"/>
                    <a:pt x="2811" y="13911"/>
                  </a:cubicBezTo>
                  <a:cubicBezTo>
                    <a:pt x="3489" y="12841"/>
                    <a:pt x="4274" y="11850"/>
                    <a:pt x="5148" y="10931"/>
                  </a:cubicBezTo>
                  <a:cubicBezTo>
                    <a:pt x="5282" y="10792"/>
                    <a:pt x="5440" y="10615"/>
                    <a:pt x="5627" y="10615"/>
                  </a:cubicBezTo>
                  <a:cubicBezTo>
                    <a:pt x="5714" y="10615"/>
                    <a:pt x="5807" y="10653"/>
                    <a:pt x="5907" y="10753"/>
                  </a:cubicBezTo>
                  <a:cubicBezTo>
                    <a:pt x="6192" y="11047"/>
                    <a:pt x="5960" y="11306"/>
                    <a:pt x="5755" y="11538"/>
                  </a:cubicBezTo>
                  <a:cubicBezTo>
                    <a:pt x="5585" y="11716"/>
                    <a:pt x="5416" y="11895"/>
                    <a:pt x="5246" y="12073"/>
                  </a:cubicBezTo>
                  <a:cubicBezTo>
                    <a:pt x="4533" y="12832"/>
                    <a:pt x="3855" y="13626"/>
                    <a:pt x="3230" y="14464"/>
                  </a:cubicBezTo>
                  <a:cubicBezTo>
                    <a:pt x="2980" y="14794"/>
                    <a:pt x="2954" y="15026"/>
                    <a:pt x="3275" y="15356"/>
                  </a:cubicBezTo>
                  <a:cubicBezTo>
                    <a:pt x="3792" y="15883"/>
                    <a:pt x="4274" y="16454"/>
                    <a:pt x="4693" y="17060"/>
                  </a:cubicBezTo>
                  <a:cubicBezTo>
                    <a:pt x="4916" y="17371"/>
                    <a:pt x="5150" y="17473"/>
                    <a:pt x="5464" y="17473"/>
                  </a:cubicBezTo>
                  <a:cubicBezTo>
                    <a:pt x="5528" y="17473"/>
                    <a:pt x="5595" y="17469"/>
                    <a:pt x="5666" y="17462"/>
                  </a:cubicBezTo>
                  <a:cubicBezTo>
                    <a:pt x="9323" y="17105"/>
                    <a:pt x="12223" y="15401"/>
                    <a:pt x="14337" y="12430"/>
                  </a:cubicBezTo>
                  <a:cubicBezTo>
                    <a:pt x="15854" y="10307"/>
                    <a:pt x="16656" y="7943"/>
                    <a:pt x="15943" y="5302"/>
                  </a:cubicBezTo>
                  <a:cubicBezTo>
                    <a:pt x="15042" y="1990"/>
                    <a:pt x="12268" y="0"/>
                    <a:pt x="87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9;p47">
              <a:extLst>
                <a:ext uri="{FF2B5EF4-FFF2-40B4-BE49-F238E27FC236}">
                  <a16:creationId xmlns:a16="http://schemas.microsoft.com/office/drawing/2014/main" id="{BAB13931-B880-8105-EBC0-DA670093C6F9}"/>
                </a:ext>
              </a:extLst>
            </p:cNvPr>
            <p:cNvSpPr/>
            <p:nvPr/>
          </p:nvSpPr>
          <p:spPr>
            <a:xfrm>
              <a:off x="4649125" y="2737450"/>
              <a:ext cx="423550" cy="402875"/>
            </a:xfrm>
            <a:custGeom>
              <a:avLst/>
              <a:gdLst/>
              <a:ahLst/>
              <a:cxnLst/>
              <a:rect l="l" t="t" r="r" b="b"/>
              <a:pathLst>
                <a:path w="16942" h="16115" extrusionOk="0">
                  <a:moveTo>
                    <a:pt x="9318" y="1"/>
                  </a:moveTo>
                  <a:cubicBezTo>
                    <a:pt x="8683" y="1"/>
                    <a:pt x="8042" y="100"/>
                    <a:pt x="7414" y="310"/>
                  </a:cubicBezTo>
                  <a:cubicBezTo>
                    <a:pt x="1883" y="2165"/>
                    <a:pt x="0" y="9382"/>
                    <a:pt x="3899" y="13763"/>
                  </a:cubicBezTo>
                  <a:cubicBezTo>
                    <a:pt x="4806" y="14787"/>
                    <a:pt x="5767" y="15626"/>
                    <a:pt x="7156" y="15626"/>
                  </a:cubicBezTo>
                  <a:cubicBezTo>
                    <a:pt x="7352" y="15626"/>
                    <a:pt x="7556" y="15609"/>
                    <a:pt x="7771" y="15574"/>
                  </a:cubicBezTo>
                  <a:cubicBezTo>
                    <a:pt x="8226" y="15502"/>
                    <a:pt x="8449" y="15547"/>
                    <a:pt x="8368" y="14967"/>
                  </a:cubicBezTo>
                  <a:cubicBezTo>
                    <a:pt x="8261" y="14262"/>
                    <a:pt x="8252" y="13540"/>
                    <a:pt x="8288" y="12835"/>
                  </a:cubicBezTo>
                  <a:cubicBezTo>
                    <a:pt x="8351" y="11488"/>
                    <a:pt x="8529" y="10159"/>
                    <a:pt x="8877" y="8847"/>
                  </a:cubicBezTo>
                  <a:cubicBezTo>
                    <a:pt x="8950" y="8570"/>
                    <a:pt x="9065" y="8370"/>
                    <a:pt x="9314" y="8370"/>
                  </a:cubicBezTo>
                  <a:cubicBezTo>
                    <a:pt x="9369" y="8370"/>
                    <a:pt x="9432" y="8380"/>
                    <a:pt x="9501" y="8401"/>
                  </a:cubicBezTo>
                  <a:cubicBezTo>
                    <a:pt x="9858" y="8499"/>
                    <a:pt x="9814" y="8794"/>
                    <a:pt x="9751" y="9079"/>
                  </a:cubicBezTo>
                  <a:cubicBezTo>
                    <a:pt x="9715" y="9240"/>
                    <a:pt x="9662" y="9391"/>
                    <a:pt x="9626" y="9552"/>
                  </a:cubicBezTo>
                  <a:cubicBezTo>
                    <a:pt x="9225" y="11069"/>
                    <a:pt x="8921" y="12594"/>
                    <a:pt x="8904" y="14173"/>
                  </a:cubicBezTo>
                  <a:cubicBezTo>
                    <a:pt x="8877" y="15600"/>
                    <a:pt x="8877" y="15600"/>
                    <a:pt x="10277" y="15877"/>
                  </a:cubicBezTo>
                  <a:cubicBezTo>
                    <a:pt x="10527" y="15930"/>
                    <a:pt x="10768" y="15966"/>
                    <a:pt x="11000" y="16046"/>
                  </a:cubicBezTo>
                  <a:cubicBezTo>
                    <a:pt x="11118" y="16093"/>
                    <a:pt x="11227" y="16115"/>
                    <a:pt x="11332" y="16115"/>
                  </a:cubicBezTo>
                  <a:cubicBezTo>
                    <a:pt x="11529" y="16115"/>
                    <a:pt x="11712" y="16038"/>
                    <a:pt x="11910" y="15904"/>
                  </a:cubicBezTo>
                  <a:cubicBezTo>
                    <a:pt x="15175" y="13709"/>
                    <a:pt x="16942" y="9195"/>
                    <a:pt x="15987" y="5422"/>
                  </a:cubicBezTo>
                  <a:cubicBezTo>
                    <a:pt x="15171" y="2193"/>
                    <a:pt x="12304" y="1"/>
                    <a:pt x="9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70;p47">
              <a:extLst>
                <a:ext uri="{FF2B5EF4-FFF2-40B4-BE49-F238E27FC236}">
                  <a16:creationId xmlns:a16="http://schemas.microsoft.com/office/drawing/2014/main" id="{4A588231-605C-7F1F-3F66-9790D03CBF58}"/>
                </a:ext>
              </a:extLst>
            </p:cNvPr>
            <p:cNvSpPr/>
            <p:nvPr/>
          </p:nvSpPr>
          <p:spPr>
            <a:xfrm>
              <a:off x="5156500" y="3655425"/>
              <a:ext cx="408625" cy="380775"/>
            </a:xfrm>
            <a:custGeom>
              <a:avLst/>
              <a:gdLst/>
              <a:ahLst/>
              <a:cxnLst/>
              <a:rect l="l" t="t" r="r" b="b"/>
              <a:pathLst>
                <a:path w="16345" h="15231" extrusionOk="0">
                  <a:moveTo>
                    <a:pt x="8211" y="1"/>
                  </a:moveTo>
                  <a:cubicBezTo>
                    <a:pt x="8057" y="1"/>
                    <a:pt x="7901" y="5"/>
                    <a:pt x="7744" y="15"/>
                  </a:cubicBezTo>
                  <a:cubicBezTo>
                    <a:pt x="7022" y="42"/>
                    <a:pt x="6094" y="283"/>
                    <a:pt x="5175" y="550"/>
                  </a:cubicBezTo>
                  <a:cubicBezTo>
                    <a:pt x="4274" y="809"/>
                    <a:pt x="3596" y="1193"/>
                    <a:pt x="3471" y="2237"/>
                  </a:cubicBezTo>
                  <a:cubicBezTo>
                    <a:pt x="3418" y="2629"/>
                    <a:pt x="3266" y="3048"/>
                    <a:pt x="3052" y="3387"/>
                  </a:cubicBezTo>
                  <a:cubicBezTo>
                    <a:pt x="2606" y="4101"/>
                    <a:pt x="2900" y="4404"/>
                    <a:pt x="3560" y="4708"/>
                  </a:cubicBezTo>
                  <a:cubicBezTo>
                    <a:pt x="4533" y="5154"/>
                    <a:pt x="5478" y="5653"/>
                    <a:pt x="6237" y="6438"/>
                  </a:cubicBezTo>
                  <a:cubicBezTo>
                    <a:pt x="6486" y="6688"/>
                    <a:pt x="6647" y="6983"/>
                    <a:pt x="6370" y="7304"/>
                  </a:cubicBezTo>
                  <a:cubicBezTo>
                    <a:pt x="6242" y="7444"/>
                    <a:pt x="6108" y="7505"/>
                    <a:pt x="5975" y="7505"/>
                  </a:cubicBezTo>
                  <a:cubicBezTo>
                    <a:pt x="5812" y="7505"/>
                    <a:pt x="5652" y="7415"/>
                    <a:pt x="5505" y="7268"/>
                  </a:cubicBezTo>
                  <a:cubicBezTo>
                    <a:pt x="4693" y="6465"/>
                    <a:pt x="3650" y="6019"/>
                    <a:pt x="2686" y="5448"/>
                  </a:cubicBezTo>
                  <a:cubicBezTo>
                    <a:pt x="2539" y="5364"/>
                    <a:pt x="2422" y="5315"/>
                    <a:pt x="2322" y="5315"/>
                  </a:cubicBezTo>
                  <a:cubicBezTo>
                    <a:pt x="2178" y="5315"/>
                    <a:pt x="2066" y="5414"/>
                    <a:pt x="1946" y="5644"/>
                  </a:cubicBezTo>
                  <a:cubicBezTo>
                    <a:pt x="1491" y="6519"/>
                    <a:pt x="902" y="7313"/>
                    <a:pt x="277" y="8080"/>
                  </a:cubicBezTo>
                  <a:cubicBezTo>
                    <a:pt x="126" y="8267"/>
                    <a:pt x="1" y="8437"/>
                    <a:pt x="45" y="8731"/>
                  </a:cubicBezTo>
                  <a:cubicBezTo>
                    <a:pt x="504" y="12054"/>
                    <a:pt x="4446" y="15230"/>
                    <a:pt x="7893" y="15230"/>
                  </a:cubicBezTo>
                  <a:cubicBezTo>
                    <a:pt x="8138" y="15230"/>
                    <a:pt x="8380" y="15214"/>
                    <a:pt x="8619" y="15181"/>
                  </a:cubicBezTo>
                  <a:cubicBezTo>
                    <a:pt x="13347" y="14530"/>
                    <a:pt x="16344" y="9891"/>
                    <a:pt x="14979" y="5350"/>
                  </a:cubicBezTo>
                  <a:cubicBezTo>
                    <a:pt x="14009" y="2099"/>
                    <a:pt x="11415" y="1"/>
                    <a:pt x="8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71;p47">
              <a:extLst>
                <a:ext uri="{FF2B5EF4-FFF2-40B4-BE49-F238E27FC236}">
                  <a16:creationId xmlns:a16="http://schemas.microsoft.com/office/drawing/2014/main" id="{1C74B382-D748-44D0-4BDC-A65CDE64B0E4}"/>
                </a:ext>
              </a:extLst>
            </p:cNvPr>
            <p:cNvSpPr/>
            <p:nvPr/>
          </p:nvSpPr>
          <p:spPr>
            <a:xfrm>
              <a:off x="4866100" y="3961325"/>
              <a:ext cx="387225" cy="367275"/>
            </a:xfrm>
            <a:custGeom>
              <a:avLst/>
              <a:gdLst/>
              <a:ahLst/>
              <a:cxnLst/>
              <a:rect l="l" t="t" r="r" b="b"/>
              <a:pathLst>
                <a:path w="15489" h="14691" extrusionOk="0">
                  <a:moveTo>
                    <a:pt x="7863" y="0"/>
                  </a:moveTo>
                  <a:cubicBezTo>
                    <a:pt x="7268" y="0"/>
                    <a:pt x="6699" y="95"/>
                    <a:pt x="6130" y="411"/>
                  </a:cubicBezTo>
                  <a:cubicBezTo>
                    <a:pt x="5640" y="688"/>
                    <a:pt x="5640" y="902"/>
                    <a:pt x="5854" y="1348"/>
                  </a:cubicBezTo>
                  <a:cubicBezTo>
                    <a:pt x="6487" y="2597"/>
                    <a:pt x="7040" y="3873"/>
                    <a:pt x="7460" y="5211"/>
                  </a:cubicBezTo>
                  <a:cubicBezTo>
                    <a:pt x="7585" y="5586"/>
                    <a:pt x="7915" y="6112"/>
                    <a:pt x="7254" y="6299"/>
                  </a:cubicBezTo>
                  <a:cubicBezTo>
                    <a:pt x="7180" y="6322"/>
                    <a:pt x="7114" y="6332"/>
                    <a:pt x="7056" y="6332"/>
                  </a:cubicBezTo>
                  <a:cubicBezTo>
                    <a:pt x="6674" y="6332"/>
                    <a:pt x="6610" y="5893"/>
                    <a:pt x="6478" y="5568"/>
                  </a:cubicBezTo>
                  <a:cubicBezTo>
                    <a:pt x="6032" y="4453"/>
                    <a:pt x="5595" y="3329"/>
                    <a:pt x="5113" y="2222"/>
                  </a:cubicBezTo>
                  <a:cubicBezTo>
                    <a:pt x="4828" y="1552"/>
                    <a:pt x="4711" y="1294"/>
                    <a:pt x="4389" y="1294"/>
                  </a:cubicBezTo>
                  <a:cubicBezTo>
                    <a:pt x="4198" y="1294"/>
                    <a:pt x="3933" y="1385"/>
                    <a:pt x="3517" y="1535"/>
                  </a:cubicBezTo>
                  <a:cubicBezTo>
                    <a:pt x="3070" y="1696"/>
                    <a:pt x="2473" y="1598"/>
                    <a:pt x="2214" y="2106"/>
                  </a:cubicBezTo>
                  <a:cubicBezTo>
                    <a:pt x="1438" y="3641"/>
                    <a:pt x="653" y="5157"/>
                    <a:pt x="466" y="6933"/>
                  </a:cubicBezTo>
                  <a:cubicBezTo>
                    <a:pt x="1" y="11184"/>
                    <a:pt x="2891" y="14691"/>
                    <a:pt x="6816" y="14691"/>
                  </a:cubicBezTo>
                  <a:cubicBezTo>
                    <a:pt x="7033" y="14691"/>
                    <a:pt x="7254" y="14680"/>
                    <a:pt x="7477" y="14658"/>
                  </a:cubicBezTo>
                  <a:cubicBezTo>
                    <a:pt x="10118" y="14391"/>
                    <a:pt x="12339" y="13204"/>
                    <a:pt x="14070" y="11179"/>
                  </a:cubicBezTo>
                  <a:cubicBezTo>
                    <a:pt x="15016" y="10073"/>
                    <a:pt x="15489" y="8779"/>
                    <a:pt x="15471" y="7771"/>
                  </a:cubicBezTo>
                  <a:cubicBezTo>
                    <a:pt x="15480" y="3614"/>
                    <a:pt x="12241" y="304"/>
                    <a:pt x="8352" y="19"/>
                  </a:cubicBezTo>
                  <a:cubicBezTo>
                    <a:pt x="8186" y="7"/>
                    <a:pt x="8024" y="0"/>
                    <a:pt x="7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72;p47">
              <a:extLst>
                <a:ext uri="{FF2B5EF4-FFF2-40B4-BE49-F238E27FC236}">
                  <a16:creationId xmlns:a16="http://schemas.microsoft.com/office/drawing/2014/main" id="{243D8E89-BF45-0F49-A8D6-A3BBA712CB28}"/>
                </a:ext>
              </a:extLst>
            </p:cNvPr>
            <p:cNvSpPr/>
            <p:nvPr/>
          </p:nvSpPr>
          <p:spPr>
            <a:xfrm>
              <a:off x="5544350" y="3253875"/>
              <a:ext cx="537075" cy="409525"/>
            </a:xfrm>
            <a:custGeom>
              <a:avLst/>
              <a:gdLst/>
              <a:ahLst/>
              <a:cxnLst/>
              <a:rect l="l" t="t" r="r" b="b"/>
              <a:pathLst>
                <a:path w="21483" h="16381" extrusionOk="0">
                  <a:moveTo>
                    <a:pt x="2615" y="3983"/>
                  </a:moveTo>
                  <a:cubicBezTo>
                    <a:pt x="2785" y="3983"/>
                    <a:pt x="2827" y="4228"/>
                    <a:pt x="2891" y="4364"/>
                  </a:cubicBezTo>
                  <a:cubicBezTo>
                    <a:pt x="3462" y="5586"/>
                    <a:pt x="4452" y="6407"/>
                    <a:pt x="5532" y="7129"/>
                  </a:cubicBezTo>
                  <a:cubicBezTo>
                    <a:pt x="8707" y="9235"/>
                    <a:pt x="12115" y="10832"/>
                    <a:pt x="15898" y="11510"/>
                  </a:cubicBezTo>
                  <a:cubicBezTo>
                    <a:pt x="16032" y="11536"/>
                    <a:pt x="16174" y="11545"/>
                    <a:pt x="16299" y="11590"/>
                  </a:cubicBezTo>
                  <a:cubicBezTo>
                    <a:pt x="16585" y="11670"/>
                    <a:pt x="16968" y="11706"/>
                    <a:pt x="16897" y="12116"/>
                  </a:cubicBezTo>
                  <a:cubicBezTo>
                    <a:pt x="16843" y="12500"/>
                    <a:pt x="16487" y="12500"/>
                    <a:pt x="16174" y="12500"/>
                  </a:cubicBezTo>
                  <a:lnTo>
                    <a:pt x="15639" y="12500"/>
                  </a:lnTo>
                  <a:cubicBezTo>
                    <a:pt x="14470" y="12393"/>
                    <a:pt x="13150" y="12054"/>
                    <a:pt x="11866" y="11563"/>
                  </a:cubicBezTo>
                  <a:cubicBezTo>
                    <a:pt x="9038" y="10502"/>
                    <a:pt x="6495" y="8967"/>
                    <a:pt x="4238" y="6960"/>
                  </a:cubicBezTo>
                  <a:cubicBezTo>
                    <a:pt x="3498" y="6300"/>
                    <a:pt x="2855" y="5559"/>
                    <a:pt x="2463" y="4623"/>
                  </a:cubicBezTo>
                  <a:cubicBezTo>
                    <a:pt x="2391" y="4435"/>
                    <a:pt x="2195" y="4186"/>
                    <a:pt x="2463" y="4034"/>
                  </a:cubicBezTo>
                  <a:cubicBezTo>
                    <a:pt x="2523" y="3998"/>
                    <a:pt x="2573" y="3983"/>
                    <a:pt x="2615" y="3983"/>
                  </a:cubicBezTo>
                  <a:close/>
                  <a:moveTo>
                    <a:pt x="3251" y="1"/>
                  </a:moveTo>
                  <a:cubicBezTo>
                    <a:pt x="2241" y="1"/>
                    <a:pt x="1237" y="502"/>
                    <a:pt x="411" y="1491"/>
                  </a:cubicBezTo>
                  <a:cubicBezTo>
                    <a:pt x="63" y="1911"/>
                    <a:pt x="1" y="2160"/>
                    <a:pt x="464" y="2607"/>
                  </a:cubicBezTo>
                  <a:cubicBezTo>
                    <a:pt x="2695" y="4765"/>
                    <a:pt x="3819" y="7326"/>
                    <a:pt x="3016" y="10475"/>
                  </a:cubicBezTo>
                  <a:cubicBezTo>
                    <a:pt x="2909" y="10903"/>
                    <a:pt x="3105" y="11073"/>
                    <a:pt x="3364" y="11287"/>
                  </a:cubicBezTo>
                  <a:cubicBezTo>
                    <a:pt x="5139" y="12776"/>
                    <a:pt x="7084" y="14008"/>
                    <a:pt x="9225" y="14900"/>
                  </a:cubicBezTo>
                  <a:cubicBezTo>
                    <a:pt x="11489" y="15848"/>
                    <a:pt x="13840" y="16381"/>
                    <a:pt x="16294" y="16381"/>
                  </a:cubicBezTo>
                  <a:cubicBezTo>
                    <a:pt x="16335" y="16381"/>
                    <a:pt x="16375" y="16381"/>
                    <a:pt x="16415" y="16381"/>
                  </a:cubicBezTo>
                  <a:cubicBezTo>
                    <a:pt x="17414" y="16336"/>
                    <a:pt x="18387" y="16184"/>
                    <a:pt x="19279" y="15711"/>
                  </a:cubicBezTo>
                  <a:cubicBezTo>
                    <a:pt x="20938" y="14828"/>
                    <a:pt x="21482" y="13240"/>
                    <a:pt x="20679" y="11536"/>
                  </a:cubicBezTo>
                  <a:cubicBezTo>
                    <a:pt x="20109" y="10323"/>
                    <a:pt x="19074" y="9618"/>
                    <a:pt x="17914" y="9065"/>
                  </a:cubicBezTo>
                  <a:cubicBezTo>
                    <a:pt x="16576" y="8423"/>
                    <a:pt x="15140" y="8039"/>
                    <a:pt x="13730" y="7593"/>
                  </a:cubicBezTo>
                  <a:cubicBezTo>
                    <a:pt x="10956" y="6728"/>
                    <a:pt x="8770" y="5087"/>
                    <a:pt x="7102" y="2714"/>
                  </a:cubicBezTo>
                  <a:cubicBezTo>
                    <a:pt x="6745" y="2196"/>
                    <a:pt x="6334" y="1714"/>
                    <a:pt x="5897" y="1259"/>
                  </a:cubicBezTo>
                  <a:cubicBezTo>
                    <a:pt x="5098" y="417"/>
                    <a:pt x="4172" y="1"/>
                    <a:pt x="3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3;p47">
              <a:extLst>
                <a:ext uri="{FF2B5EF4-FFF2-40B4-BE49-F238E27FC236}">
                  <a16:creationId xmlns:a16="http://schemas.microsoft.com/office/drawing/2014/main" id="{80BB647F-5600-7EE0-02C4-5F464D83854B}"/>
                </a:ext>
              </a:extLst>
            </p:cNvPr>
            <p:cNvSpPr/>
            <p:nvPr/>
          </p:nvSpPr>
          <p:spPr>
            <a:xfrm>
              <a:off x="4469800" y="3998050"/>
              <a:ext cx="391225" cy="369150"/>
            </a:xfrm>
            <a:custGeom>
              <a:avLst/>
              <a:gdLst/>
              <a:ahLst/>
              <a:cxnLst/>
              <a:rect l="l" t="t" r="r" b="b"/>
              <a:pathLst>
                <a:path w="15649" h="14766" extrusionOk="0">
                  <a:moveTo>
                    <a:pt x="8126" y="0"/>
                  </a:moveTo>
                  <a:cubicBezTo>
                    <a:pt x="7964" y="0"/>
                    <a:pt x="7783" y="25"/>
                    <a:pt x="7584" y="75"/>
                  </a:cubicBezTo>
                  <a:cubicBezTo>
                    <a:pt x="5514" y="575"/>
                    <a:pt x="3783" y="1636"/>
                    <a:pt x="2472" y="3314"/>
                  </a:cubicBezTo>
                  <a:cubicBezTo>
                    <a:pt x="1" y="6481"/>
                    <a:pt x="625" y="10968"/>
                    <a:pt x="3873" y="13475"/>
                  </a:cubicBezTo>
                  <a:cubicBezTo>
                    <a:pt x="4996" y="14347"/>
                    <a:pt x="6335" y="14766"/>
                    <a:pt x="7692" y="14766"/>
                  </a:cubicBezTo>
                  <a:cubicBezTo>
                    <a:pt x="9806" y="14766"/>
                    <a:pt x="11966" y="13749"/>
                    <a:pt x="13427" y="11842"/>
                  </a:cubicBezTo>
                  <a:cubicBezTo>
                    <a:pt x="15648" y="8961"/>
                    <a:pt x="15238" y="4500"/>
                    <a:pt x="12499" y="1592"/>
                  </a:cubicBezTo>
                  <a:cubicBezTo>
                    <a:pt x="12018" y="1074"/>
                    <a:pt x="11500" y="744"/>
                    <a:pt x="10751" y="646"/>
                  </a:cubicBezTo>
                  <a:cubicBezTo>
                    <a:pt x="10646" y="632"/>
                    <a:pt x="10557" y="625"/>
                    <a:pt x="10482" y="625"/>
                  </a:cubicBezTo>
                  <a:cubicBezTo>
                    <a:pt x="10124" y="625"/>
                    <a:pt x="10061" y="792"/>
                    <a:pt x="10046" y="1226"/>
                  </a:cubicBezTo>
                  <a:cubicBezTo>
                    <a:pt x="9992" y="3180"/>
                    <a:pt x="9600" y="5089"/>
                    <a:pt x="9100" y="6971"/>
                  </a:cubicBezTo>
                  <a:cubicBezTo>
                    <a:pt x="9019" y="7272"/>
                    <a:pt x="8997" y="7772"/>
                    <a:pt x="8590" y="7772"/>
                  </a:cubicBezTo>
                  <a:cubicBezTo>
                    <a:pt x="8550" y="7772"/>
                    <a:pt x="8506" y="7767"/>
                    <a:pt x="8458" y="7756"/>
                  </a:cubicBezTo>
                  <a:cubicBezTo>
                    <a:pt x="7860" y="7622"/>
                    <a:pt x="8199" y="7087"/>
                    <a:pt x="8199" y="6713"/>
                  </a:cubicBezTo>
                  <a:cubicBezTo>
                    <a:pt x="8208" y="6605"/>
                    <a:pt x="8271" y="6507"/>
                    <a:pt x="8289" y="6400"/>
                  </a:cubicBezTo>
                  <a:cubicBezTo>
                    <a:pt x="8672" y="4714"/>
                    <a:pt x="9038" y="3028"/>
                    <a:pt x="9145" y="1467"/>
                  </a:cubicBezTo>
                  <a:cubicBezTo>
                    <a:pt x="9181" y="480"/>
                    <a:pt x="8834" y="0"/>
                    <a:pt x="8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74;p47">
              <a:extLst>
                <a:ext uri="{FF2B5EF4-FFF2-40B4-BE49-F238E27FC236}">
                  <a16:creationId xmlns:a16="http://schemas.microsoft.com/office/drawing/2014/main" id="{9BA9129E-1A00-8E20-506E-A8954E5E92BA}"/>
                </a:ext>
              </a:extLst>
            </p:cNvPr>
            <p:cNvSpPr/>
            <p:nvPr/>
          </p:nvSpPr>
          <p:spPr>
            <a:xfrm>
              <a:off x="5241475" y="3284950"/>
              <a:ext cx="371375" cy="340650"/>
            </a:xfrm>
            <a:custGeom>
              <a:avLst/>
              <a:gdLst/>
              <a:ahLst/>
              <a:cxnLst/>
              <a:rect l="l" t="t" r="r" b="b"/>
              <a:pathLst>
                <a:path w="14855" h="13626" extrusionOk="0">
                  <a:moveTo>
                    <a:pt x="7254" y="1"/>
                  </a:moveTo>
                  <a:cubicBezTo>
                    <a:pt x="6975" y="1"/>
                    <a:pt x="6695" y="20"/>
                    <a:pt x="6415" y="61"/>
                  </a:cubicBezTo>
                  <a:cubicBezTo>
                    <a:pt x="3275" y="525"/>
                    <a:pt x="1321" y="2532"/>
                    <a:pt x="108" y="5351"/>
                  </a:cubicBezTo>
                  <a:cubicBezTo>
                    <a:pt x="1" y="5592"/>
                    <a:pt x="10" y="5833"/>
                    <a:pt x="90" y="6083"/>
                  </a:cubicBezTo>
                  <a:cubicBezTo>
                    <a:pt x="268" y="6680"/>
                    <a:pt x="438" y="7287"/>
                    <a:pt x="625" y="7903"/>
                  </a:cubicBezTo>
                  <a:cubicBezTo>
                    <a:pt x="1696" y="7644"/>
                    <a:pt x="2748" y="7323"/>
                    <a:pt x="3855" y="7314"/>
                  </a:cubicBezTo>
                  <a:cubicBezTo>
                    <a:pt x="3881" y="7313"/>
                    <a:pt x="3907" y="7313"/>
                    <a:pt x="3932" y="7313"/>
                  </a:cubicBezTo>
                  <a:cubicBezTo>
                    <a:pt x="4287" y="7313"/>
                    <a:pt x="4616" y="7381"/>
                    <a:pt x="4658" y="7813"/>
                  </a:cubicBezTo>
                  <a:cubicBezTo>
                    <a:pt x="4702" y="8304"/>
                    <a:pt x="4301" y="8375"/>
                    <a:pt x="3944" y="8438"/>
                  </a:cubicBezTo>
                  <a:cubicBezTo>
                    <a:pt x="3293" y="8536"/>
                    <a:pt x="2632" y="8598"/>
                    <a:pt x="1990" y="8723"/>
                  </a:cubicBezTo>
                  <a:cubicBezTo>
                    <a:pt x="821" y="8964"/>
                    <a:pt x="821" y="8982"/>
                    <a:pt x="902" y="10177"/>
                  </a:cubicBezTo>
                  <a:cubicBezTo>
                    <a:pt x="1009" y="11944"/>
                    <a:pt x="1000" y="11971"/>
                    <a:pt x="2668" y="12693"/>
                  </a:cubicBezTo>
                  <a:cubicBezTo>
                    <a:pt x="4087" y="13299"/>
                    <a:pt x="5496" y="13625"/>
                    <a:pt x="6886" y="13625"/>
                  </a:cubicBezTo>
                  <a:cubicBezTo>
                    <a:pt x="8504" y="13625"/>
                    <a:pt x="10097" y="13184"/>
                    <a:pt x="11652" y="12229"/>
                  </a:cubicBezTo>
                  <a:cubicBezTo>
                    <a:pt x="13926" y="10838"/>
                    <a:pt x="14854" y="8429"/>
                    <a:pt x="14230" y="5833"/>
                  </a:cubicBezTo>
                  <a:cubicBezTo>
                    <a:pt x="13427" y="2514"/>
                    <a:pt x="10403" y="1"/>
                    <a:pt x="7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75;p47">
              <a:extLst>
                <a:ext uri="{FF2B5EF4-FFF2-40B4-BE49-F238E27FC236}">
                  <a16:creationId xmlns:a16="http://schemas.microsoft.com/office/drawing/2014/main" id="{146BB9D7-36DD-CE10-A062-CC50B3FB1C66}"/>
                </a:ext>
              </a:extLst>
            </p:cNvPr>
            <p:cNvSpPr/>
            <p:nvPr/>
          </p:nvSpPr>
          <p:spPr>
            <a:xfrm>
              <a:off x="2684050" y="2895050"/>
              <a:ext cx="716825" cy="626050"/>
            </a:xfrm>
            <a:custGeom>
              <a:avLst/>
              <a:gdLst/>
              <a:ahLst/>
              <a:cxnLst/>
              <a:rect l="l" t="t" r="r" b="b"/>
              <a:pathLst>
                <a:path w="28673" h="25042" extrusionOk="0">
                  <a:moveTo>
                    <a:pt x="16558" y="1"/>
                  </a:moveTo>
                  <a:cubicBezTo>
                    <a:pt x="16236" y="429"/>
                    <a:pt x="15969" y="732"/>
                    <a:pt x="15755" y="1080"/>
                  </a:cubicBezTo>
                  <a:cubicBezTo>
                    <a:pt x="13462" y="4747"/>
                    <a:pt x="11169" y="8422"/>
                    <a:pt x="8894" y="12115"/>
                  </a:cubicBezTo>
                  <a:cubicBezTo>
                    <a:pt x="8595" y="12607"/>
                    <a:pt x="8401" y="12853"/>
                    <a:pt x="8185" y="12853"/>
                  </a:cubicBezTo>
                  <a:cubicBezTo>
                    <a:pt x="7989" y="12853"/>
                    <a:pt x="7775" y="12652"/>
                    <a:pt x="7449" y="12249"/>
                  </a:cubicBezTo>
                  <a:cubicBezTo>
                    <a:pt x="5272" y="9564"/>
                    <a:pt x="3114" y="6861"/>
                    <a:pt x="1106" y="4051"/>
                  </a:cubicBezTo>
                  <a:cubicBezTo>
                    <a:pt x="964" y="3855"/>
                    <a:pt x="883" y="3542"/>
                    <a:pt x="509" y="3524"/>
                  </a:cubicBezTo>
                  <a:cubicBezTo>
                    <a:pt x="437" y="4345"/>
                    <a:pt x="366" y="5130"/>
                    <a:pt x="303" y="5924"/>
                  </a:cubicBezTo>
                  <a:cubicBezTo>
                    <a:pt x="0" y="9484"/>
                    <a:pt x="286" y="13052"/>
                    <a:pt x="312" y="16612"/>
                  </a:cubicBezTo>
                  <a:cubicBezTo>
                    <a:pt x="312" y="16799"/>
                    <a:pt x="232" y="16995"/>
                    <a:pt x="419" y="17147"/>
                  </a:cubicBezTo>
                  <a:cubicBezTo>
                    <a:pt x="1267" y="17852"/>
                    <a:pt x="1267" y="18886"/>
                    <a:pt x="1472" y="19841"/>
                  </a:cubicBezTo>
                  <a:cubicBezTo>
                    <a:pt x="1616" y="19886"/>
                    <a:pt x="1743" y="19919"/>
                    <a:pt x="1848" y="19919"/>
                  </a:cubicBezTo>
                  <a:cubicBezTo>
                    <a:pt x="2057" y="19919"/>
                    <a:pt x="2177" y="19789"/>
                    <a:pt x="2159" y="19368"/>
                  </a:cubicBezTo>
                  <a:cubicBezTo>
                    <a:pt x="2025" y="16638"/>
                    <a:pt x="1954" y="13900"/>
                    <a:pt x="1838" y="11161"/>
                  </a:cubicBezTo>
                  <a:cubicBezTo>
                    <a:pt x="1784" y="9787"/>
                    <a:pt x="1704" y="8413"/>
                    <a:pt x="1624" y="6888"/>
                  </a:cubicBezTo>
                  <a:lnTo>
                    <a:pt x="1624" y="6888"/>
                  </a:lnTo>
                  <a:cubicBezTo>
                    <a:pt x="1829" y="7066"/>
                    <a:pt x="1927" y="7120"/>
                    <a:pt x="1972" y="7209"/>
                  </a:cubicBezTo>
                  <a:cubicBezTo>
                    <a:pt x="3845" y="10724"/>
                    <a:pt x="6602" y="13570"/>
                    <a:pt x="9135" y="16585"/>
                  </a:cubicBezTo>
                  <a:cubicBezTo>
                    <a:pt x="9210" y="16680"/>
                    <a:pt x="9259" y="16904"/>
                    <a:pt x="9415" y="16904"/>
                  </a:cubicBezTo>
                  <a:cubicBezTo>
                    <a:pt x="9464" y="16904"/>
                    <a:pt x="9524" y="16881"/>
                    <a:pt x="9599" y="16826"/>
                  </a:cubicBezTo>
                  <a:cubicBezTo>
                    <a:pt x="9465" y="16067"/>
                    <a:pt x="9902" y="15595"/>
                    <a:pt x="10438" y="15166"/>
                  </a:cubicBezTo>
                  <a:cubicBezTo>
                    <a:pt x="11972" y="11714"/>
                    <a:pt x="13498" y="8262"/>
                    <a:pt x="15023" y="4809"/>
                  </a:cubicBezTo>
                  <a:cubicBezTo>
                    <a:pt x="15112" y="4836"/>
                    <a:pt x="15202" y="4863"/>
                    <a:pt x="15282" y="4889"/>
                  </a:cubicBezTo>
                  <a:cubicBezTo>
                    <a:pt x="15273" y="9403"/>
                    <a:pt x="14559" y="13873"/>
                    <a:pt x="14354" y="18467"/>
                  </a:cubicBezTo>
                  <a:cubicBezTo>
                    <a:pt x="18154" y="16960"/>
                    <a:pt x="21866" y="15407"/>
                    <a:pt x="25372" y="13382"/>
                  </a:cubicBezTo>
                  <a:lnTo>
                    <a:pt x="25372" y="13382"/>
                  </a:lnTo>
                  <a:cubicBezTo>
                    <a:pt x="22847" y="16692"/>
                    <a:pt x="19894" y="19627"/>
                    <a:pt x="17619" y="23133"/>
                  </a:cubicBezTo>
                  <a:cubicBezTo>
                    <a:pt x="20385" y="23784"/>
                    <a:pt x="23025" y="24417"/>
                    <a:pt x="25657" y="25042"/>
                  </a:cubicBezTo>
                  <a:cubicBezTo>
                    <a:pt x="25675" y="24765"/>
                    <a:pt x="25648" y="24489"/>
                    <a:pt x="25711" y="24221"/>
                  </a:cubicBezTo>
                  <a:cubicBezTo>
                    <a:pt x="25871" y="23499"/>
                    <a:pt x="25496" y="23240"/>
                    <a:pt x="24863" y="23044"/>
                  </a:cubicBezTo>
                  <a:cubicBezTo>
                    <a:pt x="23766" y="22696"/>
                    <a:pt x="22704" y="22268"/>
                    <a:pt x="21634" y="21857"/>
                  </a:cubicBezTo>
                  <a:cubicBezTo>
                    <a:pt x="20626" y="21465"/>
                    <a:pt x="20572" y="21331"/>
                    <a:pt x="21304" y="20528"/>
                  </a:cubicBezTo>
                  <a:cubicBezTo>
                    <a:pt x="22615" y="19083"/>
                    <a:pt x="23944" y="17673"/>
                    <a:pt x="25140" y="16139"/>
                  </a:cubicBezTo>
                  <a:cubicBezTo>
                    <a:pt x="26380" y="14551"/>
                    <a:pt x="27673" y="12990"/>
                    <a:pt x="28672" y="11223"/>
                  </a:cubicBezTo>
                  <a:lnTo>
                    <a:pt x="28619" y="11179"/>
                  </a:lnTo>
                  <a:cubicBezTo>
                    <a:pt x="27165" y="11223"/>
                    <a:pt x="25844" y="11776"/>
                    <a:pt x="24506" y="12258"/>
                  </a:cubicBezTo>
                  <a:cubicBezTo>
                    <a:pt x="22062" y="13141"/>
                    <a:pt x="19671" y="14203"/>
                    <a:pt x="17004" y="14256"/>
                  </a:cubicBezTo>
                  <a:cubicBezTo>
                    <a:pt x="16861" y="14259"/>
                    <a:pt x="16736" y="14262"/>
                    <a:pt x="16627" y="14262"/>
                  </a:cubicBezTo>
                  <a:cubicBezTo>
                    <a:pt x="15945" y="14262"/>
                    <a:pt x="15906" y="14158"/>
                    <a:pt x="15960" y="13257"/>
                  </a:cubicBezTo>
                  <a:cubicBezTo>
                    <a:pt x="16138" y="9974"/>
                    <a:pt x="16379" y="6691"/>
                    <a:pt x="16709" y="3417"/>
                  </a:cubicBezTo>
                  <a:cubicBezTo>
                    <a:pt x="16816" y="2320"/>
                    <a:pt x="16905" y="1214"/>
                    <a:pt x="16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6;p47">
              <a:extLst>
                <a:ext uri="{FF2B5EF4-FFF2-40B4-BE49-F238E27FC236}">
                  <a16:creationId xmlns:a16="http://schemas.microsoft.com/office/drawing/2014/main" id="{7C0767CC-8993-9F1B-BEC0-5DAFBE5DABA0}"/>
                </a:ext>
              </a:extLst>
            </p:cNvPr>
            <p:cNvSpPr/>
            <p:nvPr/>
          </p:nvSpPr>
          <p:spPr>
            <a:xfrm>
              <a:off x="4333775" y="2851550"/>
              <a:ext cx="342125" cy="362275"/>
            </a:xfrm>
            <a:custGeom>
              <a:avLst/>
              <a:gdLst/>
              <a:ahLst/>
              <a:cxnLst/>
              <a:rect l="l" t="t" r="r" b="b"/>
              <a:pathLst>
                <a:path w="13685" h="14491" extrusionOk="0">
                  <a:moveTo>
                    <a:pt x="7601" y="1"/>
                  </a:moveTo>
                  <a:cubicBezTo>
                    <a:pt x="7586" y="1"/>
                    <a:pt x="7571" y="1"/>
                    <a:pt x="7556" y="1"/>
                  </a:cubicBezTo>
                  <a:cubicBezTo>
                    <a:pt x="4336" y="19"/>
                    <a:pt x="1490" y="2240"/>
                    <a:pt x="821" y="5247"/>
                  </a:cubicBezTo>
                  <a:cubicBezTo>
                    <a:pt x="0" y="8967"/>
                    <a:pt x="2632" y="13177"/>
                    <a:pt x="6477" y="14310"/>
                  </a:cubicBezTo>
                  <a:cubicBezTo>
                    <a:pt x="6881" y="14427"/>
                    <a:pt x="7272" y="14490"/>
                    <a:pt x="7653" y="14490"/>
                  </a:cubicBezTo>
                  <a:cubicBezTo>
                    <a:pt x="8324" y="14490"/>
                    <a:pt x="8964" y="14293"/>
                    <a:pt x="9590" y="13838"/>
                  </a:cubicBezTo>
                  <a:cubicBezTo>
                    <a:pt x="10009" y="13534"/>
                    <a:pt x="10072" y="13329"/>
                    <a:pt x="9804" y="12937"/>
                  </a:cubicBezTo>
                  <a:cubicBezTo>
                    <a:pt x="9162" y="12009"/>
                    <a:pt x="8520" y="11090"/>
                    <a:pt x="7895" y="10162"/>
                  </a:cubicBezTo>
                  <a:cubicBezTo>
                    <a:pt x="7726" y="9912"/>
                    <a:pt x="7512" y="9618"/>
                    <a:pt x="7886" y="9386"/>
                  </a:cubicBezTo>
                  <a:cubicBezTo>
                    <a:pt x="7964" y="9337"/>
                    <a:pt x="8034" y="9316"/>
                    <a:pt x="8098" y="9316"/>
                  </a:cubicBezTo>
                  <a:cubicBezTo>
                    <a:pt x="8290" y="9316"/>
                    <a:pt x="8426" y="9504"/>
                    <a:pt x="8546" y="9671"/>
                  </a:cubicBezTo>
                  <a:cubicBezTo>
                    <a:pt x="9260" y="10653"/>
                    <a:pt x="9974" y="11616"/>
                    <a:pt x="10500" y="12714"/>
                  </a:cubicBezTo>
                  <a:cubicBezTo>
                    <a:pt x="10559" y="12832"/>
                    <a:pt x="10594" y="13098"/>
                    <a:pt x="10732" y="13098"/>
                  </a:cubicBezTo>
                  <a:cubicBezTo>
                    <a:pt x="10760" y="13098"/>
                    <a:pt x="10792" y="13087"/>
                    <a:pt x="10830" y="13061"/>
                  </a:cubicBezTo>
                  <a:cubicBezTo>
                    <a:pt x="11419" y="12669"/>
                    <a:pt x="12284" y="12696"/>
                    <a:pt x="12632" y="11911"/>
                  </a:cubicBezTo>
                  <a:cubicBezTo>
                    <a:pt x="13248" y="10519"/>
                    <a:pt x="13685" y="9092"/>
                    <a:pt x="13649" y="7682"/>
                  </a:cubicBezTo>
                  <a:cubicBezTo>
                    <a:pt x="13667" y="6835"/>
                    <a:pt x="13596" y="6130"/>
                    <a:pt x="13444" y="5425"/>
                  </a:cubicBezTo>
                  <a:cubicBezTo>
                    <a:pt x="12761" y="2338"/>
                    <a:pt x="10252" y="1"/>
                    <a:pt x="76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7;p47">
              <a:extLst>
                <a:ext uri="{FF2B5EF4-FFF2-40B4-BE49-F238E27FC236}">
                  <a16:creationId xmlns:a16="http://schemas.microsoft.com/office/drawing/2014/main" id="{751BDD32-2C72-3636-0CE3-60E214BC119C}"/>
                </a:ext>
              </a:extLst>
            </p:cNvPr>
            <p:cNvSpPr/>
            <p:nvPr/>
          </p:nvSpPr>
          <p:spPr>
            <a:xfrm>
              <a:off x="2497375" y="3554550"/>
              <a:ext cx="836800" cy="552000"/>
            </a:xfrm>
            <a:custGeom>
              <a:avLst/>
              <a:gdLst/>
              <a:ahLst/>
              <a:cxnLst/>
              <a:rect l="l" t="t" r="r" b="b"/>
              <a:pathLst>
                <a:path w="33472" h="22080" extrusionOk="0">
                  <a:moveTo>
                    <a:pt x="33133" y="0"/>
                  </a:moveTo>
                  <a:lnTo>
                    <a:pt x="33133" y="0"/>
                  </a:lnTo>
                  <a:cubicBezTo>
                    <a:pt x="30671" y="741"/>
                    <a:pt x="28209" y="1499"/>
                    <a:pt x="25737" y="2230"/>
                  </a:cubicBezTo>
                  <a:cubicBezTo>
                    <a:pt x="25229" y="2382"/>
                    <a:pt x="25140" y="2534"/>
                    <a:pt x="25443" y="2998"/>
                  </a:cubicBezTo>
                  <a:cubicBezTo>
                    <a:pt x="26478" y="4612"/>
                    <a:pt x="27504" y="6236"/>
                    <a:pt x="28485" y="7877"/>
                  </a:cubicBezTo>
                  <a:cubicBezTo>
                    <a:pt x="29092" y="8885"/>
                    <a:pt x="29627" y="9938"/>
                    <a:pt x="30189" y="10973"/>
                  </a:cubicBezTo>
                  <a:cubicBezTo>
                    <a:pt x="30127" y="11035"/>
                    <a:pt x="30064" y="11089"/>
                    <a:pt x="30002" y="11151"/>
                  </a:cubicBezTo>
                  <a:cubicBezTo>
                    <a:pt x="27111" y="9510"/>
                    <a:pt x="24212" y="7868"/>
                    <a:pt x="21134" y="6414"/>
                  </a:cubicBezTo>
                  <a:cubicBezTo>
                    <a:pt x="20795" y="8921"/>
                    <a:pt x="20456" y="11365"/>
                    <a:pt x="20135" y="13801"/>
                  </a:cubicBezTo>
                  <a:cubicBezTo>
                    <a:pt x="19983" y="14943"/>
                    <a:pt x="19948" y="16102"/>
                    <a:pt x="19662" y="17218"/>
                  </a:cubicBezTo>
                  <a:cubicBezTo>
                    <a:pt x="19618" y="17378"/>
                    <a:pt x="19626" y="17574"/>
                    <a:pt x="19430" y="17628"/>
                  </a:cubicBezTo>
                  <a:cubicBezTo>
                    <a:pt x="19402" y="17635"/>
                    <a:pt x="19376" y="17638"/>
                    <a:pt x="19352" y="17638"/>
                  </a:cubicBezTo>
                  <a:cubicBezTo>
                    <a:pt x="19166" y="17638"/>
                    <a:pt x="19108" y="17440"/>
                    <a:pt x="19029" y="17298"/>
                  </a:cubicBezTo>
                  <a:cubicBezTo>
                    <a:pt x="18922" y="17111"/>
                    <a:pt x="18824" y="16905"/>
                    <a:pt x="18752" y="16709"/>
                  </a:cubicBezTo>
                  <a:cubicBezTo>
                    <a:pt x="17994" y="14764"/>
                    <a:pt x="17245" y="12828"/>
                    <a:pt x="16486" y="10884"/>
                  </a:cubicBezTo>
                  <a:cubicBezTo>
                    <a:pt x="16219" y="10188"/>
                    <a:pt x="15933" y="9492"/>
                    <a:pt x="15639" y="8734"/>
                  </a:cubicBezTo>
                  <a:cubicBezTo>
                    <a:pt x="13462" y="11151"/>
                    <a:pt x="11357" y="13489"/>
                    <a:pt x="9180" y="15906"/>
                  </a:cubicBezTo>
                  <a:cubicBezTo>
                    <a:pt x="9064" y="15398"/>
                    <a:pt x="9242" y="15103"/>
                    <a:pt x="9323" y="14791"/>
                  </a:cubicBezTo>
                  <a:cubicBezTo>
                    <a:pt x="10001" y="12168"/>
                    <a:pt x="10786" y="9572"/>
                    <a:pt x="11303" y="6905"/>
                  </a:cubicBezTo>
                  <a:cubicBezTo>
                    <a:pt x="11392" y="6443"/>
                    <a:pt x="11350" y="6296"/>
                    <a:pt x="11061" y="6296"/>
                  </a:cubicBezTo>
                  <a:cubicBezTo>
                    <a:pt x="10971" y="6296"/>
                    <a:pt x="10857" y="6311"/>
                    <a:pt x="10714" y="6334"/>
                  </a:cubicBezTo>
                  <a:cubicBezTo>
                    <a:pt x="7146" y="6950"/>
                    <a:pt x="3578" y="7512"/>
                    <a:pt x="0" y="8091"/>
                  </a:cubicBezTo>
                  <a:cubicBezTo>
                    <a:pt x="294" y="8524"/>
                    <a:pt x="125" y="9382"/>
                    <a:pt x="893" y="9382"/>
                  </a:cubicBezTo>
                  <a:cubicBezTo>
                    <a:pt x="964" y="9382"/>
                    <a:pt x="1044" y="9374"/>
                    <a:pt x="1133" y="9358"/>
                  </a:cubicBezTo>
                  <a:cubicBezTo>
                    <a:pt x="3488" y="8930"/>
                    <a:pt x="5852" y="8645"/>
                    <a:pt x="8181" y="8083"/>
                  </a:cubicBezTo>
                  <a:cubicBezTo>
                    <a:pt x="8444" y="8018"/>
                    <a:pt x="8652" y="7983"/>
                    <a:pt x="8812" y="7983"/>
                  </a:cubicBezTo>
                  <a:cubicBezTo>
                    <a:pt x="9276" y="7983"/>
                    <a:pt x="9337" y="8279"/>
                    <a:pt x="9171" y="9028"/>
                  </a:cubicBezTo>
                  <a:cubicBezTo>
                    <a:pt x="8520" y="11999"/>
                    <a:pt x="7851" y="14961"/>
                    <a:pt x="7208" y="17931"/>
                  </a:cubicBezTo>
                  <a:cubicBezTo>
                    <a:pt x="7039" y="18734"/>
                    <a:pt x="6789" y="19519"/>
                    <a:pt x="6771" y="20608"/>
                  </a:cubicBezTo>
                  <a:cubicBezTo>
                    <a:pt x="7182" y="20162"/>
                    <a:pt x="7431" y="19912"/>
                    <a:pt x="7646" y="19635"/>
                  </a:cubicBezTo>
                  <a:cubicBezTo>
                    <a:pt x="9724" y="16995"/>
                    <a:pt x="12142" y="14666"/>
                    <a:pt x="14426" y="12222"/>
                  </a:cubicBezTo>
                  <a:cubicBezTo>
                    <a:pt x="14969" y="11637"/>
                    <a:pt x="15271" y="11328"/>
                    <a:pt x="15493" y="11328"/>
                  </a:cubicBezTo>
                  <a:cubicBezTo>
                    <a:pt x="15746" y="11328"/>
                    <a:pt x="15894" y="11726"/>
                    <a:pt x="16174" y="12570"/>
                  </a:cubicBezTo>
                  <a:cubicBezTo>
                    <a:pt x="17129" y="15487"/>
                    <a:pt x="18047" y="18422"/>
                    <a:pt x="19323" y="21214"/>
                  </a:cubicBezTo>
                  <a:cubicBezTo>
                    <a:pt x="19457" y="21509"/>
                    <a:pt x="19502" y="21892"/>
                    <a:pt x="19885" y="22080"/>
                  </a:cubicBezTo>
                  <a:cubicBezTo>
                    <a:pt x="20420" y="20438"/>
                    <a:pt x="20777" y="18814"/>
                    <a:pt x="21107" y="17173"/>
                  </a:cubicBezTo>
                  <a:cubicBezTo>
                    <a:pt x="21580" y="14782"/>
                    <a:pt x="21875" y="12356"/>
                    <a:pt x="22124" y="9929"/>
                  </a:cubicBezTo>
                  <a:cubicBezTo>
                    <a:pt x="22209" y="9101"/>
                    <a:pt x="22313" y="8749"/>
                    <a:pt x="22670" y="8749"/>
                  </a:cubicBezTo>
                  <a:cubicBezTo>
                    <a:pt x="22874" y="8749"/>
                    <a:pt x="23163" y="8865"/>
                    <a:pt x="23579" y="9073"/>
                  </a:cubicBezTo>
                  <a:cubicBezTo>
                    <a:pt x="24979" y="9760"/>
                    <a:pt x="26353" y="10518"/>
                    <a:pt x="27727" y="11249"/>
                  </a:cubicBezTo>
                  <a:cubicBezTo>
                    <a:pt x="29270" y="12079"/>
                    <a:pt x="30769" y="13007"/>
                    <a:pt x="32446" y="13560"/>
                  </a:cubicBezTo>
                  <a:lnTo>
                    <a:pt x="32607" y="13426"/>
                  </a:lnTo>
                  <a:cubicBezTo>
                    <a:pt x="31206" y="10215"/>
                    <a:pt x="29814" y="6985"/>
                    <a:pt x="27834" y="4068"/>
                  </a:cubicBezTo>
                  <a:cubicBezTo>
                    <a:pt x="27325" y="3328"/>
                    <a:pt x="27379" y="3203"/>
                    <a:pt x="28217" y="2953"/>
                  </a:cubicBezTo>
                  <a:cubicBezTo>
                    <a:pt x="29457" y="2596"/>
                    <a:pt x="30706" y="2266"/>
                    <a:pt x="31920" y="1856"/>
                  </a:cubicBezTo>
                  <a:cubicBezTo>
                    <a:pt x="33472" y="1329"/>
                    <a:pt x="33222" y="1749"/>
                    <a:pt x="33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78;p47">
              <a:extLst>
                <a:ext uri="{FF2B5EF4-FFF2-40B4-BE49-F238E27FC236}">
                  <a16:creationId xmlns:a16="http://schemas.microsoft.com/office/drawing/2014/main" id="{003DBF04-7630-077D-0B88-FF7A70D9A105}"/>
                </a:ext>
              </a:extLst>
            </p:cNvPr>
            <p:cNvSpPr/>
            <p:nvPr/>
          </p:nvSpPr>
          <p:spPr>
            <a:xfrm>
              <a:off x="4189700" y="3820725"/>
              <a:ext cx="350175" cy="285150"/>
            </a:xfrm>
            <a:custGeom>
              <a:avLst/>
              <a:gdLst/>
              <a:ahLst/>
              <a:cxnLst/>
              <a:rect l="l" t="t" r="r" b="b"/>
              <a:pathLst>
                <a:path w="14007" h="11406" extrusionOk="0">
                  <a:moveTo>
                    <a:pt x="8042" y="0"/>
                  </a:moveTo>
                  <a:cubicBezTo>
                    <a:pt x="7565" y="0"/>
                    <a:pt x="7088" y="18"/>
                    <a:pt x="6611" y="85"/>
                  </a:cubicBezTo>
                  <a:cubicBezTo>
                    <a:pt x="6111" y="156"/>
                    <a:pt x="5603" y="255"/>
                    <a:pt x="5201" y="656"/>
                  </a:cubicBezTo>
                  <a:cubicBezTo>
                    <a:pt x="4095" y="1735"/>
                    <a:pt x="2864" y="2654"/>
                    <a:pt x="1570" y="3493"/>
                  </a:cubicBezTo>
                  <a:cubicBezTo>
                    <a:pt x="1320" y="3662"/>
                    <a:pt x="1017" y="3805"/>
                    <a:pt x="928" y="4108"/>
                  </a:cubicBezTo>
                  <a:cubicBezTo>
                    <a:pt x="535" y="5554"/>
                    <a:pt x="0" y="7061"/>
                    <a:pt x="402" y="8524"/>
                  </a:cubicBezTo>
                  <a:cubicBezTo>
                    <a:pt x="789" y="9925"/>
                    <a:pt x="944" y="10421"/>
                    <a:pt x="1343" y="10421"/>
                  </a:cubicBezTo>
                  <a:cubicBezTo>
                    <a:pt x="1660" y="10421"/>
                    <a:pt x="2132" y="10107"/>
                    <a:pt x="2998" y="9684"/>
                  </a:cubicBezTo>
                  <a:cubicBezTo>
                    <a:pt x="3399" y="9488"/>
                    <a:pt x="3649" y="9283"/>
                    <a:pt x="3560" y="8756"/>
                  </a:cubicBezTo>
                  <a:cubicBezTo>
                    <a:pt x="3453" y="8194"/>
                    <a:pt x="3800" y="7757"/>
                    <a:pt x="4238" y="7427"/>
                  </a:cubicBezTo>
                  <a:cubicBezTo>
                    <a:pt x="4727" y="7058"/>
                    <a:pt x="5231" y="6887"/>
                    <a:pt x="5746" y="6887"/>
                  </a:cubicBezTo>
                  <a:cubicBezTo>
                    <a:pt x="6188" y="6887"/>
                    <a:pt x="6638" y="7013"/>
                    <a:pt x="7092" y="7249"/>
                  </a:cubicBezTo>
                  <a:cubicBezTo>
                    <a:pt x="8859" y="8141"/>
                    <a:pt x="10143" y="9515"/>
                    <a:pt x="10955" y="11406"/>
                  </a:cubicBezTo>
                  <a:cubicBezTo>
                    <a:pt x="12864" y="9907"/>
                    <a:pt x="14006" y="8123"/>
                    <a:pt x="13819" y="5670"/>
                  </a:cubicBezTo>
                  <a:cubicBezTo>
                    <a:pt x="13783" y="5161"/>
                    <a:pt x="13828" y="4403"/>
                    <a:pt x="13399" y="4269"/>
                  </a:cubicBezTo>
                  <a:cubicBezTo>
                    <a:pt x="13359" y="4256"/>
                    <a:pt x="13319" y="4250"/>
                    <a:pt x="13279" y="4250"/>
                  </a:cubicBezTo>
                  <a:cubicBezTo>
                    <a:pt x="12894" y="4250"/>
                    <a:pt x="12563" y="4838"/>
                    <a:pt x="12240" y="5170"/>
                  </a:cubicBezTo>
                  <a:cubicBezTo>
                    <a:pt x="11767" y="5643"/>
                    <a:pt x="11473" y="6276"/>
                    <a:pt x="10848" y="6606"/>
                  </a:cubicBezTo>
                  <a:cubicBezTo>
                    <a:pt x="11339" y="5616"/>
                    <a:pt x="11999" y="4769"/>
                    <a:pt x="12837" y="4064"/>
                  </a:cubicBezTo>
                  <a:cubicBezTo>
                    <a:pt x="13025" y="3912"/>
                    <a:pt x="13542" y="3805"/>
                    <a:pt x="13060" y="3439"/>
                  </a:cubicBezTo>
                  <a:cubicBezTo>
                    <a:pt x="12868" y="3290"/>
                    <a:pt x="12728" y="2947"/>
                    <a:pt x="12471" y="2947"/>
                  </a:cubicBezTo>
                  <a:cubicBezTo>
                    <a:pt x="12358" y="2947"/>
                    <a:pt x="12224" y="3013"/>
                    <a:pt x="12052" y="3190"/>
                  </a:cubicBezTo>
                  <a:cubicBezTo>
                    <a:pt x="11267" y="3984"/>
                    <a:pt x="10384" y="4688"/>
                    <a:pt x="9546" y="5429"/>
                  </a:cubicBezTo>
                  <a:cubicBezTo>
                    <a:pt x="9390" y="5568"/>
                    <a:pt x="9231" y="5682"/>
                    <a:pt x="9064" y="5682"/>
                  </a:cubicBezTo>
                  <a:cubicBezTo>
                    <a:pt x="8963" y="5682"/>
                    <a:pt x="8859" y="5640"/>
                    <a:pt x="8752" y="5536"/>
                  </a:cubicBezTo>
                  <a:cubicBezTo>
                    <a:pt x="8520" y="5313"/>
                    <a:pt x="8591" y="5027"/>
                    <a:pt x="8778" y="4795"/>
                  </a:cubicBezTo>
                  <a:cubicBezTo>
                    <a:pt x="9100" y="4421"/>
                    <a:pt x="9412" y="4037"/>
                    <a:pt x="9769" y="3698"/>
                  </a:cubicBezTo>
                  <a:cubicBezTo>
                    <a:pt x="10259" y="3216"/>
                    <a:pt x="10786" y="2779"/>
                    <a:pt x="11285" y="2306"/>
                  </a:cubicBezTo>
                  <a:cubicBezTo>
                    <a:pt x="11410" y="2181"/>
                    <a:pt x="11696" y="2083"/>
                    <a:pt x="11473" y="1789"/>
                  </a:cubicBezTo>
                  <a:cubicBezTo>
                    <a:pt x="10812" y="924"/>
                    <a:pt x="10215" y="32"/>
                    <a:pt x="8912" y="14"/>
                  </a:cubicBezTo>
                  <a:cubicBezTo>
                    <a:pt x="8622" y="7"/>
                    <a:pt x="8332" y="0"/>
                    <a:pt x="80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79;p47">
              <a:extLst>
                <a:ext uri="{FF2B5EF4-FFF2-40B4-BE49-F238E27FC236}">
                  <a16:creationId xmlns:a16="http://schemas.microsoft.com/office/drawing/2014/main" id="{147EFB08-80D8-B8E5-CF8E-3331654AF5E2}"/>
                </a:ext>
              </a:extLst>
            </p:cNvPr>
            <p:cNvSpPr/>
            <p:nvPr/>
          </p:nvSpPr>
          <p:spPr>
            <a:xfrm>
              <a:off x="6001550" y="3077025"/>
              <a:ext cx="316500" cy="303025"/>
            </a:xfrm>
            <a:custGeom>
              <a:avLst/>
              <a:gdLst/>
              <a:ahLst/>
              <a:cxnLst/>
              <a:rect l="l" t="t" r="r" b="b"/>
              <a:pathLst>
                <a:path w="12660" h="12121" extrusionOk="0">
                  <a:moveTo>
                    <a:pt x="5842" y="1"/>
                  </a:moveTo>
                  <a:cubicBezTo>
                    <a:pt x="4814" y="1"/>
                    <a:pt x="3873" y="266"/>
                    <a:pt x="3266" y="813"/>
                  </a:cubicBezTo>
                  <a:cubicBezTo>
                    <a:pt x="6040" y="1045"/>
                    <a:pt x="7476" y="2178"/>
                    <a:pt x="7842" y="4399"/>
                  </a:cubicBezTo>
                  <a:cubicBezTo>
                    <a:pt x="8137" y="6157"/>
                    <a:pt x="7093" y="8021"/>
                    <a:pt x="5416" y="8735"/>
                  </a:cubicBezTo>
                  <a:cubicBezTo>
                    <a:pt x="4895" y="8958"/>
                    <a:pt x="4377" y="9068"/>
                    <a:pt x="3866" y="9068"/>
                  </a:cubicBezTo>
                  <a:cubicBezTo>
                    <a:pt x="2494" y="9068"/>
                    <a:pt x="1176" y="8272"/>
                    <a:pt x="19" y="6719"/>
                  </a:cubicBezTo>
                  <a:lnTo>
                    <a:pt x="19" y="6719"/>
                  </a:lnTo>
                  <a:cubicBezTo>
                    <a:pt x="1" y="9003"/>
                    <a:pt x="2079" y="11411"/>
                    <a:pt x="4559" y="11973"/>
                  </a:cubicBezTo>
                  <a:cubicBezTo>
                    <a:pt x="4995" y="12073"/>
                    <a:pt x="5434" y="12121"/>
                    <a:pt x="5870" y="12121"/>
                  </a:cubicBezTo>
                  <a:cubicBezTo>
                    <a:pt x="8205" y="12121"/>
                    <a:pt x="10447" y="10745"/>
                    <a:pt x="11446" y="8565"/>
                  </a:cubicBezTo>
                  <a:cubicBezTo>
                    <a:pt x="12660" y="5943"/>
                    <a:pt x="11857" y="2838"/>
                    <a:pt x="9528" y="1161"/>
                  </a:cubicBezTo>
                  <a:cubicBezTo>
                    <a:pt x="8474" y="396"/>
                    <a:pt x="7094" y="1"/>
                    <a:pt x="5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80;p47">
              <a:extLst>
                <a:ext uri="{FF2B5EF4-FFF2-40B4-BE49-F238E27FC236}">
                  <a16:creationId xmlns:a16="http://schemas.microsoft.com/office/drawing/2014/main" id="{2846948E-FF90-ACDA-36E1-F083A6C096F1}"/>
                </a:ext>
              </a:extLst>
            </p:cNvPr>
            <p:cNvSpPr/>
            <p:nvPr/>
          </p:nvSpPr>
          <p:spPr>
            <a:xfrm>
              <a:off x="2358425" y="3336125"/>
              <a:ext cx="444075" cy="254050"/>
            </a:xfrm>
            <a:custGeom>
              <a:avLst/>
              <a:gdLst/>
              <a:ahLst/>
              <a:cxnLst/>
              <a:rect l="l" t="t" r="r" b="b"/>
              <a:pathLst>
                <a:path w="17763" h="10162" extrusionOk="0">
                  <a:moveTo>
                    <a:pt x="12779" y="0"/>
                  </a:moveTo>
                  <a:cubicBezTo>
                    <a:pt x="12616" y="0"/>
                    <a:pt x="12455" y="127"/>
                    <a:pt x="12320" y="387"/>
                  </a:cubicBezTo>
                  <a:cubicBezTo>
                    <a:pt x="12169" y="672"/>
                    <a:pt x="12088" y="994"/>
                    <a:pt x="12017" y="1315"/>
                  </a:cubicBezTo>
                  <a:cubicBezTo>
                    <a:pt x="11794" y="2287"/>
                    <a:pt x="11821" y="3277"/>
                    <a:pt x="11883" y="4268"/>
                  </a:cubicBezTo>
                  <a:cubicBezTo>
                    <a:pt x="11910" y="4705"/>
                    <a:pt x="11803" y="4910"/>
                    <a:pt x="11339" y="4972"/>
                  </a:cubicBezTo>
                  <a:cubicBezTo>
                    <a:pt x="8511" y="5392"/>
                    <a:pt x="5728" y="6034"/>
                    <a:pt x="2882" y="6293"/>
                  </a:cubicBezTo>
                  <a:cubicBezTo>
                    <a:pt x="2780" y="6301"/>
                    <a:pt x="2673" y="6304"/>
                    <a:pt x="2564" y="6304"/>
                  </a:cubicBezTo>
                  <a:cubicBezTo>
                    <a:pt x="2257" y="6304"/>
                    <a:pt x="1930" y="6280"/>
                    <a:pt x="1624" y="6280"/>
                  </a:cubicBezTo>
                  <a:cubicBezTo>
                    <a:pt x="1198" y="6280"/>
                    <a:pt x="815" y="6326"/>
                    <a:pt x="589" y="6543"/>
                  </a:cubicBezTo>
                  <a:cubicBezTo>
                    <a:pt x="99" y="6997"/>
                    <a:pt x="179" y="8059"/>
                    <a:pt x="9" y="8862"/>
                  </a:cubicBezTo>
                  <a:cubicBezTo>
                    <a:pt x="0" y="8889"/>
                    <a:pt x="18" y="8915"/>
                    <a:pt x="45" y="9031"/>
                  </a:cubicBezTo>
                  <a:cubicBezTo>
                    <a:pt x="1508" y="8657"/>
                    <a:pt x="2962" y="8407"/>
                    <a:pt x="4434" y="8220"/>
                  </a:cubicBezTo>
                  <a:cubicBezTo>
                    <a:pt x="6388" y="7961"/>
                    <a:pt x="8342" y="7658"/>
                    <a:pt x="10304" y="7408"/>
                  </a:cubicBezTo>
                  <a:cubicBezTo>
                    <a:pt x="10629" y="7365"/>
                    <a:pt x="10924" y="7053"/>
                    <a:pt x="11223" y="7053"/>
                  </a:cubicBezTo>
                  <a:cubicBezTo>
                    <a:pt x="11294" y="7053"/>
                    <a:pt x="11365" y="7071"/>
                    <a:pt x="11437" y="7113"/>
                  </a:cubicBezTo>
                  <a:cubicBezTo>
                    <a:pt x="11883" y="7372"/>
                    <a:pt x="11616" y="7916"/>
                    <a:pt x="11696" y="8336"/>
                  </a:cubicBezTo>
                  <a:cubicBezTo>
                    <a:pt x="11916" y="9435"/>
                    <a:pt x="12792" y="10161"/>
                    <a:pt x="13869" y="10161"/>
                  </a:cubicBezTo>
                  <a:cubicBezTo>
                    <a:pt x="14016" y="10161"/>
                    <a:pt x="14166" y="10148"/>
                    <a:pt x="14319" y="10120"/>
                  </a:cubicBezTo>
                  <a:cubicBezTo>
                    <a:pt x="16210" y="9772"/>
                    <a:pt x="17762" y="7613"/>
                    <a:pt x="17441" y="5704"/>
                  </a:cubicBezTo>
                  <a:cubicBezTo>
                    <a:pt x="17307" y="4883"/>
                    <a:pt x="16879" y="4223"/>
                    <a:pt x="16139" y="3813"/>
                  </a:cubicBezTo>
                  <a:cubicBezTo>
                    <a:pt x="15832" y="3640"/>
                    <a:pt x="15503" y="3559"/>
                    <a:pt x="15181" y="3559"/>
                  </a:cubicBezTo>
                  <a:cubicBezTo>
                    <a:pt x="14342" y="3559"/>
                    <a:pt x="13547" y="4107"/>
                    <a:pt x="13302" y="4990"/>
                  </a:cubicBezTo>
                  <a:cubicBezTo>
                    <a:pt x="13070" y="5802"/>
                    <a:pt x="13373" y="6453"/>
                    <a:pt x="14006" y="6944"/>
                  </a:cubicBezTo>
                  <a:cubicBezTo>
                    <a:pt x="14301" y="7168"/>
                    <a:pt x="14597" y="7270"/>
                    <a:pt x="14891" y="7270"/>
                  </a:cubicBezTo>
                  <a:cubicBezTo>
                    <a:pt x="15231" y="7270"/>
                    <a:pt x="15568" y="7134"/>
                    <a:pt x="15898" y="6890"/>
                  </a:cubicBezTo>
                  <a:cubicBezTo>
                    <a:pt x="16025" y="6795"/>
                    <a:pt x="16156" y="6587"/>
                    <a:pt x="16305" y="6587"/>
                  </a:cubicBezTo>
                  <a:cubicBezTo>
                    <a:pt x="16365" y="6587"/>
                    <a:pt x="16428" y="6622"/>
                    <a:pt x="16495" y="6712"/>
                  </a:cubicBezTo>
                  <a:cubicBezTo>
                    <a:pt x="16683" y="6980"/>
                    <a:pt x="16344" y="7140"/>
                    <a:pt x="16174" y="7283"/>
                  </a:cubicBezTo>
                  <a:cubicBezTo>
                    <a:pt x="15791" y="7608"/>
                    <a:pt x="15335" y="7768"/>
                    <a:pt x="14877" y="7768"/>
                  </a:cubicBezTo>
                  <a:cubicBezTo>
                    <a:pt x="14429" y="7768"/>
                    <a:pt x="13980" y="7614"/>
                    <a:pt x="13596" y="7310"/>
                  </a:cubicBezTo>
                  <a:cubicBezTo>
                    <a:pt x="12383" y="6364"/>
                    <a:pt x="12338" y="4642"/>
                    <a:pt x="13489" y="3572"/>
                  </a:cubicBezTo>
                  <a:cubicBezTo>
                    <a:pt x="13659" y="3411"/>
                    <a:pt x="14015" y="3349"/>
                    <a:pt x="13953" y="3054"/>
                  </a:cubicBezTo>
                  <a:cubicBezTo>
                    <a:pt x="13748" y="2153"/>
                    <a:pt x="13712" y="1190"/>
                    <a:pt x="13239" y="369"/>
                  </a:cubicBezTo>
                  <a:cubicBezTo>
                    <a:pt x="13102" y="125"/>
                    <a:pt x="12940" y="0"/>
                    <a:pt x="12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81;p47">
              <a:extLst>
                <a:ext uri="{FF2B5EF4-FFF2-40B4-BE49-F238E27FC236}">
                  <a16:creationId xmlns:a16="http://schemas.microsoft.com/office/drawing/2014/main" id="{9C199BAC-C719-BCEA-99CA-9D2D9345680C}"/>
                </a:ext>
              </a:extLst>
            </p:cNvPr>
            <p:cNvSpPr/>
            <p:nvPr/>
          </p:nvSpPr>
          <p:spPr>
            <a:xfrm>
              <a:off x="2130925" y="4039625"/>
              <a:ext cx="210350" cy="449775"/>
            </a:xfrm>
            <a:custGeom>
              <a:avLst/>
              <a:gdLst/>
              <a:ahLst/>
              <a:cxnLst/>
              <a:rect l="l" t="t" r="r" b="b"/>
              <a:pathLst>
                <a:path w="8414" h="17991" extrusionOk="0">
                  <a:moveTo>
                    <a:pt x="2026" y="0"/>
                  </a:moveTo>
                  <a:cubicBezTo>
                    <a:pt x="1821" y="848"/>
                    <a:pt x="1705" y="1579"/>
                    <a:pt x="1473" y="2275"/>
                  </a:cubicBezTo>
                  <a:cubicBezTo>
                    <a:pt x="1303" y="2784"/>
                    <a:pt x="1375" y="3167"/>
                    <a:pt x="1723" y="3551"/>
                  </a:cubicBezTo>
                  <a:cubicBezTo>
                    <a:pt x="2329" y="4220"/>
                    <a:pt x="2909" y="4916"/>
                    <a:pt x="3507" y="5585"/>
                  </a:cubicBezTo>
                  <a:cubicBezTo>
                    <a:pt x="4613" y="6825"/>
                    <a:pt x="4890" y="8216"/>
                    <a:pt x="4345" y="9787"/>
                  </a:cubicBezTo>
                  <a:cubicBezTo>
                    <a:pt x="3712" y="11642"/>
                    <a:pt x="2820" y="13355"/>
                    <a:pt x="1544" y="14854"/>
                  </a:cubicBezTo>
                  <a:cubicBezTo>
                    <a:pt x="1187" y="15273"/>
                    <a:pt x="822" y="15692"/>
                    <a:pt x="545" y="16156"/>
                  </a:cubicBezTo>
                  <a:cubicBezTo>
                    <a:pt x="1" y="17111"/>
                    <a:pt x="474" y="17940"/>
                    <a:pt x="1562" y="17985"/>
                  </a:cubicBezTo>
                  <a:cubicBezTo>
                    <a:pt x="1626" y="17989"/>
                    <a:pt x="1691" y="17990"/>
                    <a:pt x="1757" y="17990"/>
                  </a:cubicBezTo>
                  <a:cubicBezTo>
                    <a:pt x="2018" y="17990"/>
                    <a:pt x="2286" y="17962"/>
                    <a:pt x="2543" y="17905"/>
                  </a:cubicBezTo>
                  <a:cubicBezTo>
                    <a:pt x="3534" y="17700"/>
                    <a:pt x="4524" y="17521"/>
                    <a:pt x="5541" y="17459"/>
                  </a:cubicBezTo>
                  <a:cubicBezTo>
                    <a:pt x="6281" y="17405"/>
                    <a:pt x="7022" y="17307"/>
                    <a:pt x="7673" y="16906"/>
                  </a:cubicBezTo>
                  <a:cubicBezTo>
                    <a:pt x="8155" y="16602"/>
                    <a:pt x="8413" y="16156"/>
                    <a:pt x="8396" y="15603"/>
                  </a:cubicBezTo>
                  <a:cubicBezTo>
                    <a:pt x="8369" y="15014"/>
                    <a:pt x="7905" y="14764"/>
                    <a:pt x="7432" y="14604"/>
                  </a:cubicBezTo>
                  <a:cubicBezTo>
                    <a:pt x="6987" y="14449"/>
                    <a:pt x="6536" y="14369"/>
                    <a:pt x="6080" y="14369"/>
                  </a:cubicBezTo>
                  <a:cubicBezTo>
                    <a:pt x="5749" y="14369"/>
                    <a:pt x="5414" y="14411"/>
                    <a:pt x="5077" y="14497"/>
                  </a:cubicBezTo>
                  <a:cubicBezTo>
                    <a:pt x="4935" y="14534"/>
                    <a:pt x="4771" y="14617"/>
                    <a:pt x="4619" y="14617"/>
                  </a:cubicBezTo>
                  <a:cubicBezTo>
                    <a:pt x="4513" y="14617"/>
                    <a:pt x="4412" y="14577"/>
                    <a:pt x="4328" y="14452"/>
                  </a:cubicBezTo>
                  <a:cubicBezTo>
                    <a:pt x="4167" y="14202"/>
                    <a:pt x="4390" y="13979"/>
                    <a:pt x="4497" y="13765"/>
                  </a:cubicBezTo>
                  <a:cubicBezTo>
                    <a:pt x="5139" y="12472"/>
                    <a:pt x="5782" y="11169"/>
                    <a:pt x="6469" y="9885"/>
                  </a:cubicBezTo>
                  <a:cubicBezTo>
                    <a:pt x="7521" y="7904"/>
                    <a:pt x="7218" y="6120"/>
                    <a:pt x="5809" y="4416"/>
                  </a:cubicBezTo>
                  <a:cubicBezTo>
                    <a:pt x="4613" y="2953"/>
                    <a:pt x="3212" y="1660"/>
                    <a:pt x="20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82;p47">
              <a:extLst>
                <a:ext uri="{FF2B5EF4-FFF2-40B4-BE49-F238E27FC236}">
                  <a16:creationId xmlns:a16="http://schemas.microsoft.com/office/drawing/2014/main" id="{725260BD-D652-F133-BC1E-35FDBEB80ECC}"/>
                </a:ext>
              </a:extLst>
            </p:cNvPr>
            <p:cNvSpPr/>
            <p:nvPr/>
          </p:nvSpPr>
          <p:spPr>
            <a:xfrm>
              <a:off x="1396925" y="4233875"/>
              <a:ext cx="223075" cy="325425"/>
            </a:xfrm>
            <a:custGeom>
              <a:avLst/>
              <a:gdLst/>
              <a:ahLst/>
              <a:cxnLst/>
              <a:rect l="l" t="t" r="r" b="b"/>
              <a:pathLst>
                <a:path w="8923" h="13017" extrusionOk="0">
                  <a:moveTo>
                    <a:pt x="4302" y="0"/>
                  </a:moveTo>
                  <a:cubicBezTo>
                    <a:pt x="3481" y="2195"/>
                    <a:pt x="2705" y="4211"/>
                    <a:pt x="1973" y="6236"/>
                  </a:cubicBezTo>
                  <a:cubicBezTo>
                    <a:pt x="1411" y="7788"/>
                    <a:pt x="849" y="9332"/>
                    <a:pt x="394" y="10911"/>
                  </a:cubicBezTo>
                  <a:cubicBezTo>
                    <a:pt x="0" y="12304"/>
                    <a:pt x="561" y="13017"/>
                    <a:pt x="1949" y="13017"/>
                  </a:cubicBezTo>
                  <a:cubicBezTo>
                    <a:pt x="1975" y="13017"/>
                    <a:pt x="2001" y="13017"/>
                    <a:pt x="2027" y="13016"/>
                  </a:cubicBezTo>
                  <a:cubicBezTo>
                    <a:pt x="2955" y="12998"/>
                    <a:pt x="3891" y="12865"/>
                    <a:pt x="4810" y="12766"/>
                  </a:cubicBezTo>
                  <a:cubicBezTo>
                    <a:pt x="5934" y="12650"/>
                    <a:pt x="7049" y="12445"/>
                    <a:pt x="8031" y="11848"/>
                  </a:cubicBezTo>
                  <a:cubicBezTo>
                    <a:pt x="8834" y="11348"/>
                    <a:pt x="8923" y="10813"/>
                    <a:pt x="8396" y="10063"/>
                  </a:cubicBezTo>
                  <a:cubicBezTo>
                    <a:pt x="7834" y="9260"/>
                    <a:pt x="7040" y="8895"/>
                    <a:pt x="6077" y="8868"/>
                  </a:cubicBezTo>
                  <a:cubicBezTo>
                    <a:pt x="6038" y="8867"/>
                    <a:pt x="5999" y="8866"/>
                    <a:pt x="5960" y="8866"/>
                  </a:cubicBezTo>
                  <a:cubicBezTo>
                    <a:pt x="4892" y="8866"/>
                    <a:pt x="3939" y="9217"/>
                    <a:pt x="3035" y="9751"/>
                  </a:cubicBezTo>
                  <a:cubicBezTo>
                    <a:pt x="2906" y="9829"/>
                    <a:pt x="2767" y="9909"/>
                    <a:pt x="2639" y="9909"/>
                  </a:cubicBezTo>
                  <a:cubicBezTo>
                    <a:pt x="2546" y="9909"/>
                    <a:pt x="2459" y="9867"/>
                    <a:pt x="2384" y="9751"/>
                  </a:cubicBezTo>
                  <a:cubicBezTo>
                    <a:pt x="2205" y="9475"/>
                    <a:pt x="2464" y="9305"/>
                    <a:pt x="2651" y="9144"/>
                  </a:cubicBezTo>
                  <a:cubicBezTo>
                    <a:pt x="2856" y="8975"/>
                    <a:pt x="3142" y="8886"/>
                    <a:pt x="3249" y="8600"/>
                  </a:cubicBezTo>
                  <a:cubicBezTo>
                    <a:pt x="4025" y="6575"/>
                    <a:pt x="5122" y="4702"/>
                    <a:pt x="6006" y="2730"/>
                  </a:cubicBezTo>
                  <a:cubicBezTo>
                    <a:pt x="6122" y="2472"/>
                    <a:pt x="6255" y="2231"/>
                    <a:pt x="5934" y="2017"/>
                  </a:cubicBezTo>
                  <a:cubicBezTo>
                    <a:pt x="5229" y="1544"/>
                    <a:pt x="4801" y="848"/>
                    <a:pt x="43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83;p47">
              <a:extLst>
                <a:ext uri="{FF2B5EF4-FFF2-40B4-BE49-F238E27FC236}">
                  <a16:creationId xmlns:a16="http://schemas.microsoft.com/office/drawing/2014/main" id="{CA282275-D591-2BE2-3EAD-12FA4B7ACDDF}"/>
                </a:ext>
              </a:extLst>
            </p:cNvPr>
            <p:cNvSpPr/>
            <p:nvPr/>
          </p:nvSpPr>
          <p:spPr>
            <a:xfrm>
              <a:off x="4142175" y="4006575"/>
              <a:ext cx="313600" cy="186500"/>
            </a:xfrm>
            <a:custGeom>
              <a:avLst/>
              <a:gdLst/>
              <a:ahLst/>
              <a:cxnLst/>
              <a:rect l="l" t="t" r="r" b="b"/>
              <a:pathLst>
                <a:path w="12544" h="7460" extrusionOk="0">
                  <a:moveTo>
                    <a:pt x="7705" y="1"/>
                  </a:moveTo>
                  <a:cubicBezTo>
                    <a:pt x="7543" y="1"/>
                    <a:pt x="7379" y="25"/>
                    <a:pt x="7218" y="64"/>
                  </a:cubicBezTo>
                  <a:cubicBezTo>
                    <a:pt x="6344" y="270"/>
                    <a:pt x="5951" y="832"/>
                    <a:pt x="6148" y="1661"/>
                  </a:cubicBezTo>
                  <a:cubicBezTo>
                    <a:pt x="6228" y="1965"/>
                    <a:pt x="6139" y="2089"/>
                    <a:pt x="5942" y="2277"/>
                  </a:cubicBezTo>
                  <a:cubicBezTo>
                    <a:pt x="4747" y="3472"/>
                    <a:pt x="3257" y="4043"/>
                    <a:pt x="1625" y="4293"/>
                  </a:cubicBezTo>
                  <a:cubicBezTo>
                    <a:pt x="1312" y="4346"/>
                    <a:pt x="1089" y="4382"/>
                    <a:pt x="973" y="4757"/>
                  </a:cubicBezTo>
                  <a:cubicBezTo>
                    <a:pt x="697" y="5640"/>
                    <a:pt x="349" y="6505"/>
                    <a:pt x="1" y="7460"/>
                  </a:cubicBezTo>
                  <a:cubicBezTo>
                    <a:pt x="2410" y="7165"/>
                    <a:pt x="4515" y="6372"/>
                    <a:pt x="6219" y="4685"/>
                  </a:cubicBezTo>
                  <a:cubicBezTo>
                    <a:pt x="6448" y="4461"/>
                    <a:pt x="6635" y="4343"/>
                    <a:pt x="6818" y="4343"/>
                  </a:cubicBezTo>
                  <a:cubicBezTo>
                    <a:pt x="7006" y="4343"/>
                    <a:pt x="7188" y="4468"/>
                    <a:pt x="7405" y="4730"/>
                  </a:cubicBezTo>
                  <a:cubicBezTo>
                    <a:pt x="8021" y="5462"/>
                    <a:pt x="8744" y="6095"/>
                    <a:pt x="9645" y="6496"/>
                  </a:cubicBezTo>
                  <a:cubicBezTo>
                    <a:pt x="9980" y="6650"/>
                    <a:pt x="10312" y="6743"/>
                    <a:pt x="10636" y="6743"/>
                  </a:cubicBezTo>
                  <a:cubicBezTo>
                    <a:pt x="11008" y="6743"/>
                    <a:pt x="11370" y="6619"/>
                    <a:pt x="11714" y="6318"/>
                  </a:cubicBezTo>
                  <a:cubicBezTo>
                    <a:pt x="12357" y="5747"/>
                    <a:pt x="12544" y="5033"/>
                    <a:pt x="12267" y="4230"/>
                  </a:cubicBezTo>
                  <a:cubicBezTo>
                    <a:pt x="11572" y="2214"/>
                    <a:pt x="10135" y="903"/>
                    <a:pt x="8199" y="91"/>
                  </a:cubicBezTo>
                  <a:cubicBezTo>
                    <a:pt x="8040" y="27"/>
                    <a:pt x="7873" y="1"/>
                    <a:pt x="7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84;p47">
              <a:extLst>
                <a:ext uri="{FF2B5EF4-FFF2-40B4-BE49-F238E27FC236}">
                  <a16:creationId xmlns:a16="http://schemas.microsoft.com/office/drawing/2014/main" id="{5DD8A69D-8615-08EE-B01F-930552AF82C4}"/>
                </a:ext>
              </a:extLst>
            </p:cNvPr>
            <p:cNvSpPr/>
            <p:nvPr/>
          </p:nvSpPr>
          <p:spPr>
            <a:xfrm>
              <a:off x="3851350" y="4017875"/>
              <a:ext cx="218600" cy="165525"/>
            </a:xfrm>
            <a:custGeom>
              <a:avLst/>
              <a:gdLst/>
              <a:ahLst/>
              <a:cxnLst/>
              <a:rect l="l" t="t" r="r" b="b"/>
              <a:pathLst>
                <a:path w="8744" h="6621" extrusionOk="0">
                  <a:moveTo>
                    <a:pt x="3815" y="1"/>
                  </a:moveTo>
                  <a:cubicBezTo>
                    <a:pt x="3751" y="1"/>
                    <a:pt x="3676" y="13"/>
                    <a:pt x="3587" y="41"/>
                  </a:cubicBezTo>
                  <a:cubicBezTo>
                    <a:pt x="2757" y="148"/>
                    <a:pt x="1785" y="326"/>
                    <a:pt x="804" y="397"/>
                  </a:cubicBezTo>
                  <a:cubicBezTo>
                    <a:pt x="135" y="442"/>
                    <a:pt x="1" y="603"/>
                    <a:pt x="331" y="1209"/>
                  </a:cubicBezTo>
                  <a:cubicBezTo>
                    <a:pt x="1830" y="3966"/>
                    <a:pt x="4149" y="5661"/>
                    <a:pt x="7102" y="6571"/>
                  </a:cubicBezTo>
                  <a:cubicBezTo>
                    <a:pt x="7213" y="6604"/>
                    <a:pt x="7306" y="6620"/>
                    <a:pt x="7384" y="6620"/>
                  </a:cubicBezTo>
                  <a:cubicBezTo>
                    <a:pt x="7621" y="6620"/>
                    <a:pt x="7729" y="6473"/>
                    <a:pt x="7816" y="6205"/>
                  </a:cubicBezTo>
                  <a:cubicBezTo>
                    <a:pt x="8057" y="5473"/>
                    <a:pt x="8280" y="4742"/>
                    <a:pt x="8565" y="4028"/>
                  </a:cubicBezTo>
                  <a:cubicBezTo>
                    <a:pt x="8743" y="3582"/>
                    <a:pt x="8619" y="3413"/>
                    <a:pt x="8199" y="3261"/>
                  </a:cubicBezTo>
                  <a:cubicBezTo>
                    <a:pt x="6585" y="2672"/>
                    <a:pt x="5246" y="1709"/>
                    <a:pt x="4238" y="308"/>
                  </a:cubicBezTo>
                  <a:cubicBezTo>
                    <a:pt x="4139" y="174"/>
                    <a:pt x="4057" y="1"/>
                    <a:pt x="38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85;p47">
              <a:extLst>
                <a:ext uri="{FF2B5EF4-FFF2-40B4-BE49-F238E27FC236}">
                  <a16:creationId xmlns:a16="http://schemas.microsoft.com/office/drawing/2014/main" id="{12B99562-3F6F-03B7-EE86-BD93A774AB09}"/>
                </a:ext>
              </a:extLst>
            </p:cNvPr>
            <p:cNvSpPr/>
            <p:nvPr/>
          </p:nvSpPr>
          <p:spPr>
            <a:xfrm>
              <a:off x="3324575" y="3752800"/>
              <a:ext cx="167525" cy="225950"/>
            </a:xfrm>
            <a:custGeom>
              <a:avLst/>
              <a:gdLst/>
              <a:ahLst/>
              <a:cxnLst/>
              <a:rect l="l" t="t" r="r" b="b"/>
              <a:pathLst>
                <a:path w="6701" h="9038" extrusionOk="0">
                  <a:moveTo>
                    <a:pt x="1642" y="1"/>
                  </a:moveTo>
                  <a:cubicBezTo>
                    <a:pt x="1196" y="429"/>
                    <a:pt x="982" y="902"/>
                    <a:pt x="785" y="1375"/>
                  </a:cubicBezTo>
                  <a:cubicBezTo>
                    <a:pt x="188" y="2829"/>
                    <a:pt x="0" y="4247"/>
                    <a:pt x="1347" y="5443"/>
                  </a:cubicBezTo>
                  <a:cubicBezTo>
                    <a:pt x="1597" y="5666"/>
                    <a:pt x="1517" y="5907"/>
                    <a:pt x="1481" y="6183"/>
                  </a:cubicBezTo>
                  <a:cubicBezTo>
                    <a:pt x="1311" y="7809"/>
                    <a:pt x="2360" y="9037"/>
                    <a:pt x="3852" y="9037"/>
                  </a:cubicBezTo>
                  <a:cubicBezTo>
                    <a:pt x="3923" y="9037"/>
                    <a:pt x="3995" y="9035"/>
                    <a:pt x="4068" y="9029"/>
                  </a:cubicBezTo>
                  <a:cubicBezTo>
                    <a:pt x="5353" y="8922"/>
                    <a:pt x="6548" y="7798"/>
                    <a:pt x="6620" y="6629"/>
                  </a:cubicBezTo>
                  <a:cubicBezTo>
                    <a:pt x="6700" y="5505"/>
                    <a:pt x="5897" y="4693"/>
                    <a:pt x="4407" y="4488"/>
                  </a:cubicBezTo>
                  <a:cubicBezTo>
                    <a:pt x="3908" y="4426"/>
                    <a:pt x="3872" y="4149"/>
                    <a:pt x="3810" y="3783"/>
                  </a:cubicBezTo>
                  <a:cubicBezTo>
                    <a:pt x="3734" y="3414"/>
                    <a:pt x="3571" y="3084"/>
                    <a:pt x="3128" y="3084"/>
                  </a:cubicBezTo>
                  <a:cubicBezTo>
                    <a:pt x="3101" y="3084"/>
                    <a:pt x="3072" y="3085"/>
                    <a:pt x="3042" y="3088"/>
                  </a:cubicBezTo>
                  <a:cubicBezTo>
                    <a:pt x="2570" y="3132"/>
                    <a:pt x="2347" y="3427"/>
                    <a:pt x="2204" y="3855"/>
                  </a:cubicBezTo>
                  <a:cubicBezTo>
                    <a:pt x="2121" y="4103"/>
                    <a:pt x="2361" y="4613"/>
                    <a:pt x="1989" y="4613"/>
                  </a:cubicBezTo>
                  <a:cubicBezTo>
                    <a:pt x="1960" y="4613"/>
                    <a:pt x="1928" y="4610"/>
                    <a:pt x="1892" y="4604"/>
                  </a:cubicBezTo>
                  <a:cubicBezTo>
                    <a:pt x="1517" y="4542"/>
                    <a:pt x="1704" y="3997"/>
                    <a:pt x="1731" y="3667"/>
                  </a:cubicBezTo>
                  <a:cubicBezTo>
                    <a:pt x="1740" y="3480"/>
                    <a:pt x="1802" y="3212"/>
                    <a:pt x="1927" y="3141"/>
                  </a:cubicBezTo>
                  <a:cubicBezTo>
                    <a:pt x="3114" y="2472"/>
                    <a:pt x="2356" y="1714"/>
                    <a:pt x="2052" y="982"/>
                  </a:cubicBezTo>
                  <a:cubicBezTo>
                    <a:pt x="1927" y="670"/>
                    <a:pt x="1793" y="376"/>
                    <a:pt x="1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86;p47">
              <a:extLst>
                <a:ext uri="{FF2B5EF4-FFF2-40B4-BE49-F238E27FC236}">
                  <a16:creationId xmlns:a16="http://schemas.microsoft.com/office/drawing/2014/main" id="{38779777-51F5-218F-EDDF-A96B4CBA63D9}"/>
                </a:ext>
              </a:extLst>
            </p:cNvPr>
            <p:cNvSpPr/>
            <p:nvPr/>
          </p:nvSpPr>
          <p:spPr>
            <a:xfrm>
              <a:off x="3753700" y="4380125"/>
              <a:ext cx="159450" cy="155300"/>
            </a:xfrm>
            <a:custGeom>
              <a:avLst/>
              <a:gdLst/>
              <a:ahLst/>
              <a:cxnLst/>
              <a:rect l="l" t="t" r="r" b="b"/>
              <a:pathLst>
                <a:path w="6378" h="6212" extrusionOk="0">
                  <a:moveTo>
                    <a:pt x="1216" y="1"/>
                  </a:moveTo>
                  <a:cubicBezTo>
                    <a:pt x="471" y="1"/>
                    <a:pt x="1" y="448"/>
                    <a:pt x="35" y="1144"/>
                  </a:cubicBezTo>
                  <a:cubicBezTo>
                    <a:pt x="142" y="3312"/>
                    <a:pt x="2943" y="5989"/>
                    <a:pt x="5191" y="6015"/>
                  </a:cubicBezTo>
                  <a:cubicBezTo>
                    <a:pt x="5575" y="5864"/>
                    <a:pt x="6324" y="6212"/>
                    <a:pt x="6342" y="5328"/>
                  </a:cubicBezTo>
                  <a:cubicBezTo>
                    <a:pt x="6378" y="3098"/>
                    <a:pt x="3532" y="101"/>
                    <a:pt x="1302" y="3"/>
                  </a:cubicBezTo>
                  <a:cubicBezTo>
                    <a:pt x="1273" y="1"/>
                    <a:pt x="1244" y="1"/>
                    <a:pt x="1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87;p47">
              <a:extLst>
                <a:ext uri="{FF2B5EF4-FFF2-40B4-BE49-F238E27FC236}">
                  <a16:creationId xmlns:a16="http://schemas.microsoft.com/office/drawing/2014/main" id="{A26B0D94-91C3-0446-CF65-F9E7BD4097CB}"/>
                </a:ext>
              </a:extLst>
            </p:cNvPr>
            <p:cNvSpPr/>
            <p:nvPr/>
          </p:nvSpPr>
          <p:spPr>
            <a:xfrm>
              <a:off x="2461900" y="3537650"/>
              <a:ext cx="153700" cy="199125"/>
            </a:xfrm>
            <a:custGeom>
              <a:avLst/>
              <a:gdLst/>
              <a:ahLst/>
              <a:cxnLst/>
              <a:rect l="l" t="t" r="r" b="b"/>
              <a:pathLst>
                <a:path w="6148" h="7965" extrusionOk="0">
                  <a:moveTo>
                    <a:pt x="5852" y="1"/>
                  </a:moveTo>
                  <a:cubicBezTo>
                    <a:pt x="4687" y="1"/>
                    <a:pt x="3702" y="319"/>
                    <a:pt x="3052" y="1488"/>
                  </a:cubicBezTo>
                  <a:cubicBezTo>
                    <a:pt x="2445" y="2594"/>
                    <a:pt x="1785" y="3691"/>
                    <a:pt x="982" y="4655"/>
                  </a:cubicBezTo>
                  <a:cubicBezTo>
                    <a:pt x="1" y="5832"/>
                    <a:pt x="45" y="6867"/>
                    <a:pt x="1000" y="7965"/>
                  </a:cubicBezTo>
                  <a:cubicBezTo>
                    <a:pt x="2811" y="5377"/>
                    <a:pt x="4533" y="2719"/>
                    <a:pt x="6147" y="7"/>
                  </a:cubicBezTo>
                  <a:cubicBezTo>
                    <a:pt x="6048" y="3"/>
                    <a:pt x="5949" y="1"/>
                    <a:pt x="5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88;p47">
              <a:extLst>
                <a:ext uri="{FF2B5EF4-FFF2-40B4-BE49-F238E27FC236}">
                  <a16:creationId xmlns:a16="http://schemas.microsoft.com/office/drawing/2014/main" id="{D3C5F3A0-4FF7-E872-C3D4-C19CBB1891C7}"/>
                </a:ext>
              </a:extLst>
            </p:cNvPr>
            <p:cNvSpPr/>
            <p:nvPr/>
          </p:nvSpPr>
          <p:spPr>
            <a:xfrm>
              <a:off x="2798900" y="3437575"/>
              <a:ext cx="89000" cy="105350"/>
            </a:xfrm>
            <a:custGeom>
              <a:avLst/>
              <a:gdLst/>
              <a:ahLst/>
              <a:cxnLst/>
              <a:rect l="l" t="t" r="r" b="b"/>
              <a:pathLst>
                <a:path w="3560" h="4214" extrusionOk="0">
                  <a:moveTo>
                    <a:pt x="1377" y="0"/>
                  </a:moveTo>
                  <a:cubicBezTo>
                    <a:pt x="1023" y="0"/>
                    <a:pt x="683" y="92"/>
                    <a:pt x="402" y="335"/>
                  </a:cubicBezTo>
                  <a:cubicBezTo>
                    <a:pt x="0" y="682"/>
                    <a:pt x="562" y="1004"/>
                    <a:pt x="509" y="1369"/>
                  </a:cubicBezTo>
                  <a:cubicBezTo>
                    <a:pt x="500" y="1423"/>
                    <a:pt x="554" y="1485"/>
                    <a:pt x="580" y="1557"/>
                  </a:cubicBezTo>
                  <a:cubicBezTo>
                    <a:pt x="1007" y="1199"/>
                    <a:pt x="1379" y="1022"/>
                    <a:pt x="1704" y="1022"/>
                  </a:cubicBezTo>
                  <a:cubicBezTo>
                    <a:pt x="1964" y="1022"/>
                    <a:pt x="2194" y="1135"/>
                    <a:pt x="2400" y="1360"/>
                  </a:cubicBezTo>
                  <a:cubicBezTo>
                    <a:pt x="2811" y="1815"/>
                    <a:pt x="2793" y="2663"/>
                    <a:pt x="2365" y="3100"/>
                  </a:cubicBezTo>
                  <a:cubicBezTo>
                    <a:pt x="2182" y="3286"/>
                    <a:pt x="1986" y="3381"/>
                    <a:pt x="1768" y="3381"/>
                  </a:cubicBezTo>
                  <a:cubicBezTo>
                    <a:pt x="1432" y="3381"/>
                    <a:pt x="1046" y="3155"/>
                    <a:pt x="580" y="2690"/>
                  </a:cubicBezTo>
                  <a:lnTo>
                    <a:pt x="580" y="2690"/>
                  </a:lnTo>
                  <a:cubicBezTo>
                    <a:pt x="352" y="3730"/>
                    <a:pt x="659" y="4213"/>
                    <a:pt x="1528" y="4213"/>
                  </a:cubicBezTo>
                  <a:cubicBezTo>
                    <a:pt x="1642" y="4213"/>
                    <a:pt x="1767" y="4205"/>
                    <a:pt x="1901" y="4188"/>
                  </a:cubicBezTo>
                  <a:cubicBezTo>
                    <a:pt x="2891" y="4064"/>
                    <a:pt x="3497" y="3412"/>
                    <a:pt x="3524" y="2440"/>
                  </a:cubicBezTo>
                  <a:cubicBezTo>
                    <a:pt x="3560" y="1316"/>
                    <a:pt x="2766" y="201"/>
                    <a:pt x="1802" y="40"/>
                  </a:cubicBezTo>
                  <a:cubicBezTo>
                    <a:pt x="1660" y="15"/>
                    <a:pt x="1517" y="0"/>
                    <a:pt x="1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89;p47">
              <a:extLst>
                <a:ext uri="{FF2B5EF4-FFF2-40B4-BE49-F238E27FC236}">
                  <a16:creationId xmlns:a16="http://schemas.microsoft.com/office/drawing/2014/main" id="{50F23400-80B9-A1F5-A93A-282BFCA28425}"/>
                </a:ext>
              </a:extLst>
            </p:cNvPr>
            <p:cNvSpPr/>
            <p:nvPr/>
          </p:nvSpPr>
          <p:spPr>
            <a:xfrm>
              <a:off x="4335775" y="3147525"/>
              <a:ext cx="135175" cy="169525"/>
            </a:xfrm>
            <a:custGeom>
              <a:avLst/>
              <a:gdLst/>
              <a:ahLst/>
              <a:cxnLst/>
              <a:rect l="l" t="t" r="r" b="b"/>
              <a:pathLst>
                <a:path w="5407" h="6781" extrusionOk="0">
                  <a:moveTo>
                    <a:pt x="0" y="0"/>
                  </a:moveTo>
                  <a:lnTo>
                    <a:pt x="0" y="0"/>
                  </a:lnTo>
                  <a:cubicBezTo>
                    <a:pt x="1909" y="1999"/>
                    <a:pt x="3435" y="4202"/>
                    <a:pt x="4479" y="6780"/>
                  </a:cubicBezTo>
                  <a:cubicBezTo>
                    <a:pt x="5407" y="5219"/>
                    <a:pt x="2070" y="2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90;p47">
              <a:extLst>
                <a:ext uri="{FF2B5EF4-FFF2-40B4-BE49-F238E27FC236}">
                  <a16:creationId xmlns:a16="http://schemas.microsoft.com/office/drawing/2014/main" id="{F3FF26CD-FE0A-02B5-3AD1-2A8F5E912823}"/>
                </a:ext>
              </a:extLst>
            </p:cNvPr>
            <p:cNvSpPr/>
            <p:nvPr/>
          </p:nvSpPr>
          <p:spPr>
            <a:xfrm>
              <a:off x="4424325" y="3637725"/>
              <a:ext cx="8050" cy="8950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241" y="1"/>
                  </a:moveTo>
                  <a:lnTo>
                    <a:pt x="0" y="152"/>
                  </a:lnTo>
                  <a:cubicBezTo>
                    <a:pt x="54" y="224"/>
                    <a:pt x="116" y="295"/>
                    <a:pt x="178" y="357"/>
                  </a:cubicBezTo>
                  <a:cubicBezTo>
                    <a:pt x="250" y="250"/>
                    <a:pt x="321" y="134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91;p47">
              <a:extLst>
                <a:ext uri="{FF2B5EF4-FFF2-40B4-BE49-F238E27FC236}">
                  <a16:creationId xmlns:a16="http://schemas.microsoft.com/office/drawing/2014/main" id="{4081712F-D0DC-73E4-3526-D76DF2DBC75B}"/>
                </a:ext>
              </a:extLst>
            </p:cNvPr>
            <p:cNvSpPr/>
            <p:nvPr/>
          </p:nvSpPr>
          <p:spPr>
            <a:xfrm>
              <a:off x="5244375" y="4032300"/>
              <a:ext cx="8050" cy="6450"/>
            </a:xfrm>
            <a:custGeom>
              <a:avLst/>
              <a:gdLst/>
              <a:ahLst/>
              <a:cxnLst/>
              <a:rect l="l" t="t" r="r" b="b"/>
              <a:pathLst>
                <a:path w="322" h="258" extrusionOk="0">
                  <a:moveTo>
                    <a:pt x="141" y="1"/>
                  </a:moveTo>
                  <a:cubicBezTo>
                    <a:pt x="97" y="1"/>
                    <a:pt x="50" y="13"/>
                    <a:pt x="1" y="35"/>
                  </a:cubicBezTo>
                  <a:cubicBezTo>
                    <a:pt x="45" y="106"/>
                    <a:pt x="90" y="177"/>
                    <a:pt x="143" y="258"/>
                  </a:cubicBezTo>
                  <a:lnTo>
                    <a:pt x="322" y="106"/>
                  </a:lnTo>
                  <a:cubicBezTo>
                    <a:pt x="268" y="30"/>
                    <a:pt x="208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92;p47">
              <a:extLst>
                <a:ext uri="{FF2B5EF4-FFF2-40B4-BE49-F238E27FC236}">
                  <a16:creationId xmlns:a16="http://schemas.microsoft.com/office/drawing/2014/main" id="{3BDA44EB-C242-DE2D-D951-EF7ACAF5C570}"/>
                </a:ext>
              </a:extLst>
            </p:cNvPr>
            <p:cNvSpPr/>
            <p:nvPr/>
          </p:nvSpPr>
          <p:spPr>
            <a:xfrm>
              <a:off x="6073150" y="3098000"/>
              <a:ext cx="6275" cy="2475"/>
            </a:xfrm>
            <a:custGeom>
              <a:avLst/>
              <a:gdLst/>
              <a:ahLst/>
              <a:cxnLst/>
              <a:rect l="l" t="t" r="r" b="b"/>
              <a:pathLst>
                <a:path w="251" h="99" extrusionOk="0">
                  <a:moveTo>
                    <a:pt x="90" y="1"/>
                  </a:moveTo>
                  <a:cubicBezTo>
                    <a:pt x="9" y="10"/>
                    <a:pt x="0" y="45"/>
                    <a:pt x="72" y="81"/>
                  </a:cubicBezTo>
                  <a:cubicBezTo>
                    <a:pt x="98" y="90"/>
                    <a:pt x="125" y="99"/>
                    <a:pt x="143" y="99"/>
                  </a:cubicBezTo>
                  <a:cubicBezTo>
                    <a:pt x="170" y="81"/>
                    <a:pt x="197" y="54"/>
                    <a:pt x="250" y="19"/>
                  </a:cubicBezTo>
                  <a:cubicBezTo>
                    <a:pt x="170" y="10"/>
                    <a:pt x="134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93;p47">
              <a:extLst>
                <a:ext uri="{FF2B5EF4-FFF2-40B4-BE49-F238E27FC236}">
                  <a16:creationId xmlns:a16="http://schemas.microsoft.com/office/drawing/2014/main" id="{4E71023C-F7A8-AD99-47EE-9F835AD6F3F9}"/>
                </a:ext>
              </a:extLst>
            </p:cNvPr>
            <p:cNvSpPr/>
            <p:nvPr/>
          </p:nvSpPr>
          <p:spPr>
            <a:xfrm>
              <a:off x="3399500" y="3173175"/>
              <a:ext cx="3150" cy="2475"/>
            </a:xfrm>
            <a:custGeom>
              <a:avLst/>
              <a:gdLst/>
              <a:ahLst/>
              <a:cxnLst/>
              <a:rect l="l" t="t" r="r" b="b"/>
              <a:pathLst>
                <a:path w="126" h="99" extrusionOk="0">
                  <a:moveTo>
                    <a:pt x="126" y="0"/>
                  </a:moveTo>
                  <a:lnTo>
                    <a:pt x="1" y="54"/>
                  </a:lnTo>
                  <a:lnTo>
                    <a:pt x="54" y="98"/>
                  </a:lnTo>
                  <a:cubicBezTo>
                    <a:pt x="81" y="72"/>
                    <a:pt x="99" y="36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94;p47">
              <a:extLst>
                <a:ext uri="{FF2B5EF4-FFF2-40B4-BE49-F238E27FC236}">
                  <a16:creationId xmlns:a16="http://schemas.microsoft.com/office/drawing/2014/main" id="{C4820A17-BD79-E6EA-D742-F2D47D357A0F}"/>
                </a:ext>
              </a:extLst>
            </p:cNvPr>
            <p:cNvSpPr/>
            <p:nvPr/>
          </p:nvSpPr>
          <p:spPr>
            <a:xfrm>
              <a:off x="5398050" y="3260375"/>
              <a:ext cx="7375" cy="4375"/>
            </a:xfrm>
            <a:custGeom>
              <a:avLst/>
              <a:gdLst/>
              <a:ahLst/>
              <a:cxnLst/>
              <a:rect l="l" t="t" r="r" b="b"/>
              <a:pathLst>
                <a:path w="295" h="175" extrusionOk="0">
                  <a:moveTo>
                    <a:pt x="161" y="0"/>
                  </a:moveTo>
                  <a:cubicBezTo>
                    <a:pt x="107" y="45"/>
                    <a:pt x="0" y="81"/>
                    <a:pt x="81" y="161"/>
                  </a:cubicBezTo>
                  <a:cubicBezTo>
                    <a:pt x="91" y="171"/>
                    <a:pt x="107" y="175"/>
                    <a:pt x="126" y="175"/>
                  </a:cubicBezTo>
                  <a:cubicBezTo>
                    <a:pt x="175" y="175"/>
                    <a:pt x="244" y="152"/>
                    <a:pt x="295" y="152"/>
                  </a:cubicBezTo>
                  <a:cubicBezTo>
                    <a:pt x="250" y="98"/>
                    <a:pt x="205" y="54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95;p47">
              <a:extLst>
                <a:ext uri="{FF2B5EF4-FFF2-40B4-BE49-F238E27FC236}">
                  <a16:creationId xmlns:a16="http://schemas.microsoft.com/office/drawing/2014/main" id="{03865CFF-57D7-C091-18DA-47356B0DE9D9}"/>
                </a:ext>
              </a:extLst>
            </p:cNvPr>
            <p:cNvSpPr/>
            <p:nvPr/>
          </p:nvSpPr>
          <p:spPr>
            <a:xfrm>
              <a:off x="4347600" y="3107600"/>
              <a:ext cx="4700" cy="5400"/>
            </a:xfrm>
            <a:custGeom>
              <a:avLst/>
              <a:gdLst/>
              <a:ahLst/>
              <a:cxnLst/>
              <a:rect l="l" t="t" r="r" b="b"/>
              <a:pathLst>
                <a:path w="188" h="216" extrusionOk="0">
                  <a:moveTo>
                    <a:pt x="134" y="0"/>
                  </a:moveTo>
                  <a:cubicBezTo>
                    <a:pt x="89" y="36"/>
                    <a:pt x="45" y="72"/>
                    <a:pt x="0" y="116"/>
                  </a:cubicBezTo>
                  <a:cubicBezTo>
                    <a:pt x="25" y="172"/>
                    <a:pt x="58" y="215"/>
                    <a:pt x="100" y="215"/>
                  </a:cubicBezTo>
                  <a:cubicBezTo>
                    <a:pt x="119" y="215"/>
                    <a:pt x="139" y="207"/>
                    <a:pt x="161" y="188"/>
                  </a:cubicBezTo>
                  <a:cubicBezTo>
                    <a:pt x="188" y="161"/>
                    <a:pt x="152" y="63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96;p47">
              <a:extLst>
                <a:ext uri="{FF2B5EF4-FFF2-40B4-BE49-F238E27FC236}">
                  <a16:creationId xmlns:a16="http://schemas.microsoft.com/office/drawing/2014/main" id="{7CE3F808-3CDE-F964-6D29-38442F5A869A}"/>
                </a:ext>
              </a:extLst>
            </p:cNvPr>
            <p:cNvSpPr/>
            <p:nvPr/>
          </p:nvSpPr>
          <p:spPr>
            <a:xfrm>
              <a:off x="3308525" y="3890200"/>
              <a:ext cx="4475" cy="4475"/>
            </a:xfrm>
            <a:custGeom>
              <a:avLst/>
              <a:gdLst/>
              <a:ahLst/>
              <a:cxnLst/>
              <a:rect l="l" t="t" r="r" b="b"/>
              <a:pathLst>
                <a:path w="179" h="179" extrusionOk="0">
                  <a:moveTo>
                    <a:pt x="161" y="0"/>
                  </a:moveTo>
                  <a:cubicBezTo>
                    <a:pt x="107" y="45"/>
                    <a:pt x="54" y="89"/>
                    <a:pt x="0" y="134"/>
                  </a:cubicBezTo>
                  <a:cubicBezTo>
                    <a:pt x="62" y="152"/>
                    <a:pt x="116" y="170"/>
                    <a:pt x="178" y="179"/>
                  </a:cubicBezTo>
                  <a:cubicBezTo>
                    <a:pt x="170" y="125"/>
                    <a:pt x="170" y="63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97;p47">
              <a:extLst>
                <a:ext uri="{FF2B5EF4-FFF2-40B4-BE49-F238E27FC236}">
                  <a16:creationId xmlns:a16="http://schemas.microsoft.com/office/drawing/2014/main" id="{C0D1B3E8-E787-BE26-5AED-51C22BEC688C}"/>
                </a:ext>
              </a:extLst>
            </p:cNvPr>
            <p:cNvSpPr/>
            <p:nvPr/>
          </p:nvSpPr>
          <p:spPr>
            <a:xfrm>
              <a:off x="4456650" y="3213975"/>
              <a:ext cx="3600" cy="4725"/>
            </a:xfrm>
            <a:custGeom>
              <a:avLst/>
              <a:gdLst/>
              <a:ahLst/>
              <a:cxnLst/>
              <a:rect l="l" t="t" r="r" b="b"/>
              <a:pathLst>
                <a:path w="144" h="189" extrusionOk="0">
                  <a:moveTo>
                    <a:pt x="1" y="1"/>
                  </a:moveTo>
                  <a:cubicBezTo>
                    <a:pt x="9" y="63"/>
                    <a:pt x="18" y="126"/>
                    <a:pt x="27" y="188"/>
                  </a:cubicBezTo>
                  <a:cubicBezTo>
                    <a:pt x="72" y="161"/>
                    <a:pt x="108" y="126"/>
                    <a:pt x="143" y="90"/>
                  </a:cubicBezTo>
                  <a:cubicBezTo>
                    <a:pt x="99" y="63"/>
                    <a:pt x="45" y="3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98;p47">
              <a:extLst>
                <a:ext uri="{FF2B5EF4-FFF2-40B4-BE49-F238E27FC236}">
                  <a16:creationId xmlns:a16="http://schemas.microsoft.com/office/drawing/2014/main" id="{FFC41422-C093-0A2C-5B59-0FA4849CF8C5}"/>
                </a:ext>
              </a:extLst>
            </p:cNvPr>
            <p:cNvSpPr/>
            <p:nvPr/>
          </p:nvSpPr>
          <p:spPr>
            <a:xfrm>
              <a:off x="2538850" y="3548075"/>
              <a:ext cx="3600" cy="3375"/>
            </a:xfrm>
            <a:custGeom>
              <a:avLst/>
              <a:gdLst/>
              <a:ahLst/>
              <a:cxnLst/>
              <a:rect l="l" t="t" r="r" b="b"/>
              <a:pathLst>
                <a:path w="144" h="135" extrusionOk="0">
                  <a:moveTo>
                    <a:pt x="54" y="0"/>
                  </a:moveTo>
                  <a:cubicBezTo>
                    <a:pt x="36" y="27"/>
                    <a:pt x="18" y="54"/>
                    <a:pt x="1" y="81"/>
                  </a:cubicBezTo>
                  <a:cubicBezTo>
                    <a:pt x="49" y="97"/>
                    <a:pt x="91" y="113"/>
                    <a:pt x="132" y="129"/>
                  </a:cubicBezTo>
                  <a:lnTo>
                    <a:pt x="132" y="129"/>
                  </a:lnTo>
                  <a:cubicBezTo>
                    <a:pt x="106" y="86"/>
                    <a:pt x="80" y="43"/>
                    <a:pt x="54" y="0"/>
                  </a:cubicBezTo>
                  <a:close/>
                  <a:moveTo>
                    <a:pt x="132" y="129"/>
                  </a:moveTo>
                  <a:cubicBezTo>
                    <a:pt x="132" y="131"/>
                    <a:pt x="133" y="133"/>
                    <a:pt x="134" y="134"/>
                  </a:cubicBezTo>
                  <a:lnTo>
                    <a:pt x="143" y="134"/>
                  </a:lnTo>
                  <a:cubicBezTo>
                    <a:pt x="139" y="133"/>
                    <a:pt x="135" y="131"/>
                    <a:pt x="132" y="1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99;p47">
              <a:extLst>
                <a:ext uri="{FF2B5EF4-FFF2-40B4-BE49-F238E27FC236}">
                  <a16:creationId xmlns:a16="http://schemas.microsoft.com/office/drawing/2014/main" id="{08ECD550-783F-C61A-D4F3-26E3D072A39D}"/>
                </a:ext>
              </a:extLst>
            </p:cNvPr>
            <p:cNvSpPr/>
            <p:nvPr/>
          </p:nvSpPr>
          <p:spPr>
            <a:xfrm>
              <a:off x="4470475" y="4122750"/>
              <a:ext cx="7400" cy="5875"/>
            </a:xfrm>
            <a:custGeom>
              <a:avLst/>
              <a:gdLst/>
              <a:ahLst/>
              <a:cxnLst/>
              <a:rect l="l" t="t" r="r" b="b"/>
              <a:pathLst>
                <a:path w="296" h="235" extrusionOk="0">
                  <a:moveTo>
                    <a:pt x="159" y="0"/>
                  </a:moveTo>
                  <a:cubicBezTo>
                    <a:pt x="121" y="0"/>
                    <a:pt x="57" y="69"/>
                    <a:pt x="1" y="101"/>
                  </a:cubicBezTo>
                  <a:cubicBezTo>
                    <a:pt x="72" y="146"/>
                    <a:pt x="134" y="190"/>
                    <a:pt x="197" y="235"/>
                  </a:cubicBezTo>
                  <a:cubicBezTo>
                    <a:pt x="233" y="154"/>
                    <a:pt x="295" y="47"/>
                    <a:pt x="170" y="3"/>
                  </a:cubicBezTo>
                  <a:cubicBezTo>
                    <a:pt x="167" y="1"/>
                    <a:pt x="163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00;p47">
              <a:extLst>
                <a:ext uri="{FF2B5EF4-FFF2-40B4-BE49-F238E27FC236}">
                  <a16:creationId xmlns:a16="http://schemas.microsoft.com/office/drawing/2014/main" id="{60EDD295-3C15-F82B-81DE-3D6214784CAC}"/>
                </a:ext>
              </a:extLst>
            </p:cNvPr>
            <p:cNvSpPr/>
            <p:nvPr/>
          </p:nvSpPr>
          <p:spPr>
            <a:xfrm>
              <a:off x="5680850" y="3604050"/>
              <a:ext cx="4925" cy="5150"/>
            </a:xfrm>
            <a:custGeom>
              <a:avLst/>
              <a:gdLst/>
              <a:ahLst/>
              <a:cxnLst/>
              <a:rect l="l" t="t" r="r" b="b"/>
              <a:pathLst>
                <a:path w="197" h="206" extrusionOk="0">
                  <a:moveTo>
                    <a:pt x="0" y="1"/>
                  </a:moveTo>
                  <a:lnTo>
                    <a:pt x="0" y="1"/>
                  </a:lnTo>
                  <a:cubicBezTo>
                    <a:pt x="27" y="72"/>
                    <a:pt x="45" y="134"/>
                    <a:pt x="72" y="206"/>
                  </a:cubicBezTo>
                  <a:cubicBezTo>
                    <a:pt x="116" y="143"/>
                    <a:pt x="152" y="90"/>
                    <a:pt x="196" y="27"/>
                  </a:cubicBezTo>
                  <a:cubicBezTo>
                    <a:pt x="134" y="18"/>
                    <a:pt x="72" y="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01;p47">
              <a:extLst>
                <a:ext uri="{FF2B5EF4-FFF2-40B4-BE49-F238E27FC236}">
                  <a16:creationId xmlns:a16="http://schemas.microsoft.com/office/drawing/2014/main" id="{1051109E-749A-8BF1-89D4-702F6DAA5ECB}"/>
                </a:ext>
              </a:extLst>
            </p:cNvPr>
            <p:cNvSpPr/>
            <p:nvPr/>
          </p:nvSpPr>
          <p:spPr>
            <a:xfrm>
              <a:off x="1493075" y="4437950"/>
              <a:ext cx="5375" cy="5375"/>
            </a:xfrm>
            <a:custGeom>
              <a:avLst/>
              <a:gdLst/>
              <a:ahLst/>
              <a:cxnLst/>
              <a:rect l="l" t="t" r="r" b="b"/>
              <a:pathLst>
                <a:path w="215" h="215" extrusionOk="0">
                  <a:moveTo>
                    <a:pt x="54" y="0"/>
                  </a:moveTo>
                  <a:cubicBezTo>
                    <a:pt x="36" y="72"/>
                    <a:pt x="19" y="143"/>
                    <a:pt x="1" y="214"/>
                  </a:cubicBezTo>
                  <a:cubicBezTo>
                    <a:pt x="72" y="214"/>
                    <a:pt x="143" y="214"/>
                    <a:pt x="215" y="205"/>
                  </a:cubicBezTo>
                  <a:cubicBezTo>
                    <a:pt x="161" y="143"/>
                    <a:pt x="108" y="72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02;p47">
              <a:extLst>
                <a:ext uri="{FF2B5EF4-FFF2-40B4-BE49-F238E27FC236}">
                  <a16:creationId xmlns:a16="http://schemas.microsoft.com/office/drawing/2014/main" id="{2D36885F-0339-8617-0BC0-0277C265FF3E}"/>
                </a:ext>
              </a:extLst>
            </p:cNvPr>
            <p:cNvSpPr/>
            <p:nvPr/>
          </p:nvSpPr>
          <p:spPr>
            <a:xfrm>
              <a:off x="2175325" y="1886400"/>
              <a:ext cx="105500" cy="107000"/>
            </a:xfrm>
            <a:custGeom>
              <a:avLst/>
              <a:gdLst/>
              <a:ahLst/>
              <a:cxnLst/>
              <a:rect l="l" t="t" r="r" b="b"/>
              <a:pathLst>
                <a:path w="4220" h="4280" extrusionOk="0">
                  <a:moveTo>
                    <a:pt x="1372" y="0"/>
                  </a:moveTo>
                  <a:cubicBezTo>
                    <a:pt x="1168" y="0"/>
                    <a:pt x="979" y="139"/>
                    <a:pt x="821" y="283"/>
                  </a:cubicBezTo>
                  <a:cubicBezTo>
                    <a:pt x="598" y="488"/>
                    <a:pt x="464" y="764"/>
                    <a:pt x="375" y="1050"/>
                  </a:cubicBezTo>
                  <a:cubicBezTo>
                    <a:pt x="80" y="2076"/>
                    <a:pt x="0" y="3119"/>
                    <a:pt x="107" y="4279"/>
                  </a:cubicBezTo>
                  <a:cubicBezTo>
                    <a:pt x="1231" y="3476"/>
                    <a:pt x="2480" y="3012"/>
                    <a:pt x="3408" y="2076"/>
                  </a:cubicBezTo>
                  <a:cubicBezTo>
                    <a:pt x="3702" y="1781"/>
                    <a:pt x="4220" y="1398"/>
                    <a:pt x="3890" y="987"/>
                  </a:cubicBezTo>
                  <a:cubicBezTo>
                    <a:pt x="3790" y="866"/>
                    <a:pt x="3690" y="819"/>
                    <a:pt x="3588" y="819"/>
                  </a:cubicBezTo>
                  <a:cubicBezTo>
                    <a:pt x="3317" y="819"/>
                    <a:pt x="3041" y="1154"/>
                    <a:pt x="2775" y="1291"/>
                  </a:cubicBezTo>
                  <a:cubicBezTo>
                    <a:pt x="2399" y="1470"/>
                    <a:pt x="2154" y="2089"/>
                    <a:pt x="1811" y="2089"/>
                  </a:cubicBezTo>
                  <a:cubicBezTo>
                    <a:pt x="1763" y="2089"/>
                    <a:pt x="1712" y="2076"/>
                    <a:pt x="1660" y="2049"/>
                  </a:cubicBezTo>
                  <a:cubicBezTo>
                    <a:pt x="1321" y="1879"/>
                    <a:pt x="1775" y="1219"/>
                    <a:pt x="1793" y="773"/>
                  </a:cubicBezTo>
                  <a:cubicBezTo>
                    <a:pt x="1802" y="488"/>
                    <a:pt x="1847" y="184"/>
                    <a:pt x="1561" y="42"/>
                  </a:cubicBezTo>
                  <a:cubicBezTo>
                    <a:pt x="1497" y="13"/>
                    <a:pt x="1434" y="0"/>
                    <a:pt x="1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03;p47">
              <a:extLst>
                <a:ext uri="{FF2B5EF4-FFF2-40B4-BE49-F238E27FC236}">
                  <a16:creationId xmlns:a16="http://schemas.microsoft.com/office/drawing/2014/main" id="{00E349BC-CC28-8FEC-93F5-FD1CC2C7F3EF}"/>
                </a:ext>
              </a:extLst>
            </p:cNvPr>
            <p:cNvSpPr/>
            <p:nvPr/>
          </p:nvSpPr>
          <p:spPr>
            <a:xfrm>
              <a:off x="3441000" y="3183150"/>
              <a:ext cx="372025" cy="337175"/>
            </a:xfrm>
            <a:custGeom>
              <a:avLst/>
              <a:gdLst/>
              <a:ahLst/>
              <a:cxnLst/>
              <a:rect l="l" t="t" r="r" b="b"/>
              <a:pathLst>
                <a:path w="14881" h="13487" extrusionOk="0">
                  <a:moveTo>
                    <a:pt x="7571" y="856"/>
                  </a:moveTo>
                  <a:cubicBezTo>
                    <a:pt x="7631" y="856"/>
                    <a:pt x="7692" y="857"/>
                    <a:pt x="7753" y="859"/>
                  </a:cubicBezTo>
                  <a:cubicBezTo>
                    <a:pt x="11303" y="975"/>
                    <a:pt x="14880" y="4820"/>
                    <a:pt x="12391" y="9049"/>
                  </a:cubicBezTo>
                  <a:cubicBezTo>
                    <a:pt x="11580" y="10440"/>
                    <a:pt x="10447" y="11484"/>
                    <a:pt x="8993" y="12171"/>
                  </a:cubicBezTo>
                  <a:cubicBezTo>
                    <a:pt x="8184" y="12550"/>
                    <a:pt x="7367" y="12726"/>
                    <a:pt x="6584" y="12726"/>
                  </a:cubicBezTo>
                  <a:cubicBezTo>
                    <a:pt x="3815" y="12726"/>
                    <a:pt x="1476" y="10527"/>
                    <a:pt x="1490" y="7362"/>
                  </a:cubicBezTo>
                  <a:cubicBezTo>
                    <a:pt x="1499" y="3886"/>
                    <a:pt x="4327" y="856"/>
                    <a:pt x="7571" y="856"/>
                  </a:cubicBezTo>
                  <a:close/>
                  <a:moveTo>
                    <a:pt x="7540" y="0"/>
                  </a:moveTo>
                  <a:cubicBezTo>
                    <a:pt x="7478" y="0"/>
                    <a:pt x="7414" y="1"/>
                    <a:pt x="7351" y="3"/>
                  </a:cubicBezTo>
                  <a:cubicBezTo>
                    <a:pt x="3426" y="101"/>
                    <a:pt x="0" y="4231"/>
                    <a:pt x="598" y="8174"/>
                  </a:cubicBezTo>
                  <a:cubicBezTo>
                    <a:pt x="999" y="10806"/>
                    <a:pt x="2855" y="12902"/>
                    <a:pt x="5201" y="13375"/>
                  </a:cubicBezTo>
                  <a:cubicBezTo>
                    <a:pt x="5577" y="13451"/>
                    <a:pt x="5956" y="13487"/>
                    <a:pt x="6336" y="13487"/>
                  </a:cubicBezTo>
                  <a:cubicBezTo>
                    <a:pt x="10034" y="13487"/>
                    <a:pt x="13739" y="10062"/>
                    <a:pt x="13747" y="6292"/>
                  </a:cubicBezTo>
                  <a:cubicBezTo>
                    <a:pt x="13625" y="2784"/>
                    <a:pt x="11183" y="0"/>
                    <a:pt x="7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04;p47">
              <a:extLst>
                <a:ext uri="{FF2B5EF4-FFF2-40B4-BE49-F238E27FC236}">
                  <a16:creationId xmlns:a16="http://schemas.microsoft.com/office/drawing/2014/main" id="{D681B241-E342-EEF9-D06C-616947C1197C}"/>
                </a:ext>
              </a:extLst>
            </p:cNvPr>
            <p:cNvSpPr/>
            <p:nvPr/>
          </p:nvSpPr>
          <p:spPr>
            <a:xfrm>
              <a:off x="3449475" y="3084850"/>
              <a:ext cx="147875" cy="94500"/>
            </a:xfrm>
            <a:custGeom>
              <a:avLst/>
              <a:gdLst/>
              <a:ahLst/>
              <a:cxnLst/>
              <a:rect l="l" t="t" r="r" b="b"/>
              <a:pathLst>
                <a:path w="5915" h="3780" extrusionOk="0">
                  <a:moveTo>
                    <a:pt x="4024" y="0"/>
                  </a:moveTo>
                  <a:cubicBezTo>
                    <a:pt x="2471" y="18"/>
                    <a:pt x="946" y="964"/>
                    <a:pt x="321" y="2159"/>
                  </a:cubicBezTo>
                  <a:cubicBezTo>
                    <a:pt x="143" y="2498"/>
                    <a:pt x="9" y="2855"/>
                    <a:pt x="0" y="3257"/>
                  </a:cubicBezTo>
                  <a:cubicBezTo>
                    <a:pt x="0" y="3497"/>
                    <a:pt x="63" y="3703"/>
                    <a:pt x="312" y="3765"/>
                  </a:cubicBezTo>
                  <a:cubicBezTo>
                    <a:pt x="354" y="3775"/>
                    <a:pt x="392" y="3779"/>
                    <a:pt x="427" y="3779"/>
                  </a:cubicBezTo>
                  <a:cubicBezTo>
                    <a:pt x="649" y="3779"/>
                    <a:pt x="754" y="3596"/>
                    <a:pt x="839" y="3373"/>
                  </a:cubicBezTo>
                  <a:cubicBezTo>
                    <a:pt x="1350" y="1940"/>
                    <a:pt x="2173" y="1221"/>
                    <a:pt x="3289" y="1221"/>
                  </a:cubicBezTo>
                  <a:cubicBezTo>
                    <a:pt x="3772" y="1221"/>
                    <a:pt x="4308" y="1355"/>
                    <a:pt x="4898" y="1624"/>
                  </a:cubicBezTo>
                  <a:cubicBezTo>
                    <a:pt x="5034" y="1682"/>
                    <a:pt x="5166" y="1720"/>
                    <a:pt x="5290" y="1720"/>
                  </a:cubicBezTo>
                  <a:cubicBezTo>
                    <a:pt x="5449" y="1720"/>
                    <a:pt x="5594" y="1656"/>
                    <a:pt x="5710" y="1490"/>
                  </a:cubicBezTo>
                  <a:cubicBezTo>
                    <a:pt x="5915" y="1205"/>
                    <a:pt x="5843" y="919"/>
                    <a:pt x="5603" y="678"/>
                  </a:cubicBezTo>
                  <a:cubicBezTo>
                    <a:pt x="5103" y="188"/>
                    <a:pt x="4487" y="0"/>
                    <a:pt x="4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005;p47">
              <a:extLst>
                <a:ext uri="{FF2B5EF4-FFF2-40B4-BE49-F238E27FC236}">
                  <a16:creationId xmlns:a16="http://schemas.microsoft.com/office/drawing/2014/main" id="{F630AF0D-D92D-3ED8-BA2C-3972DFF2497D}"/>
                </a:ext>
              </a:extLst>
            </p:cNvPr>
            <p:cNvSpPr/>
            <p:nvPr/>
          </p:nvSpPr>
          <p:spPr>
            <a:xfrm>
              <a:off x="3441225" y="3591525"/>
              <a:ext cx="27000" cy="49950"/>
            </a:xfrm>
            <a:custGeom>
              <a:avLst/>
              <a:gdLst/>
              <a:ahLst/>
              <a:cxnLst/>
              <a:rect l="l" t="t" r="r" b="b"/>
              <a:pathLst>
                <a:path w="1080" h="1998" extrusionOk="0">
                  <a:moveTo>
                    <a:pt x="778" y="0"/>
                  </a:moveTo>
                  <a:cubicBezTo>
                    <a:pt x="664" y="0"/>
                    <a:pt x="569" y="59"/>
                    <a:pt x="526" y="180"/>
                  </a:cubicBezTo>
                  <a:cubicBezTo>
                    <a:pt x="357" y="662"/>
                    <a:pt x="187" y="1153"/>
                    <a:pt x="45" y="1643"/>
                  </a:cubicBezTo>
                  <a:cubicBezTo>
                    <a:pt x="0" y="1786"/>
                    <a:pt x="71" y="1920"/>
                    <a:pt x="214" y="1974"/>
                  </a:cubicBezTo>
                  <a:cubicBezTo>
                    <a:pt x="262" y="1989"/>
                    <a:pt x="308" y="1997"/>
                    <a:pt x="351" y="1997"/>
                  </a:cubicBezTo>
                  <a:cubicBezTo>
                    <a:pt x="477" y="1997"/>
                    <a:pt x="578" y="1930"/>
                    <a:pt x="625" y="1804"/>
                  </a:cubicBezTo>
                  <a:cubicBezTo>
                    <a:pt x="785" y="1340"/>
                    <a:pt x="919" y="867"/>
                    <a:pt x="1062" y="412"/>
                  </a:cubicBezTo>
                  <a:cubicBezTo>
                    <a:pt x="1080" y="225"/>
                    <a:pt x="1062" y="64"/>
                    <a:pt x="865" y="11"/>
                  </a:cubicBezTo>
                  <a:cubicBezTo>
                    <a:pt x="835" y="4"/>
                    <a:pt x="806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2006;p47">
              <a:extLst>
                <a:ext uri="{FF2B5EF4-FFF2-40B4-BE49-F238E27FC236}">
                  <a16:creationId xmlns:a16="http://schemas.microsoft.com/office/drawing/2014/main" id="{D4C10829-1DF9-8C19-CD31-B635AE4B097D}"/>
                </a:ext>
              </a:extLst>
            </p:cNvPr>
            <p:cNvSpPr/>
            <p:nvPr/>
          </p:nvSpPr>
          <p:spPr>
            <a:xfrm>
              <a:off x="3871425" y="3406450"/>
              <a:ext cx="29250" cy="39725"/>
            </a:xfrm>
            <a:custGeom>
              <a:avLst/>
              <a:gdLst/>
              <a:ahLst/>
              <a:cxnLst/>
              <a:rect l="l" t="t" r="r" b="b"/>
              <a:pathLst>
                <a:path w="1170" h="1589" extrusionOk="0">
                  <a:moveTo>
                    <a:pt x="841" y="0"/>
                  </a:moveTo>
                  <a:cubicBezTo>
                    <a:pt x="595" y="0"/>
                    <a:pt x="1" y="878"/>
                    <a:pt x="10" y="1214"/>
                  </a:cubicBezTo>
                  <a:cubicBezTo>
                    <a:pt x="45" y="1428"/>
                    <a:pt x="161" y="1571"/>
                    <a:pt x="375" y="1588"/>
                  </a:cubicBezTo>
                  <a:cubicBezTo>
                    <a:pt x="377" y="1589"/>
                    <a:pt x="379" y="1589"/>
                    <a:pt x="381" y="1589"/>
                  </a:cubicBezTo>
                  <a:cubicBezTo>
                    <a:pt x="600" y="1589"/>
                    <a:pt x="1169" y="622"/>
                    <a:pt x="1143" y="322"/>
                  </a:cubicBezTo>
                  <a:cubicBezTo>
                    <a:pt x="1125" y="143"/>
                    <a:pt x="1053" y="9"/>
                    <a:pt x="848" y="1"/>
                  </a:cubicBezTo>
                  <a:cubicBezTo>
                    <a:pt x="846" y="0"/>
                    <a:pt x="843" y="0"/>
                    <a:pt x="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2007;p47">
              <a:extLst>
                <a:ext uri="{FF2B5EF4-FFF2-40B4-BE49-F238E27FC236}">
                  <a16:creationId xmlns:a16="http://schemas.microsoft.com/office/drawing/2014/main" id="{584D0CB5-5B36-4B05-515A-DDBFEBEDAB79}"/>
                </a:ext>
              </a:extLst>
            </p:cNvPr>
            <p:cNvSpPr/>
            <p:nvPr/>
          </p:nvSpPr>
          <p:spPr>
            <a:xfrm>
              <a:off x="3833300" y="3416625"/>
              <a:ext cx="29900" cy="47400"/>
            </a:xfrm>
            <a:custGeom>
              <a:avLst/>
              <a:gdLst/>
              <a:ahLst/>
              <a:cxnLst/>
              <a:rect l="l" t="t" r="r" b="b"/>
              <a:pathLst>
                <a:path w="1196" h="1896" extrusionOk="0">
                  <a:moveTo>
                    <a:pt x="891" y="1"/>
                  </a:moveTo>
                  <a:cubicBezTo>
                    <a:pt x="801" y="1"/>
                    <a:pt x="724" y="58"/>
                    <a:pt x="660" y="147"/>
                  </a:cubicBezTo>
                  <a:cubicBezTo>
                    <a:pt x="375" y="575"/>
                    <a:pt x="197" y="1057"/>
                    <a:pt x="54" y="1556"/>
                  </a:cubicBezTo>
                  <a:cubicBezTo>
                    <a:pt x="0" y="1743"/>
                    <a:pt x="98" y="1868"/>
                    <a:pt x="304" y="1895"/>
                  </a:cubicBezTo>
                  <a:cubicBezTo>
                    <a:pt x="428" y="1886"/>
                    <a:pt x="491" y="1806"/>
                    <a:pt x="536" y="1708"/>
                  </a:cubicBezTo>
                  <a:cubicBezTo>
                    <a:pt x="741" y="1262"/>
                    <a:pt x="946" y="816"/>
                    <a:pt x="1133" y="370"/>
                  </a:cubicBezTo>
                  <a:cubicBezTo>
                    <a:pt x="1196" y="236"/>
                    <a:pt x="1160" y="102"/>
                    <a:pt x="1008" y="31"/>
                  </a:cubicBezTo>
                  <a:cubicBezTo>
                    <a:pt x="967" y="10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2008;p47">
              <a:extLst>
                <a:ext uri="{FF2B5EF4-FFF2-40B4-BE49-F238E27FC236}">
                  <a16:creationId xmlns:a16="http://schemas.microsoft.com/office/drawing/2014/main" id="{1EDB0E34-6459-9725-399E-AD083DD9FBAC}"/>
                </a:ext>
              </a:extLst>
            </p:cNvPr>
            <p:cNvSpPr/>
            <p:nvPr/>
          </p:nvSpPr>
          <p:spPr>
            <a:xfrm>
              <a:off x="3414900" y="3600550"/>
              <a:ext cx="23650" cy="41550"/>
            </a:xfrm>
            <a:custGeom>
              <a:avLst/>
              <a:gdLst/>
              <a:ahLst/>
              <a:cxnLst/>
              <a:rect l="l" t="t" r="r" b="b"/>
              <a:pathLst>
                <a:path w="946" h="1662" extrusionOk="0">
                  <a:moveTo>
                    <a:pt x="627" y="1"/>
                  </a:moveTo>
                  <a:cubicBezTo>
                    <a:pt x="570" y="1"/>
                    <a:pt x="495" y="15"/>
                    <a:pt x="473" y="42"/>
                  </a:cubicBezTo>
                  <a:cubicBezTo>
                    <a:pt x="188" y="390"/>
                    <a:pt x="90" y="819"/>
                    <a:pt x="54" y="1300"/>
                  </a:cubicBezTo>
                  <a:cubicBezTo>
                    <a:pt x="54" y="1416"/>
                    <a:pt x="0" y="1630"/>
                    <a:pt x="214" y="1657"/>
                  </a:cubicBezTo>
                  <a:cubicBezTo>
                    <a:pt x="235" y="1660"/>
                    <a:pt x="254" y="1662"/>
                    <a:pt x="271" y="1662"/>
                  </a:cubicBezTo>
                  <a:cubicBezTo>
                    <a:pt x="494" y="1662"/>
                    <a:pt x="509" y="1413"/>
                    <a:pt x="509" y="1265"/>
                  </a:cubicBezTo>
                  <a:cubicBezTo>
                    <a:pt x="518" y="836"/>
                    <a:pt x="946" y="471"/>
                    <a:pt x="696" y="16"/>
                  </a:cubicBezTo>
                  <a:cubicBezTo>
                    <a:pt x="690" y="6"/>
                    <a:pt x="662" y="1"/>
                    <a:pt x="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2009;p47">
              <a:extLst>
                <a:ext uri="{FF2B5EF4-FFF2-40B4-BE49-F238E27FC236}">
                  <a16:creationId xmlns:a16="http://schemas.microsoft.com/office/drawing/2014/main" id="{9F46787A-04FD-5DD7-7E08-7457233EB0D1}"/>
                </a:ext>
              </a:extLst>
            </p:cNvPr>
            <p:cNvSpPr/>
            <p:nvPr/>
          </p:nvSpPr>
          <p:spPr>
            <a:xfrm>
              <a:off x="1531225" y="3155100"/>
              <a:ext cx="625600" cy="484300"/>
            </a:xfrm>
            <a:custGeom>
              <a:avLst/>
              <a:gdLst/>
              <a:ahLst/>
              <a:cxnLst/>
              <a:rect l="l" t="t" r="r" b="b"/>
              <a:pathLst>
                <a:path w="25024" h="19372" extrusionOk="0">
                  <a:moveTo>
                    <a:pt x="22839" y="589"/>
                  </a:moveTo>
                  <a:cubicBezTo>
                    <a:pt x="23265" y="589"/>
                    <a:pt x="23467" y="698"/>
                    <a:pt x="23570" y="1160"/>
                  </a:cubicBezTo>
                  <a:cubicBezTo>
                    <a:pt x="24390" y="4996"/>
                    <a:pt x="24274" y="8752"/>
                    <a:pt x="22660" y="12365"/>
                  </a:cubicBezTo>
                  <a:cubicBezTo>
                    <a:pt x="21018" y="16049"/>
                    <a:pt x="18003" y="17923"/>
                    <a:pt x="14149" y="18601"/>
                  </a:cubicBezTo>
                  <a:cubicBezTo>
                    <a:pt x="13394" y="18733"/>
                    <a:pt x="12642" y="18800"/>
                    <a:pt x="11896" y="18800"/>
                  </a:cubicBezTo>
                  <a:cubicBezTo>
                    <a:pt x="10623" y="18800"/>
                    <a:pt x="9364" y="18604"/>
                    <a:pt x="8127" y="18199"/>
                  </a:cubicBezTo>
                  <a:cubicBezTo>
                    <a:pt x="3827" y="16772"/>
                    <a:pt x="1677" y="13578"/>
                    <a:pt x="928" y="9287"/>
                  </a:cubicBezTo>
                  <a:cubicBezTo>
                    <a:pt x="571" y="7236"/>
                    <a:pt x="714" y="5193"/>
                    <a:pt x="1080" y="3150"/>
                  </a:cubicBezTo>
                  <a:cubicBezTo>
                    <a:pt x="1205" y="2472"/>
                    <a:pt x="1481" y="2142"/>
                    <a:pt x="2195" y="1999"/>
                  </a:cubicBezTo>
                  <a:cubicBezTo>
                    <a:pt x="5344" y="1374"/>
                    <a:pt x="8538" y="1000"/>
                    <a:pt x="11740" y="839"/>
                  </a:cubicBezTo>
                  <a:cubicBezTo>
                    <a:pt x="12428" y="808"/>
                    <a:pt x="13116" y="798"/>
                    <a:pt x="13803" y="798"/>
                  </a:cubicBezTo>
                  <a:cubicBezTo>
                    <a:pt x="14873" y="798"/>
                    <a:pt x="15943" y="821"/>
                    <a:pt x="17013" y="821"/>
                  </a:cubicBezTo>
                  <a:cubicBezTo>
                    <a:pt x="17013" y="750"/>
                    <a:pt x="17013" y="670"/>
                    <a:pt x="17013" y="598"/>
                  </a:cubicBezTo>
                  <a:cubicBezTo>
                    <a:pt x="18114" y="598"/>
                    <a:pt x="19212" y="604"/>
                    <a:pt x="20311" y="604"/>
                  </a:cubicBezTo>
                  <a:cubicBezTo>
                    <a:pt x="21135" y="604"/>
                    <a:pt x="21959" y="601"/>
                    <a:pt x="22785" y="589"/>
                  </a:cubicBezTo>
                  <a:cubicBezTo>
                    <a:pt x="22803" y="589"/>
                    <a:pt x="22821" y="589"/>
                    <a:pt x="22839" y="589"/>
                  </a:cubicBezTo>
                  <a:close/>
                  <a:moveTo>
                    <a:pt x="23094" y="0"/>
                  </a:moveTo>
                  <a:cubicBezTo>
                    <a:pt x="23080" y="0"/>
                    <a:pt x="23066" y="0"/>
                    <a:pt x="23052" y="1"/>
                  </a:cubicBezTo>
                  <a:cubicBezTo>
                    <a:pt x="22428" y="4"/>
                    <a:pt x="21804" y="5"/>
                    <a:pt x="21181" y="5"/>
                  </a:cubicBezTo>
                  <a:cubicBezTo>
                    <a:pt x="19936" y="5"/>
                    <a:pt x="18693" y="1"/>
                    <a:pt x="17450" y="1"/>
                  </a:cubicBezTo>
                  <a:cubicBezTo>
                    <a:pt x="12169" y="90"/>
                    <a:pt x="6923" y="411"/>
                    <a:pt x="1758" y="1615"/>
                  </a:cubicBezTo>
                  <a:cubicBezTo>
                    <a:pt x="1053" y="1776"/>
                    <a:pt x="741" y="2097"/>
                    <a:pt x="607" y="2775"/>
                  </a:cubicBezTo>
                  <a:cubicBezTo>
                    <a:pt x="143" y="5086"/>
                    <a:pt x="0" y="7405"/>
                    <a:pt x="437" y="9724"/>
                  </a:cubicBezTo>
                  <a:cubicBezTo>
                    <a:pt x="1303" y="14256"/>
                    <a:pt x="3738" y="17486"/>
                    <a:pt x="8297" y="18851"/>
                  </a:cubicBezTo>
                  <a:cubicBezTo>
                    <a:pt x="9481" y="19199"/>
                    <a:pt x="10690" y="19371"/>
                    <a:pt x="11907" y="19371"/>
                  </a:cubicBezTo>
                  <a:cubicBezTo>
                    <a:pt x="12469" y="19371"/>
                    <a:pt x="13032" y="19334"/>
                    <a:pt x="13596" y="19261"/>
                  </a:cubicBezTo>
                  <a:cubicBezTo>
                    <a:pt x="17905" y="18699"/>
                    <a:pt x="21313" y="16754"/>
                    <a:pt x="23150" y="12668"/>
                  </a:cubicBezTo>
                  <a:cubicBezTo>
                    <a:pt x="24890" y="8788"/>
                    <a:pt x="25024" y="4764"/>
                    <a:pt x="23989" y="679"/>
                  </a:cubicBezTo>
                  <a:cubicBezTo>
                    <a:pt x="23859" y="150"/>
                    <a:pt x="23561" y="0"/>
                    <a:pt x="23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2010;p47">
              <a:extLst>
                <a:ext uri="{FF2B5EF4-FFF2-40B4-BE49-F238E27FC236}">
                  <a16:creationId xmlns:a16="http://schemas.microsoft.com/office/drawing/2014/main" id="{E413C8D1-8B5E-B0F2-2986-B732DDF5C20B}"/>
                </a:ext>
              </a:extLst>
            </p:cNvPr>
            <p:cNvSpPr/>
            <p:nvPr/>
          </p:nvSpPr>
          <p:spPr>
            <a:xfrm>
              <a:off x="1655900" y="3059925"/>
              <a:ext cx="112600" cy="72125"/>
            </a:xfrm>
            <a:custGeom>
              <a:avLst/>
              <a:gdLst/>
              <a:ahLst/>
              <a:cxnLst/>
              <a:rect l="l" t="t" r="r" b="b"/>
              <a:pathLst>
                <a:path w="4504" h="2885" extrusionOk="0">
                  <a:moveTo>
                    <a:pt x="1266" y="1"/>
                  </a:moveTo>
                  <a:cubicBezTo>
                    <a:pt x="955" y="1"/>
                    <a:pt x="655" y="53"/>
                    <a:pt x="384" y="168"/>
                  </a:cubicBezTo>
                  <a:cubicBezTo>
                    <a:pt x="196" y="248"/>
                    <a:pt x="0" y="337"/>
                    <a:pt x="54" y="569"/>
                  </a:cubicBezTo>
                  <a:cubicBezTo>
                    <a:pt x="93" y="747"/>
                    <a:pt x="194" y="804"/>
                    <a:pt x="321" y="804"/>
                  </a:cubicBezTo>
                  <a:cubicBezTo>
                    <a:pt x="398" y="804"/>
                    <a:pt x="484" y="783"/>
                    <a:pt x="571" y="757"/>
                  </a:cubicBezTo>
                  <a:cubicBezTo>
                    <a:pt x="810" y="687"/>
                    <a:pt x="1034" y="653"/>
                    <a:pt x="1248" y="653"/>
                  </a:cubicBezTo>
                  <a:cubicBezTo>
                    <a:pt x="1994" y="653"/>
                    <a:pt x="2606" y="1063"/>
                    <a:pt x="3203" y="1791"/>
                  </a:cubicBezTo>
                  <a:cubicBezTo>
                    <a:pt x="2427" y="1818"/>
                    <a:pt x="1802" y="1988"/>
                    <a:pt x="1222" y="2309"/>
                  </a:cubicBezTo>
                  <a:cubicBezTo>
                    <a:pt x="1071" y="2389"/>
                    <a:pt x="937" y="2505"/>
                    <a:pt x="999" y="2692"/>
                  </a:cubicBezTo>
                  <a:cubicBezTo>
                    <a:pt x="1045" y="2835"/>
                    <a:pt x="1131" y="2884"/>
                    <a:pt x="1231" y="2884"/>
                  </a:cubicBezTo>
                  <a:cubicBezTo>
                    <a:pt x="1307" y="2884"/>
                    <a:pt x="1391" y="2856"/>
                    <a:pt x="1472" y="2817"/>
                  </a:cubicBezTo>
                  <a:cubicBezTo>
                    <a:pt x="1904" y="2609"/>
                    <a:pt x="2339" y="2505"/>
                    <a:pt x="2783" y="2505"/>
                  </a:cubicBezTo>
                  <a:cubicBezTo>
                    <a:pt x="3136" y="2505"/>
                    <a:pt x="3495" y="2571"/>
                    <a:pt x="3863" y="2701"/>
                  </a:cubicBezTo>
                  <a:cubicBezTo>
                    <a:pt x="3965" y="2736"/>
                    <a:pt x="4054" y="2753"/>
                    <a:pt x="4130" y="2753"/>
                  </a:cubicBezTo>
                  <a:cubicBezTo>
                    <a:pt x="4405" y="2753"/>
                    <a:pt x="4503" y="2531"/>
                    <a:pt x="4398" y="2139"/>
                  </a:cubicBezTo>
                  <a:cubicBezTo>
                    <a:pt x="4081" y="942"/>
                    <a:pt x="2579" y="1"/>
                    <a:pt x="1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2011;p47">
              <a:extLst>
                <a:ext uri="{FF2B5EF4-FFF2-40B4-BE49-F238E27FC236}">
                  <a16:creationId xmlns:a16="http://schemas.microsoft.com/office/drawing/2014/main" id="{32CBC065-FFAB-52E1-7ED3-7A0AAAC6FFC0}"/>
                </a:ext>
              </a:extLst>
            </p:cNvPr>
            <p:cNvSpPr/>
            <p:nvPr/>
          </p:nvSpPr>
          <p:spPr>
            <a:xfrm>
              <a:off x="1875800" y="3034900"/>
              <a:ext cx="87225" cy="70850"/>
            </a:xfrm>
            <a:custGeom>
              <a:avLst/>
              <a:gdLst/>
              <a:ahLst/>
              <a:cxnLst/>
              <a:rect l="l" t="t" r="r" b="b"/>
              <a:pathLst>
                <a:path w="3489" h="2834" extrusionOk="0">
                  <a:moveTo>
                    <a:pt x="3045" y="0"/>
                  </a:moveTo>
                  <a:cubicBezTo>
                    <a:pt x="2925" y="0"/>
                    <a:pt x="2793" y="35"/>
                    <a:pt x="2677" y="72"/>
                  </a:cubicBezTo>
                  <a:cubicBezTo>
                    <a:pt x="1544" y="393"/>
                    <a:pt x="687" y="1071"/>
                    <a:pt x="179" y="2159"/>
                  </a:cubicBezTo>
                  <a:cubicBezTo>
                    <a:pt x="89" y="2355"/>
                    <a:pt x="0" y="2596"/>
                    <a:pt x="205" y="2766"/>
                  </a:cubicBezTo>
                  <a:cubicBezTo>
                    <a:pt x="264" y="2815"/>
                    <a:pt x="324" y="2833"/>
                    <a:pt x="385" y="2833"/>
                  </a:cubicBezTo>
                  <a:cubicBezTo>
                    <a:pt x="502" y="2833"/>
                    <a:pt x="623" y="2765"/>
                    <a:pt x="741" y="2712"/>
                  </a:cubicBezTo>
                  <a:cubicBezTo>
                    <a:pt x="1174" y="2523"/>
                    <a:pt x="1616" y="2375"/>
                    <a:pt x="2077" y="2375"/>
                  </a:cubicBezTo>
                  <a:cubicBezTo>
                    <a:pt x="2290" y="2375"/>
                    <a:pt x="2507" y="2407"/>
                    <a:pt x="2730" y="2480"/>
                  </a:cubicBezTo>
                  <a:cubicBezTo>
                    <a:pt x="2827" y="2511"/>
                    <a:pt x="2939" y="2544"/>
                    <a:pt x="3043" y="2544"/>
                  </a:cubicBezTo>
                  <a:cubicBezTo>
                    <a:pt x="3178" y="2544"/>
                    <a:pt x="3299" y="2488"/>
                    <a:pt x="3355" y="2302"/>
                  </a:cubicBezTo>
                  <a:cubicBezTo>
                    <a:pt x="3462" y="1936"/>
                    <a:pt x="3149" y="1865"/>
                    <a:pt x="2882" y="1767"/>
                  </a:cubicBezTo>
                  <a:cubicBezTo>
                    <a:pt x="2695" y="1697"/>
                    <a:pt x="2510" y="1672"/>
                    <a:pt x="2322" y="1672"/>
                  </a:cubicBezTo>
                  <a:cubicBezTo>
                    <a:pt x="1883" y="1672"/>
                    <a:pt x="1429" y="1812"/>
                    <a:pt x="910" y="1856"/>
                  </a:cubicBezTo>
                  <a:cubicBezTo>
                    <a:pt x="1463" y="1160"/>
                    <a:pt x="2115" y="874"/>
                    <a:pt x="2864" y="758"/>
                  </a:cubicBezTo>
                  <a:cubicBezTo>
                    <a:pt x="3132" y="714"/>
                    <a:pt x="3488" y="705"/>
                    <a:pt x="3417" y="321"/>
                  </a:cubicBezTo>
                  <a:cubicBezTo>
                    <a:pt x="3370" y="73"/>
                    <a:pt x="3219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2012;p47">
              <a:extLst>
                <a:ext uri="{FF2B5EF4-FFF2-40B4-BE49-F238E27FC236}">
                  <a16:creationId xmlns:a16="http://schemas.microsoft.com/office/drawing/2014/main" id="{4077D4C1-DD48-D63D-D7BC-0CEA4F2CC977}"/>
                </a:ext>
              </a:extLst>
            </p:cNvPr>
            <p:cNvSpPr/>
            <p:nvPr/>
          </p:nvSpPr>
          <p:spPr>
            <a:xfrm>
              <a:off x="1478150" y="2045150"/>
              <a:ext cx="150550" cy="218025"/>
            </a:xfrm>
            <a:custGeom>
              <a:avLst/>
              <a:gdLst/>
              <a:ahLst/>
              <a:cxnLst/>
              <a:rect l="l" t="t" r="r" b="b"/>
              <a:pathLst>
                <a:path w="6022" h="8721" extrusionOk="0">
                  <a:moveTo>
                    <a:pt x="4023" y="1152"/>
                  </a:moveTo>
                  <a:cubicBezTo>
                    <a:pt x="4486" y="1152"/>
                    <a:pt x="4900" y="1425"/>
                    <a:pt x="5165" y="1944"/>
                  </a:cubicBezTo>
                  <a:cubicBezTo>
                    <a:pt x="5504" y="2622"/>
                    <a:pt x="5531" y="3362"/>
                    <a:pt x="5531" y="4102"/>
                  </a:cubicBezTo>
                  <a:cubicBezTo>
                    <a:pt x="5522" y="4388"/>
                    <a:pt x="5379" y="4477"/>
                    <a:pt x="5121" y="4495"/>
                  </a:cubicBezTo>
                  <a:cubicBezTo>
                    <a:pt x="4773" y="4504"/>
                    <a:pt x="4416" y="4522"/>
                    <a:pt x="4264" y="4531"/>
                  </a:cubicBezTo>
                  <a:cubicBezTo>
                    <a:pt x="3515" y="4531"/>
                    <a:pt x="2971" y="4513"/>
                    <a:pt x="2435" y="4370"/>
                  </a:cubicBezTo>
                  <a:cubicBezTo>
                    <a:pt x="1410" y="4102"/>
                    <a:pt x="1374" y="4049"/>
                    <a:pt x="1865" y="3068"/>
                  </a:cubicBezTo>
                  <a:cubicBezTo>
                    <a:pt x="2195" y="2434"/>
                    <a:pt x="2578" y="1837"/>
                    <a:pt x="3185" y="1435"/>
                  </a:cubicBezTo>
                  <a:cubicBezTo>
                    <a:pt x="3467" y="1245"/>
                    <a:pt x="3753" y="1152"/>
                    <a:pt x="4023" y="1152"/>
                  </a:cubicBezTo>
                  <a:close/>
                  <a:moveTo>
                    <a:pt x="1593" y="4658"/>
                  </a:moveTo>
                  <a:cubicBezTo>
                    <a:pt x="1636" y="4658"/>
                    <a:pt x="1688" y="4669"/>
                    <a:pt x="1749" y="4691"/>
                  </a:cubicBezTo>
                  <a:cubicBezTo>
                    <a:pt x="2474" y="4967"/>
                    <a:pt x="3216" y="5045"/>
                    <a:pt x="3963" y="5045"/>
                  </a:cubicBezTo>
                  <a:cubicBezTo>
                    <a:pt x="4328" y="5045"/>
                    <a:pt x="4693" y="5027"/>
                    <a:pt x="5058" y="5003"/>
                  </a:cubicBezTo>
                  <a:cubicBezTo>
                    <a:pt x="5107" y="5001"/>
                    <a:pt x="5154" y="4995"/>
                    <a:pt x="5198" y="4995"/>
                  </a:cubicBezTo>
                  <a:cubicBezTo>
                    <a:pt x="5298" y="4995"/>
                    <a:pt x="5378" y="5026"/>
                    <a:pt x="5415" y="5200"/>
                  </a:cubicBezTo>
                  <a:cubicBezTo>
                    <a:pt x="5656" y="6333"/>
                    <a:pt x="4238" y="8215"/>
                    <a:pt x="3060" y="8260"/>
                  </a:cubicBezTo>
                  <a:cubicBezTo>
                    <a:pt x="2650" y="8242"/>
                    <a:pt x="2293" y="8063"/>
                    <a:pt x="2052" y="7698"/>
                  </a:cubicBezTo>
                  <a:cubicBezTo>
                    <a:pt x="1517" y="6859"/>
                    <a:pt x="1401" y="5922"/>
                    <a:pt x="1401" y="4959"/>
                  </a:cubicBezTo>
                  <a:cubicBezTo>
                    <a:pt x="1401" y="4758"/>
                    <a:pt x="1461" y="4658"/>
                    <a:pt x="1593" y="4658"/>
                  </a:cubicBezTo>
                  <a:close/>
                  <a:moveTo>
                    <a:pt x="2457" y="1"/>
                  </a:moveTo>
                  <a:cubicBezTo>
                    <a:pt x="2423" y="1"/>
                    <a:pt x="2384" y="11"/>
                    <a:pt x="2337" y="34"/>
                  </a:cubicBezTo>
                  <a:cubicBezTo>
                    <a:pt x="2070" y="168"/>
                    <a:pt x="2212" y="472"/>
                    <a:pt x="2337" y="686"/>
                  </a:cubicBezTo>
                  <a:cubicBezTo>
                    <a:pt x="2498" y="989"/>
                    <a:pt x="2685" y="1283"/>
                    <a:pt x="2266" y="1506"/>
                  </a:cubicBezTo>
                  <a:cubicBezTo>
                    <a:pt x="2163" y="1562"/>
                    <a:pt x="2074" y="1587"/>
                    <a:pt x="1995" y="1587"/>
                  </a:cubicBezTo>
                  <a:cubicBezTo>
                    <a:pt x="1772" y="1587"/>
                    <a:pt x="1636" y="1389"/>
                    <a:pt x="1543" y="1132"/>
                  </a:cubicBezTo>
                  <a:cubicBezTo>
                    <a:pt x="1514" y="1043"/>
                    <a:pt x="1453" y="960"/>
                    <a:pt x="1362" y="960"/>
                  </a:cubicBezTo>
                  <a:cubicBezTo>
                    <a:pt x="1344" y="960"/>
                    <a:pt x="1324" y="964"/>
                    <a:pt x="1302" y="971"/>
                  </a:cubicBezTo>
                  <a:cubicBezTo>
                    <a:pt x="1142" y="1034"/>
                    <a:pt x="1142" y="1176"/>
                    <a:pt x="1169" y="1319"/>
                  </a:cubicBezTo>
                  <a:cubicBezTo>
                    <a:pt x="1222" y="1542"/>
                    <a:pt x="1294" y="1756"/>
                    <a:pt x="1499" y="1863"/>
                  </a:cubicBezTo>
                  <a:cubicBezTo>
                    <a:pt x="1873" y="2068"/>
                    <a:pt x="1704" y="2291"/>
                    <a:pt x="1561" y="2532"/>
                  </a:cubicBezTo>
                  <a:cubicBezTo>
                    <a:pt x="1427" y="2759"/>
                    <a:pt x="1291" y="2837"/>
                    <a:pt x="1154" y="2837"/>
                  </a:cubicBezTo>
                  <a:cubicBezTo>
                    <a:pt x="946" y="2837"/>
                    <a:pt x="736" y="2658"/>
                    <a:pt x="526" y="2550"/>
                  </a:cubicBezTo>
                  <a:cubicBezTo>
                    <a:pt x="440" y="2507"/>
                    <a:pt x="351" y="2445"/>
                    <a:pt x="267" y="2445"/>
                  </a:cubicBezTo>
                  <a:cubicBezTo>
                    <a:pt x="211" y="2445"/>
                    <a:pt x="157" y="2472"/>
                    <a:pt x="107" y="2550"/>
                  </a:cubicBezTo>
                  <a:cubicBezTo>
                    <a:pt x="0" y="2720"/>
                    <a:pt x="98" y="2871"/>
                    <a:pt x="232" y="2978"/>
                  </a:cubicBezTo>
                  <a:cubicBezTo>
                    <a:pt x="339" y="3068"/>
                    <a:pt x="446" y="3175"/>
                    <a:pt x="571" y="3201"/>
                  </a:cubicBezTo>
                  <a:cubicBezTo>
                    <a:pt x="1097" y="3291"/>
                    <a:pt x="1071" y="3585"/>
                    <a:pt x="990" y="4022"/>
                  </a:cubicBezTo>
                  <a:cubicBezTo>
                    <a:pt x="767" y="5262"/>
                    <a:pt x="848" y="6484"/>
                    <a:pt x="1418" y="7635"/>
                  </a:cubicBezTo>
                  <a:cubicBezTo>
                    <a:pt x="1777" y="8351"/>
                    <a:pt x="2337" y="8721"/>
                    <a:pt x="2993" y="8721"/>
                  </a:cubicBezTo>
                  <a:cubicBezTo>
                    <a:pt x="3301" y="8721"/>
                    <a:pt x="3631" y="8639"/>
                    <a:pt x="3970" y="8474"/>
                  </a:cubicBezTo>
                  <a:cubicBezTo>
                    <a:pt x="4568" y="8188"/>
                    <a:pt x="4987" y="7733"/>
                    <a:pt x="5272" y="7153"/>
                  </a:cubicBezTo>
                  <a:cubicBezTo>
                    <a:pt x="5808" y="6074"/>
                    <a:pt x="6022" y="4932"/>
                    <a:pt x="6022" y="3496"/>
                  </a:cubicBezTo>
                  <a:cubicBezTo>
                    <a:pt x="6013" y="3380"/>
                    <a:pt x="6022" y="3023"/>
                    <a:pt x="5959" y="2675"/>
                  </a:cubicBezTo>
                  <a:cubicBezTo>
                    <a:pt x="5731" y="1315"/>
                    <a:pt x="5121" y="692"/>
                    <a:pt x="3953" y="692"/>
                  </a:cubicBezTo>
                  <a:cubicBezTo>
                    <a:pt x="3750" y="692"/>
                    <a:pt x="3530" y="711"/>
                    <a:pt x="3292" y="748"/>
                  </a:cubicBezTo>
                  <a:cubicBezTo>
                    <a:pt x="3246" y="756"/>
                    <a:pt x="3205" y="759"/>
                    <a:pt x="3166" y="759"/>
                  </a:cubicBezTo>
                  <a:cubicBezTo>
                    <a:pt x="2933" y="759"/>
                    <a:pt x="2822" y="626"/>
                    <a:pt x="2730" y="427"/>
                  </a:cubicBezTo>
                  <a:cubicBezTo>
                    <a:pt x="2655" y="270"/>
                    <a:pt x="2631" y="1"/>
                    <a:pt x="2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2013;p47">
              <a:extLst>
                <a:ext uri="{FF2B5EF4-FFF2-40B4-BE49-F238E27FC236}">
                  <a16:creationId xmlns:a16="http://schemas.microsoft.com/office/drawing/2014/main" id="{BA3F9823-03A6-A54D-52F3-EFBD6A286420}"/>
                </a:ext>
              </a:extLst>
            </p:cNvPr>
            <p:cNvSpPr/>
            <p:nvPr/>
          </p:nvSpPr>
          <p:spPr>
            <a:xfrm>
              <a:off x="1673075" y="2074575"/>
              <a:ext cx="158975" cy="188775"/>
            </a:xfrm>
            <a:custGeom>
              <a:avLst/>
              <a:gdLst/>
              <a:ahLst/>
              <a:cxnLst/>
              <a:rect l="l" t="t" r="r" b="b"/>
              <a:pathLst>
                <a:path w="6359" h="7551" extrusionOk="0">
                  <a:moveTo>
                    <a:pt x="3100" y="583"/>
                  </a:moveTo>
                  <a:cubicBezTo>
                    <a:pt x="3176" y="583"/>
                    <a:pt x="3255" y="590"/>
                    <a:pt x="3336" y="606"/>
                  </a:cubicBezTo>
                  <a:cubicBezTo>
                    <a:pt x="4077" y="740"/>
                    <a:pt x="4371" y="1355"/>
                    <a:pt x="4514" y="2042"/>
                  </a:cubicBezTo>
                  <a:cubicBezTo>
                    <a:pt x="4788" y="3392"/>
                    <a:pt x="4450" y="3791"/>
                    <a:pt x="2898" y="3791"/>
                  </a:cubicBezTo>
                  <a:cubicBezTo>
                    <a:pt x="2881" y="3791"/>
                    <a:pt x="2863" y="3791"/>
                    <a:pt x="2846" y="3791"/>
                  </a:cubicBezTo>
                  <a:cubicBezTo>
                    <a:pt x="2328" y="3737"/>
                    <a:pt x="1410" y="3853"/>
                    <a:pt x="1151" y="3336"/>
                  </a:cubicBezTo>
                  <a:cubicBezTo>
                    <a:pt x="883" y="2792"/>
                    <a:pt x="1401" y="2051"/>
                    <a:pt x="1793" y="1489"/>
                  </a:cubicBezTo>
                  <a:cubicBezTo>
                    <a:pt x="2116" y="1008"/>
                    <a:pt x="2523" y="583"/>
                    <a:pt x="3100" y="583"/>
                  </a:cubicBezTo>
                  <a:close/>
                  <a:moveTo>
                    <a:pt x="1138" y="3972"/>
                  </a:moveTo>
                  <a:cubicBezTo>
                    <a:pt x="1188" y="3972"/>
                    <a:pt x="1243" y="3983"/>
                    <a:pt x="1302" y="4005"/>
                  </a:cubicBezTo>
                  <a:cubicBezTo>
                    <a:pt x="1928" y="4237"/>
                    <a:pt x="2569" y="4333"/>
                    <a:pt x="3229" y="4333"/>
                  </a:cubicBezTo>
                  <a:cubicBezTo>
                    <a:pt x="3586" y="4333"/>
                    <a:pt x="3949" y="4305"/>
                    <a:pt x="4318" y="4255"/>
                  </a:cubicBezTo>
                  <a:lnTo>
                    <a:pt x="4318" y="4255"/>
                  </a:lnTo>
                  <a:cubicBezTo>
                    <a:pt x="4148" y="5138"/>
                    <a:pt x="3881" y="5878"/>
                    <a:pt x="3390" y="6512"/>
                  </a:cubicBezTo>
                  <a:cubicBezTo>
                    <a:pt x="3097" y="6892"/>
                    <a:pt x="2723" y="7082"/>
                    <a:pt x="2356" y="7082"/>
                  </a:cubicBezTo>
                  <a:cubicBezTo>
                    <a:pt x="1975" y="7082"/>
                    <a:pt x="1602" y="6876"/>
                    <a:pt x="1338" y="6467"/>
                  </a:cubicBezTo>
                  <a:cubicBezTo>
                    <a:pt x="910" y="5798"/>
                    <a:pt x="883" y="5022"/>
                    <a:pt x="910" y="4246"/>
                  </a:cubicBezTo>
                  <a:cubicBezTo>
                    <a:pt x="916" y="4056"/>
                    <a:pt x="1004" y="3972"/>
                    <a:pt x="1138" y="3972"/>
                  </a:cubicBezTo>
                  <a:close/>
                  <a:moveTo>
                    <a:pt x="3227" y="0"/>
                  </a:moveTo>
                  <a:cubicBezTo>
                    <a:pt x="2815" y="0"/>
                    <a:pt x="2386" y="161"/>
                    <a:pt x="2016" y="463"/>
                  </a:cubicBezTo>
                  <a:cubicBezTo>
                    <a:pt x="553" y="1632"/>
                    <a:pt x="0" y="5120"/>
                    <a:pt x="1026" y="6708"/>
                  </a:cubicBezTo>
                  <a:cubicBezTo>
                    <a:pt x="1384" y="7265"/>
                    <a:pt x="1908" y="7551"/>
                    <a:pt x="2444" y="7551"/>
                  </a:cubicBezTo>
                  <a:cubicBezTo>
                    <a:pt x="2897" y="7551"/>
                    <a:pt x="3358" y="7347"/>
                    <a:pt x="3738" y="6931"/>
                  </a:cubicBezTo>
                  <a:cubicBezTo>
                    <a:pt x="4255" y="6378"/>
                    <a:pt x="4523" y="5691"/>
                    <a:pt x="4755" y="4986"/>
                  </a:cubicBezTo>
                  <a:cubicBezTo>
                    <a:pt x="4917" y="4516"/>
                    <a:pt x="4916" y="3930"/>
                    <a:pt x="5616" y="3930"/>
                  </a:cubicBezTo>
                  <a:cubicBezTo>
                    <a:pt x="5646" y="3930"/>
                    <a:pt x="5677" y="3931"/>
                    <a:pt x="5709" y="3934"/>
                  </a:cubicBezTo>
                  <a:cubicBezTo>
                    <a:pt x="5714" y="3934"/>
                    <a:pt x="5718" y="3934"/>
                    <a:pt x="5722" y="3934"/>
                  </a:cubicBezTo>
                  <a:cubicBezTo>
                    <a:pt x="5867" y="3934"/>
                    <a:pt x="6099" y="3792"/>
                    <a:pt x="6013" y="3541"/>
                  </a:cubicBezTo>
                  <a:cubicBezTo>
                    <a:pt x="5969" y="3420"/>
                    <a:pt x="5887" y="3380"/>
                    <a:pt x="5792" y="3380"/>
                  </a:cubicBezTo>
                  <a:cubicBezTo>
                    <a:pt x="5732" y="3380"/>
                    <a:pt x="5667" y="3396"/>
                    <a:pt x="5602" y="3416"/>
                  </a:cubicBezTo>
                  <a:cubicBezTo>
                    <a:pt x="5469" y="3452"/>
                    <a:pt x="5335" y="3461"/>
                    <a:pt x="5174" y="3487"/>
                  </a:cubicBezTo>
                  <a:cubicBezTo>
                    <a:pt x="5070" y="2865"/>
                    <a:pt x="5126" y="2451"/>
                    <a:pt x="5780" y="2451"/>
                  </a:cubicBezTo>
                  <a:cubicBezTo>
                    <a:pt x="5801" y="2451"/>
                    <a:pt x="5822" y="2452"/>
                    <a:pt x="5843" y="2453"/>
                  </a:cubicBezTo>
                  <a:cubicBezTo>
                    <a:pt x="5853" y="2453"/>
                    <a:pt x="5864" y="2453"/>
                    <a:pt x="5874" y="2453"/>
                  </a:cubicBezTo>
                  <a:cubicBezTo>
                    <a:pt x="6065" y="2453"/>
                    <a:pt x="6359" y="2375"/>
                    <a:pt x="6325" y="2114"/>
                  </a:cubicBezTo>
                  <a:cubicBezTo>
                    <a:pt x="6306" y="1964"/>
                    <a:pt x="6242" y="1920"/>
                    <a:pt x="6160" y="1920"/>
                  </a:cubicBezTo>
                  <a:cubicBezTo>
                    <a:pt x="6051" y="1920"/>
                    <a:pt x="5910" y="1996"/>
                    <a:pt x="5799" y="2007"/>
                  </a:cubicBezTo>
                  <a:cubicBezTo>
                    <a:pt x="5745" y="2007"/>
                    <a:pt x="5692" y="2015"/>
                    <a:pt x="5638" y="2024"/>
                  </a:cubicBezTo>
                  <a:cubicBezTo>
                    <a:pt x="5597" y="2027"/>
                    <a:pt x="5558" y="2029"/>
                    <a:pt x="5521" y="2029"/>
                  </a:cubicBezTo>
                  <a:cubicBezTo>
                    <a:pt x="5320" y="2029"/>
                    <a:pt x="5165" y="1974"/>
                    <a:pt x="5067" y="1703"/>
                  </a:cubicBezTo>
                  <a:cubicBezTo>
                    <a:pt x="4916" y="1293"/>
                    <a:pt x="5263" y="1337"/>
                    <a:pt x="5433" y="1222"/>
                  </a:cubicBezTo>
                  <a:cubicBezTo>
                    <a:pt x="5540" y="1150"/>
                    <a:pt x="5683" y="1106"/>
                    <a:pt x="5790" y="1034"/>
                  </a:cubicBezTo>
                  <a:cubicBezTo>
                    <a:pt x="5950" y="936"/>
                    <a:pt x="6200" y="820"/>
                    <a:pt x="6084" y="615"/>
                  </a:cubicBezTo>
                  <a:cubicBezTo>
                    <a:pt x="6038" y="526"/>
                    <a:pt x="5975" y="494"/>
                    <a:pt x="5906" y="494"/>
                  </a:cubicBezTo>
                  <a:cubicBezTo>
                    <a:pt x="5801" y="494"/>
                    <a:pt x="5681" y="568"/>
                    <a:pt x="5585" y="633"/>
                  </a:cubicBezTo>
                  <a:cubicBezTo>
                    <a:pt x="5371" y="772"/>
                    <a:pt x="5181" y="853"/>
                    <a:pt x="4994" y="853"/>
                  </a:cubicBezTo>
                  <a:cubicBezTo>
                    <a:pt x="4774" y="853"/>
                    <a:pt x="4559" y="741"/>
                    <a:pt x="4318" y="481"/>
                  </a:cubicBezTo>
                  <a:cubicBezTo>
                    <a:pt x="4018" y="155"/>
                    <a:pt x="3630" y="0"/>
                    <a:pt x="3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2014;p47">
              <a:extLst>
                <a:ext uri="{FF2B5EF4-FFF2-40B4-BE49-F238E27FC236}">
                  <a16:creationId xmlns:a16="http://schemas.microsoft.com/office/drawing/2014/main" id="{76E977D1-69FC-6100-843E-D61C65291100}"/>
                </a:ext>
              </a:extLst>
            </p:cNvPr>
            <p:cNvSpPr/>
            <p:nvPr/>
          </p:nvSpPr>
          <p:spPr>
            <a:xfrm>
              <a:off x="1586300" y="2278925"/>
              <a:ext cx="140325" cy="212475"/>
            </a:xfrm>
            <a:custGeom>
              <a:avLst/>
              <a:gdLst/>
              <a:ahLst/>
              <a:cxnLst/>
              <a:rect l="l" t="t" r="r" b="b"/>
              <a:pathLst>
                <a:path w="5613" h="8499" extrusionOk="0">
                  <a:moveTo>
                    <a:pt x="3901" y="539"/>
                  </a:moveTo>
                  <a:cubicBezTo>
                    <a:pt x="4058" y="539"/>
                    <a:pt x="4219" y="584"/>
                    <a:pt x="4381" y="693"/>
                  </a:cubicBezTo>
                  <a:cubicBezTo>
                    <a:pt x="4961" y="1076"/>
                    <a:pt x="5139" y="1737"/>
                    <a:pt x="4907" y="2379"/>
                  </a:cubicBezTo>
                  <a:cubicBezTo>
                    <a:pt x="4381" y="3869"/>
                    <a:pt x="3855" y="5358"/>
                    <a:pt x="3382" y="6866"/>
                  </a:cubicBezTo>
                  <a:cubicBezTo>
                    <a:pt x="3198" y="7467"/>
                    <a:pt x="2804" y="7998"/>
                    <a:pt x="2103" y="7998"/>
                  </a:cubicBezTo>
                  <a:cubicBezTo>
                    <a:pt x="2055" y="7998"/>
                    <a:pt x="2005" y="7995"/>
                    <a:pt x="1954" y="7990"/>
                  </a:cubicBezTo>
                  <a:cubicBezTo>
                    <a:pt x="1107" y="7901"/>
                    <a:pt x="759" y="7303"/>
                    <a:pt x="643" y="6536"/>
                  </a:cubicBezTo>
                  <a:cubicBezTo>
                    <a:pt x="598" y="6260"/>
                    <a:pt x="563" y="5992"/>
                    <a:pt x="527" y="5724"/>
                  </a:cubicBezTo>
                  <a:cubicBezTo>
                    <a:pt x="563" y="3771"/>
                    <a:pt x="1437" y="2254"/>
                    <a:pt x="2891" y="1032"/>
                  </a:cubicBezTo>
                  <a:cubicBezTo>
                    <a:pt x="3185" y="788"/>
                    <a:pt x="3533" y="539"/>
                    <a:pt x="3901" y="539"/>
                  </a:cubicBezTo>
                  <a:close/>
                  <a:moveTo>
                    <a:pt x="3895" y="1"/>
                  </a:moveTo>
                  <a:cubicBezTo>
                    <a:pt x="3462" y="1"/>
                    <a:pt x="3048" y="236"/>
                    <a:pt x="2677" y="532"/>
                  </a:cubicBezTo>
                  <a:cubicBezTo>
                    <a:pt x="1036" y="1835"/>
                    <a:pt x="1" y="3476"/>
                    <a:pt x="27" y="5653"/>
                  </a:cubicBezTo>
                  <a:cubicBezTo>
                    <a:pt x="19" y="6117"/>
                    <a:pt x="36" y="6581"/>
                    <a:pt x="179" y="7036"/>
                  </a:cubicBezTo>
                  <a:cubicBezTo>
                    <a:pt x="447" y="7874"/>
                    <a:pt x="982" y="8409"/>
                    <a:pt x="1874" y="8490"/>
                  </a:cubicBezTo>
                  <a:cubicBezTo>
                    <a:pt x="1937" y="8496"/>
                    <a:pt x="1999" y="8498"/>
                    <a:pt x="2060" y="8498"/>
                  </a:cubicBezTo>
                  <a:cubicBezTo>
                    <a:pt x="2843" y="8498"/>
                    <a:pt x="3385" y="8024"/>
                    <a:pt x="3658" y="7312"/>
                  </a:cubicBezTo>
                  <a:cubicBezTo>
                    <a:pt x="4274" y="5653"/>
                    <a:pt x="4845" y="3976"/>
                    <a:pt x="5362" y="2281"/>
                  </a:cubicBezTo>
                  <a:cubicBezTo>
                    <a:pt x="5612" y="1487"/>
                    <a:pt x="5327" y="737"/>
                    <a:pt x="4640" y="256"/>
                  </a:cubicBezTo>
                  <a:cubicBezTo>
                    <a:pt x="4389" y="76"/>
                    <a:pt x="4139" y="1"/>
                    <a:pt x="3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2015;p47">
              <a:extLst>
                <a:ext uri="{FF2B5EF4-FFF2-40B4-BE49-F238E27FC236}">
                  <a16:creationId xmlns:a16="http://schemas.microsoft.com/office/drawing/2014/main" id="{BF85BF03-42F3-D00A-90D0-11142C723C7C}"/>
                </a:ext>
              </a:extLst>
            </p:cNvPr>
            <p:cNvSpPr/>
            <p:nvPr/>
          </p:nvSpPr>
          <p:spPr>
            <a:xfrm>
              <a:off x="4572175" y="3308000"/>
              <a:ext cx="519450" cy="399500"/>
            </a:xfrm>
            <a:custGeom>
              <a:avLst/>
              <a:gdLst/>
              <a:ahLst/>
              <a:cxnLst/>
              <a:rect l="l" t="t" r="r" b="b"/>
              <a:pathLst>
                <a:path w="20778" h="15980" extrusionOk="0">
                  <a:moveTo>
                    <a:pt x="2106" y="5402"/>
                  </a:moveTo>
                  <a:lnTo>
                    <a:pt x="2097" y="5411"/>
                  </a:lnTo>
                  <a:cubicBezTo>
                    <a:pt x="2100" y="5410"/>
                    <a:pt x="2103" y="5409"/>
                    <a:pt x="2105" y="5409"/>
                  </a:cubicBezTo>
                  <a:lnTo>
                    <a:pt x="2105" y="5409"/>
                  </a:lnTo>
                  <a:cubicBezTo>
                    <a:pt x="2106" y="5406"/>
                    <a:pt x="2106" y="5404"/>
                    <a:pt x="2106" y="5402"/>
                  </a:cubicBezTo>
                  <a:close/>
                  <a:moveTo>
                    <a:pt x="15670" y="2378"/>
                  </a:moveTo>
                  <a:cubicBezTo>
                    <a:pt x="16849" y="2378"/>
                    <a:pt x="17911" y="2771"/>
                    <a:pt x="18779" y="3733"/>
                  </a:cubicBezTo>
                  <a:cubicBezTo>
                    <a:pt x="18824" y="3778"/>
                    <a:pt x="18913" y="3849"/>
                    <a:pt x="18904" y="3867"/>
                  </a:cubicBezTo>
                  <a:cubicBezTo>
                    <a:pt x="18877" y="3916"/>
                    <a:pt x="18846" y="3933"/>
                    <a:pt x="18814" y="3933"/>
                  </a:cubicBezTo>
                  <a:cubicBezTo>
                    <a:pt x="18765" y="3933"/>
                    <a:pt x="18712" y="3891"/>
                    <a:pt x="18664" y="3858"/>
                  </a:cubicBezTo>
                  <a:cubicBezTo>
                    <a:pt x="18074" y="3640"/>
                    <a:pt x="17498" y="3536"/>
                    <a:pt x="16960" y="3536"/>
                  </a:cubicBezTo>
                  <a:cubicBezTo>
                    <a:pt x="15234" y="3536"/>
                    <a:pt x="13884" y="4604"/>
                    <a:pt x="13632" y="6392"/>
                  </a:cubicBezTo>
                  <a:cubicBezTo>
                    <a:pt x="13445" y="7685"/>
                    <a:pt x="13828" y="8783"/>
                    <a:pt x="14872" y="9594"/>
                  </a:cubicBezTo>
                  <a:cubicBezTo>
                    <a:pt x="15533" y="10106"/>
                    <a:pt x="16224" y="10341"/>
                    <a:pt x="16935" y="10341"/>
                  </a:cubicBezTo>
                  <a:cubicBezTo>
                    <a:pt x="17500" y="10341"/>
                    <a:pt x="18078" y="10192"/>
                    <a:pt x="18664" y="9916"/>
                  </a:cubicBezTo>
                  <a:cubicBezTo>
                    <a:pt x="18715" y="9893"/>
                    <a:pt x="18766" y="9841"/>
                    <a:pt x="18815" y="9841"/>
                  </a:cubicBezTo>
                  <a:cubicBezTo>
                    <a:pt x="18842" y="9841"/>
                    <a:pt x="18870" y="9858"/>
                    <a:pt x="18895" y="9907"/>
                  </a:cubicBezTo>
                  <a:cubicBezTo>
                    <a:pt x="18904" y="9925"/>
                    <a:pt x="18806" y="9987"/>
                    <a:pt x="18762" y="10032"/>
                  </a:cubicBezTo>
                  <a:cubicBezTo>
                    <a:pt x="17940" y="10947"/>
                    <a:pt x="16760" y="11435"/>
                    <a:pt x="15554" y="11435"/>
                  </a:cubicBezTo>
                  <a:cubicBezTo>
                    <a:pt x="14913" y="11435"/>
                    <a:pt x="14265" y="11297"/>
                    <a:pt x="13659" y="11013"/>
                  </a:cubicBezTo>
                  <a:cubicBezTo>
                    <a:pt x="11919" y="10183"/>
                    <a:pt x="10786" y="8167"/>
                    <a:pt x="11063" y="6365"/>
                  </a:cubicBezTo>
                  <a:cubicBezTo>
                    <a:pt x="11375" y="4313"/>
                    <a:pt x="12909" y="2699"/>
                    <a:pt x="14827" y="2440"/>
                  </a:cubicBezTo>
                  <a:cubicBezTo>
                    <a:pt x="15114" y="2399"/>
                    <a:pt x="15395" y="2378"/>
                    <a:pt x="15670" y="2378"/>
                  </a:cubicBezTo>
                  <a:close/>
                  <a:moveTo>
                    <a:pt x="6637" y="6415"/>
                  </a:moveTo>
                  <a:cubicBezTo>
                    <a:pt x="7684" y="6415"/>
                    <a:pt x="8724" y="6785"/>
                    <a:pt x="9528" y="7534"/>
                  </a:cubicBezTo>
                  <a:cubicBezTo>
                    <a:pt x="9600" y="7552"/>
                    <a:pt x="9680" y="7569"/>
                    <a:pt x="9626" y="7659"/>
                  </a:cubicBezTo>
                  <a:cubicBezTo>
                    <a:pt x="9621" y="7667"/>
                    <a:pt x="9606" y="7670"/>
                    <a:pt x="9587" y="7670"/>
                  </a:cubicBezTo>
                  <a:cubicBezTo>
                    <a:pt x="9544" y="7670"/>
                    <a:pt x="9479" y="7656"/>
                    <a:pt x="9430" y="7650"/>
                  </a:cubicBezTo>
                  <a:cubicBezTo>
                    <a:pt x="8952" y="7522"/>
                    <a:pt x="8497" y="7459"/>
                    <a:pt x="8070" y="7459"/>
                  </a:cubicBezTo>
                  <a:cubicBezTo>
                    <a:pt x="6768" y="7459"/>
                    <a:pt x="5730" y="8044"/>
                    <a:pt x="5112" y="9166"/>
                  </a:cubicBezTo>
                  <a:cubicBezTo>
                    <a:pt x="4470" y="10326"/>
                    <a:pt x="4604" y="11905"/>
                    <a:pt x="5443" y="12940"/>
                  </a:cubicBezTo>
                  <a:cubicBezTo>
                    <a:pt x="6080" y="13743"/>
                    <a:pt x="7078" y="14191"/>
                    <a:pt x="8094" y="14191"/>
                  </a:cubicBezTo>
                  <a:cubicBezTo>
                    <a:pt x="8444" y="14191"/>
                    <a:pt x="8796" y="14138"/>
                    <a:pt x="9136" y="14028"/>
                  </a:cubicBezTo>
                  <a:cubicBezTo>
                    <a:pt x="9368" y="13948"/>
                    <a:pt x="9600" y="13868"/>
                    <a:pt x="9832" y="13796"/>
                  </a:cubicBezTo>
                  <a:cubicBezTo>
                    <a:pt x="9876" y="13761"/>
                    <a:pt x="9921" y="13734"/>
                    <a:pt x="9957" y="13707"/>
                  </a:cubicBezTo>
                  <a:lnTo>
                    <a:pt x="9957" y="13707"/>
                  </a:lnTo>
                  <a:cubicBezTo>
                    <a:pt x="9957" y="13769"/>
                    <a:pt x="9948" y="13832"/>
                    <a:pt x="9939" y="13894"/>
                  </a:cubicBezTo>
                  <a:cubicBezTo>
                    <a:pt x="9043" y="14869"/>
                    <a:pt x="7850" y="15361"/>
                    <a:pt x="6650" y="15361"/>
                  </a:cubicBezTo>
                  <a:cubicBezTo>
                    <a:pt x="5555" y="15361"/>
                    <a:pt x="4454" y="14952"/>
                    <a:pt x="3569" y="14126"/>
                  </a:cubicBezTo>
                  <a:cubicBezTo>
                    <a:pt x="1758" y="12440"/>
                    <a:pt x="1687" y="9621"/>
                    <a:pt x="3417" y="7792"/>
                  </a:cubicBezTo>
                  <a:cubicBezTo>
                    <a:pt x="4284" y="6878"/>
                    <a:pt x="5465" y="6415"/>
                    <a:pt x="6637" y="6415"/>
                  </a:cubicBezTo>
                  <a:close/>
                  <a:moveTo>
                    <a:pt x="16153" y="1"/>
                  </a:moveTo>
                  <a:cubicBezTo>
                    <a:pt x="15788" y="1"/>
                    <a:pt x="15817" y="548"/>
                    <a:pt x="15702" y="861"/>
                  </a:cubicBezTo>
                  <a:cubicBezTo>
                    <a:pt x="15657" y="986"/>
                    <a:pt x="15639" y="1128"/>
                    <a:pt x="15648" y="1262"/>
                  </a:cubicBezTo>
                  <a:cubicBezTo>
                    <a:pt x="15666" y="1574"/>
                    <a:pt x="15737" y="1851"/>
                    <a:pt x="15265" y="1905"/>
                  </a:cubicBezTo>
                  <a:cubicBezTo>
                    <a:pt x="15202" y="1910"/>
                    <a:pt x="15142" y="1913"/>
                    <a:pt x="15085" y="1913"/>
                  </a:cubicBezTo>
                  <a:cubicBezTo>
                    <a:pt x="14764" y="1913"/>
                    <a:pt x="14544" y="1812"/>
                    <a:pt x="14453" y="1441"/>
                  </a:cubicBezTo>
                  <a:cubicBezTo>
                    <a:pt x="14372" y="1155"/>
                    <a:pt x="14328" y="861"/>
                    <a:pt x="14265" y="566"/>
                  </a:cubicBezTo>
                  <a:cubicBezTo>
                    <a:pt x="14239" y="415"/>
                    <a:pt x="14149" y="308"/>
                    <a:pt x="13998" y="308"/>
                  </a:cubicBezTo>
                  <a:cubicBezTo>
                    <a:pt x="13819" y="308"/>
                    <a:pt x="13775" y="450"/>
                    <a:pt x="13775" y="593"/>
                  </a:cubicBezTo>
                  <a:cubicBezTo>
                    <a:pt x="13766" y="781"/>
                    <a:pt x="13739" y="995"/>
                    <a:pt x="13810" y="1164"/>
                  </a:cubicBezTo>
                  <a:cubicBezTo>
                    <a:pt x="14123" y="1896"/>
                    <a:pt x="13810" y="2190"/>
                    <a:pt x="13150" y="2547"/>
                  </a:cubicBezTo>
                  <a:cubicBezTo>
                    <a:pt x="12909" y="2673"/>
                    <a:pt x="12720" y="2732"/>
                    <a:pt x="12568" y="2732"/>
                  </a:cubicBezTo>
                  <a:cubicBezTo>
                    <a:pt x="12257" y="2732"/>
                    <a:pt x="12095" y="2490"/>
                    <a:pt x="11946" y="2083"/>
                  </a:cubicBezTo>
                  <a:cubicBezTo>
                    <a:pt x="11892" y="1958"/>
                    <a:pt x="11857" y="1824"/>
                    <a:pt x="11812" y="1690"/>
                  </a:cubicBezTo>
                  <a:cubicBezTo>
                    <a:pt x="11774" y="1577"/>
                    <a:pt x="11710" y="1476"/>
                    <a:pt x="11588" y="1476"/>
                  </a:cubicBezTo>
                  <a:cubicBezTo>
                    <a:pt x="11566" y="1476"/>
                    <a:pt x="11543" y="1479"/>
                    <a:pt x="11518" y="1485"/>
                  </a:cubicBezTo>
                  <a:cubicBezTo>
                    <a:pt x="11357" y="1530"/>
                    <a:pt x="11321" y="1664"/>
                    <a:pt x="11348" y="1806"/>
                  </a:cubicBezTo>
                  <a:cubicBezTo>
                    <a:pt x="11429" y="2217"/>
                    <a:pt x="11536" y="2609"/>
                    <a:pt x="11785" y="2948"/>
                  </a:cubicBezTo>
                  <a:cubicBezTo>
                    <a:pt x="11919" y="3118"/>
                    <a:pt x="12124" y="3243"/>
                    <a:pt x="11892" y="3501"/>
                  </a:cubicBezTo>
                  <a:cubicBezTo>
                    <a:pt x="10867" y="4634"/>
                    <a:pt x="10519" y="5999"/>
                    <a:pt x="10635" y="7685"/>
                  </a:cubicBezTo>
                  <a:cubicBezTo>
                    <a:pt x="9511" y="6498"/>
                    <a:pt x="8301" y="5837"/>
                    <a:pt x="6898" y="5837"/>
                  </a:cubicBezTo>
                  <a:cubicBezTo>
                    <a:pt x="6731" y="5837"/>
                    <a:pt x="6561" y="5846"/>
                    <a:pt x="6388" y="5865"/>
                  </a:cubicBezTo>
                  <a:cubicBezTo>
                    <a:pt x="6305" y="5874"/>
                    <a:pt x="6227" y="5879"/>
                    <a:pt x="6155" y="5879"/>
                  </a:cubicBezTo>
                  <a:cubicBezTo>
                    <a:pt x="5565" y="5879"/>
                    <a:pt x="5311" y="5589"/>
                    <a:pt x="5184" y="5009"/>
                  </a:cubicBezTo>
                  <a:cubicBezTo>
                    <a:pt x="5139" y="4795"/>
                    <a:pt x="5095" y="4581"/>
                    <a:pt x="5059" y="4367"/>
                  </a:cubicBezTo>
                  <a:cubicBezTo>
                    <a:pt x="5013" y="4142"/>
                    <a:pt x="4930" y="3985"/>
                    <a:pt x="4793" y="3985"/>
                  </a:cubicBezTo>
                  <a:cubicBezTo>
                    <a:pt x="4717" y="3985"/>
                    <a:pt x="4626" y="4033"/>
                    <a:pt x="4515" y="4144"/>
                  </a:cubicBezTo>
                  <a:cubicBezTo>
                    <a:pt x="4104" y="4545"/>
                    <a:pt x="3730" y="4982"/>
                    <a:pt x="3346" y="5411"/>
                  </a:cubicBezTo>
                  <a:cubicBezTo>
                    <a:pt x="3230" y="5544"/>
                    <a:pt x="3177" y="5723"/>
                    <a:pt x="3337" y="5848"/>
                  </a:cubicBezTo>
                  <a:cubicBezTo>
                    <a:pt x="3391" y="5887"/>
                    <a:pt x="3444" y="5903"/>
                    <a:pt x="3495" y="5903"/>
                  </a:cubicBezTo>
                  <a:cubicBezTo>
                    <a:pt x="3596" y="5903"/>
                    <a:pt x="3688" y="5838"/>
                    <a:pt x="3765" y="5750"/>
                  </a:cubicBezTo>
                  <a:cubicBezTo>
                    <a:pt x="3997" y="5482"/>
                    <a:pt x="4229" y="5214"/>
                    <a:pt x="4470" y="4929"/>
                  </a:cubicBezTo>
                  <a:cubicBezTo>
                    <a:pt x="4952" y="6035"/>
                    <a:pt x="4952" y="6035"/>
                    <a:pt x="4756" y="6204"/>
                  </a:cubicBezTo>
                  <a:cubicBezTo>
                    <a:pt x="4407" y="6506"/>
                    <a:pt x="4104" y="6659"/>
                    <a:pt x="3823" y="6659"/>
                  </a:cubicBezTo>
                  <a:cubicBezTo>
                    <a:pt x="3470" y="6659"/>
                    <a:pt x="3152" y="6419"/>
                    <a:pt x="2820" y="5928"/>
                  </a:cubicBezTo>
                  <a:cubicBezTo>
                    <a:pt x="2653" y="5690"/>
                    <a:pt x="2550" y="5396"/>
                    <a:pt x="2229" y="5396"/>
                  </a:cubicBezTo>
                  <a:cubicBezTo>
                    <a:pt x="2191" y="5396"/>
                    <a:pt x="2150" y="5400"/>
                    <a:pt x="2105" y="5409"/>
                  </a:cubicBezTo>
                  <a:lnTo>
                    <a:pt x="2105" y="5409"/>
                  </a:lnTo>
                  <a:cubicBezTo>
                    <a:pt x="2056" y="6056"/>
                    <a:pt x="2482" y="6447"/>
                    <a:pt x="2864" y="6874"/>
                  </a:cubicBezTo>
                  <a:cubicBezTo>
                    <a:pt x="2971" y="6990"/>
                    <a:pt x="3221" y="7016"/>
                    <a:pt x="3096" y="7311"/>
                  </a:cubicBezTo>
                  <a:cubicBezTo>
                    <a:pt x="2830" y="7917"/>
                    <a:pt x="2448" y="8228"/>
                    <a:pt x="1977" y="8228"/>
                  </a:cubicBezTo>
                  <a:cubicBezTo>
                    <a:pt x="1706" y="8228"/>
                    <a:pt x="1406" y="8126"/>
                    <a:pt x="1080" y="7917"/>
                  </a:cubicBezTo>
                  <a:cubicBezTo>
                    <a:pt x="946" y="7828"/>
                    <a:pt x="830" y="7712"/>
                    <a:pt x="705" y="7605"/>
                  </a:cubicBezTo>
                  <a:cubicBezTo>
                    <a:pt x="603" y="7531"/>
                    <a:pt x="500" y="7449"/>
                    <a:pt x="390" y="7449"/>
                  </a:cubicBezTo>
                  <a:cubicBezTo>
                    <a:pt x="328" y="7449"/>
                    <a:pt x="264" y="7475"/>
                    <a:pt x="197" y="7543"/>
                  </a:cubicBezTo>
                  <a:cubicBezTo>
                    <a:pt x="1" y="7748"/>
                    <a:pt x="99" y="7935"/>
                    <a:pt x="268" y="8114"/>
                  </a:cubicBezTo>
                  <a:cubicBezTo>
                    <a:pt x="563" y="8417"/>
                    <a:pt x="893" y="8658"/>
                    <a:pt x="1312" y="8729"/>
                  </a:cubicBezTo>
                  <a:cubicBezTo>
                    <a:pt x="1847" y="8818"/>
                    <a:pt x="1954" y="9006"/>
                    <a:pt x="1803" y="9577"/>
                  </a:cubicBezTo>
                  <a:cubicBezTo>
                    <a:pt x="1232" y="11611"/>
                    <a:pt x="1990" y="13761"/>
                    <a:pt x="3676" y="14965"/>
                  </a:cubicBezTo>
                  <a:cubicBezTo>
                    <a:pt x="4633" y="15644"/>
                    <a:pt x="5623" y="15980"/>
                    <a:pt x="6626" y="15980"/>
                  </a:cubicBezTo>
                  <a:cubicBezTo>
                    <a:pt x="7493" y="15980"/>
                    <a:pt x="8370" y="15729"/>
                    <a:pt x="9243" y="15233"/>
                  </a:cubicBezTo>
                  <a:cubicBezTo>
                    <a:pt x="11098" y="14180"/>
                    <a:pt x="11776" y="12458"/>
                    <a:pt x="11776" y="10397"/>
                  </a:cubicBezTo>
                  <a:cubicBezTo>
                    <a:pt x="11759" y="10344"/>
                    <a:pt x="11741" y="10281"/>
                    <a:pt x="11732" y="10219"/>
                  </a:cubicBezTo>
                  <a:lnTo>
                    <a:pt x="11732" y="10219"/>
                  </a:lnTo>
                  <a:cubicBezTo>
                    <a:pt x="11776" y="10246"/>
                    <a:pt x="11821" y="10281"/>
                    <a:pt x="11866" y="10308"/>
                  </a:cubicBezTo>
                  <a:cubicBezTo>
                    <a:pt x="11999" y="10406"/>
                    <a:pt x="12133" y="10495"/>
                    <a:pt x="12258" y="10594"/>
                  </a:cubicBezTo>
                  <a:cubicBezTo>
                    <a:pt x="13267" y="11436"/>
                    <a:pt x="14466" y="11869"/>
                    <a:pt x="15662" y="11869"/>
                  </a:cubicBezTo>
                  <a:cubicBezTo>
                    <a:pt x="16444" y="11869"/>
                    <a:pt x="17224" y="11684"/>
                    <a:pt x="17950" y="11307"/>
                  </a:cubicBezTo>
                  <a:cubicBezTo>
                    <a:pt x="19779" y="10353"/>
                    <a:pt x="20778" y="8444"/>
                    <a:pt x="20564" y="6294"/>
                  </a:cubicBezTo>
                  <a:cubicBezTo>
                    <a:pt x="20359" y="4331"/>
                    <a:pt x="18967" y="2645"/>
                    <a:pt x="16924" y="2074"/>
                  </a:cubicBezTo>
                  <a:cubicBezTo>
                    <a:pt x="16166" y="1869"/>
                    <a:pt x="16273" y="1423"/>
                    <a:pt x="16308" y="905"/>
                  </a:cubicBezTo>
                  <a:cubicBezTo>
                    <a:pt x="16335" y="593"/>
                    <a:pt x="16763" y="120"/>
                    <a:pt x="16255" y="13"/>
                  </a:cubicBezTo>
                  <a:cubicBezTo>
                    <a:pt x="16218" y="5"/>
                    <a:pt x="16184" y="1"/>
                    <a:pt x="16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2016;p47">
              <a:extLst>
                <a:ext uri="{FF2B5EF4-FFF2-40B4-BE49-F238E27FC236}">
                  <a16:creationId xmlns:a16="http://schemas.microsoft.com/office/drawing/2014/main" id="{3D7D0016-6085-7395-C0E9-6A0E588FF866}"/>
                </a:ext>
              </a:extLst>
            </p:cNvPr>
            <p:cNvSpPr/>
            <p:nvPr/>
          </p:nvSpPr>
          <p:spPr>
            <a:xfrm>
              <a:off x="4853550" y="3676475"/>
              <a:ext cx="153775" cy="125600"/>
            </a:xfrm>
            <a:custGeom>
              <a:avLst/>
              <a:gdLst/>
              <a:ahLst/>
              <a:cxnLst/>
              <a:rect l="l" t="t" r="r" b="b"/>
              <a:pathLst>
                <a:path w="6151" h="5024" extrusionOk="0">
                  <a:moveTo>
                    <a:pt x="5862" y="1"/>
                  </a:moveTo>
                  <a:cubicBezTo>
                    <a:pt x="5860" y="1"/>
                    <a:pt x="5858" y="2"/>
                    <a:pt x="5856" y="3"/>
                  </a:cubicBezTo>
                  <a:cubicBezTo>
                    <a:pt x="5517" y="306"/>
                    <a:pt x="5205" y="645"/>
                    <a:pt x="4714" y="734"/>
                  </a:cubicBezTo>
                  <a:cubicBezTo>
                    <a:pt x="4643" y="743"/>
                    <a:pt x="4732" y="966"/>
                    <a:pt x="4821" y="993"/>
                  </a:cubicBezTo>
                  <a:cubicBezTo>
                    <a:pt x="5437" y="1180"/>
                    <a:pt x="5312" y="1698"/>
                    <a:pt x="5366" y="2117"/>
                  </a:cubicBezTo>
                  <a:cubicBezTo>
                    <a:pt x="5383" y="3259"/>
                    <a:pt x="4634" y="4231"/>
                    <a:pt x="3671" y="4347"/>
                  </a:cubicBezTo>
                  <a:cubicBezTo>
                    <a:pt x="3569" y="4361"/>
                    <a:pt x="3469" y="4368"/>
                    <a:pt x="3370" y="4368"/>
                  </a:cubicBezTo>
                  <a:cubicBezTo>
                    <a:pt x="2891" y="4368"/>
                    <a:pt x="2452" y="4209"/>
                    <a:pt x="2038" y="3928"/>
                  </a:cubicBezTo>
                  <a:cubicBezTo>
                    <a:pt x="1592" y="3607"/>
                    <a:pt x="1253" y="3250"/>
                    <a:pt x="1440" y="2635"/>
                  </a:cubicBezTo>
                  <a:cubicBezTo>
                    <a:pt x="1476" y="2519"/>
                    <a:pt x="1396" y="2358"/>
                    <a:pt x="1217" y="2349"/>
                  </a:cubicBezTo>
                  <a:cubicBezTo>
                    <a:pt x="1211" y="2349"/>
                    <a:pt x="1204" y="2349"/>
                    <a:pt x="1197" y="2349"/>
                  </a:cubicBezTo>
                  <a:cubicBezTo>
                    <a:pt x="1049" y="2349"/>
                    <a:pt x="965" y="2444"/>
                    <a:pt x="914" y="2581"/>
                  </a:cubicBezTo>
                  <a:cubicBezTo>
                    <a:pt x="825" y="2867"/>
                    <a:pt x="753" y="3179"/>
                    <a:pt x="352" y="3179"/>
                  </a:cubicBezTo>
                  <a:cubicBezTo>
                    <a:pt x="332" y="3178"/>
                    <a:pt x="312" y="3177"/>
                    <a:pt x="292" y="3177"/>
                  </a:cubicBezTo>
                  <a:cubicBezTo>
                    <a:pt x="141" y="3177"/>
                    <a:pt x="0" y="3215"/>
                    <a:pt x="40" y="3420"/>
                  </a:cubicBezTo>
                  <a:cubicBezTo>
                    <a:pt x="56" y="3548"/>
                    <a:pt x="186" y="3647"/>
                    <a:pt x="303" y="3647"/>
                  </a:cubicBezTo>
                  <a:cubicBezTo>
                    <a:pt x="317" y="3647"/>
                    <a:pt x="330" y="3645"/>
                    <a:pt x="343" y="3643"/>
                  </a:cubicBezTo>
                  <a:cubicBezTo>
                    <a:pt x="403" y="3631"/>
                    <a:pt x="458" y="3625"/>
                    <a:pt x="511" y="3625"/>
                  </a:cubicBezTo>
                  <a:cubicBezTo>
                    <a:pt x="933" y="3625"/>
                    <a:pt x="1155" y="3977"/>
                    <a:pt x="1440" y="4222"/>
                  </a:cubicBezTo>
                  <a:cubicBezTo>
                    <a:pt x="2027" y="4715"/>
                    <a:pt x="2663" y="5024"/>
                    <a:pt x="3360" y="5024"/>
                  </a:cubicBezTo>
                  <a:cubicBezTo>
                    <a:pt x="3649" y="5024"/>
                    <a:pt x="3949" y="4971"/>
                    <a:pt x="4259" y="4856"/>
                  </a:cubicBezTo>
                  <a:cubicBezTo>
                    <a:pt x="5330" y="4454"/>
                    <a:pt x="5794" y="3589"/>
                    <a:pt x="5999" y="2536"/>
                  </a:cubicBezTo>
                  <a:cubicBezTo>
                    <a:pt x="6133" y="1805"/>
                    <a:pt x="5615" y="1029"/>
                    <a:pt x="6133" y="315"/>
                  </a:cubicBezTo>
                  <a:cubicBezTo>
                    <a:pt x="6151" y="288"/>
                    <a:pt x="6133" y="190"/>
                    <a:pt x="6097" y="163"/>
                  </a:cubicBezTo>
                  <a:cubicBezTo>
                    <a:pt x="6031" y="97"/>
                    <a:pt x="5896" y="1"/>
                    <a:pt x="5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2017;p47">
              <a:extLst>
                <a:ext uri="{FF2B5EF4-FFF2-40B4-BE49-F238E27FC236}">
                  <a16:creationId xmlns:a16="http://schemas.microsoft.com/office/drawing/2014/main" id="{3B458F13-B6AB-6E24-5DD5-4614A556F1A2}"/>
                </a:ext>
              </a:extLst>
            </p:cNvPr>
            <p:cNvSpPr/>
            <p:nvPr/>
          </p:nvSpPr>
          <p:spPr>
            <a:xfrm>
              <a:off x="4596700" y="3370050"/>
              <a:ext cx="77875" cy="78475"/>
            </a:xfrm>
            <a:custGeom>
              <a:avLst/>
              <a:gdLst/>
              <a:ahLst/>
              <a:cxnLst/>
              <a:rect l="l" t="t" r="r" b="b"/>
              <a:pathLst>
                <a:path w="3115" h="3139" extrusionOk="0">
                  <a:moveTo>
                    <a:pt x="1076" y="2890"/>
                  </a:moveTo>
                  <a:cubicBezTo>
                    <a:pt x="1088" y="2903"/>
                    <a:pt x="1101" y="2915"/>
                    <a:pt x="1116" y="2929"/>
                  </a:cubicBezTo>
                  <a:cubicBezTo>
                    <a:pt x="1116" y="2929"/>
                    <a:pt x="1125" y="2920"/>
                    <a:pt x="1125" y="2920"/>
                  </a:cubicBezTo>
                  <a:cubicBezTo>
                    <a:pt x="1109" y="2907"/>
                    <a:pt x="1092" y="2898"/>
                    <a:pt x="1076" y="2890"/>
                  </a:cubicBezTo>
                  <a:close/>
                  <a:moveTo>
                    <a:pt x="2657" y="0"/>
                  </a:moveTo>
                  <a:cubicBezTo>
                    <a:pt x="2485" y="0"/>
                    <a:pt x="2362" y="222"/>
                    <a:pt x="2240" y="350"/>
                  </a:cubicBezTo>
                  <a:cubicBezTo>
                    <a:pt x="1732" y="912"/>
                    <a:pt x="1205" y="1474"/>
                    <a:pt x="733" y="2072"/>
                  </a:cubicBezTo>
                  <a:cubicBezTo>
                    <a:pt x="518" y="2340"/>
                    <a:pt x="1" y="2545"/>
                    <a:pt x="251" y="2991"/>
                  </a:cubicBezTo>
                  <a:cubicBezTo>
                    <a:pt x="314" y="3099"/>
                    <a:pt x="379" y="3138"/>
                    <a:pt x="445" y="3138"/>
                  </a:cubicBezTo>
                  <a:cubicBezTo>
                    <a:pt x="617" y="3138"/>
                    <a:pt x="797" y="2872"/>
                    <a:pt x="991" y="2872"/>
                  </a:cubicBezTo>
                  <a:cubicBezTo>
                    <a:pt x="1019" y="2872"/>
                    <a:pt x="1047" y="2877"/>
                    <a:pt x="1076" y="2890"/>
                  </a:cubicBezTo>
                  <a:lnTo>
                    <a:pt x="1076" y="2890"/>
                  </a:lnTo>
                  <a:cubicBezTo>
                    <a:pt x="890" y="2692"/>
                    <a:pt x="1148" y="2583"/>
                    <a:pt x="1232" y="2482"/>
                  </a:cubicBezTo>
                  <a:cubicBezTo>
                    <a:pt x="1723" y="1894"/>
                    <a:pt x="2222" y="1332"/>
                    <a:pt x="2722" y="752"/>
                  </a:cubicBezTo>
                  <a:cubicBezTo>
                    <a:pt x="2882" y="564"/>
                    <a:pt x="3114" y="359"/>
                    <a:pt x="2882" y="118"/>
                  </a:cubicBezTo>
                  <a:cubicBezTo>
                    <a:pt x="2798" y="34"/>
                    <a:pt x="2724" y="0"/>
                    <a:pt x="2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2018;p47">
              <a:extLst>
                <a:ext uri="{FF2B5EF4-FFF2-40B4-BE49-F238E27FC236}">
                  <a16:creationId xmlns:a16="http://schemas.microsoft.com/office/drawing/2014/main" id="{EE3E3B2B-021C-2AB3-7D14-59F2DD0665BF}"/>
                </a:ext>
              </a:extLst>
            </p:cNvPr>
            <p:cNvSpPr/>
            <p:nvPr/>
          </p:nvSpPr>
          <p:spPr>
            <a:xfrm>
              <a:off x="2937850" y="3360950"/>
              <a:ext cx="129375" cy="136750"/>
            </a:xfrm>
            <a:custGeom>
              <a:avLst/>
              <a:gdLst/>
              <a:ahLst/>
              <a:cxnLst/>
              <a:rect l="l" t="t" r="r" b="b"/>
              <a:pathLst>
                <a:path w="5175" h="5470" extrusionOk="0">
                  <a:moveTo>
                    <a:pt x="2441" y="740"/>
                  </a:moveTo>
                  <a:cubicBezTo>
                    <a:pt x="3493" y="740"/>
                    <a:pt x="4470" y="1840"/>
                    <a:pt x="4496" y="3061"/>
                  </a:cubicBezTo>
                  <a:cubicBezTo>
                    <a:pt x="4514" y="4131"/>
                    <a:pt x="3738" y="4916"/>
                    <a:pt x="2641" y="4952"/>
                  </a:cubicBezTo>
                  <a:cubicBezTo>
                    <a:pt x="2622" y="4952"/>
                    <a:pt x="2603" y="4953"/>
                    <a:pt x="2585" y="4953"/>
                  </a:cubicBezTo>
                  <a:cubicBezTo>
                    <a:pt x="1513" y="4953"/>
                    <a:pt x="625" y="3949"/>
                    <a:pt x="616" y="2713"/>
                  </a:cubicBezTo>
                  <a:cubicBezTo>
                    <a:pt x="607" y="1598"/>
                    <a:pt x="1347" y="777"/>
                    <a:pt x="2391" y="741"/>
                  </a:cubicBezTo>
                  <a:cubicBezTo>
                    <a:pt x="2408" y="741"/>
                    <a:pt x="2425" y="740"/>
                    <a:pt x="2441" y="740"/>
                  </a:cubicBezTo>
                  <a:close/>
                  <a:moveTo>
                    <a:pt x="2516" y="1"/>
                  </a:moveTo>
                  <a:cubicBezTo>
                    <a:pt x="1053" y="1"/>
                    <a:pt x="0" y="1080"/>
                    <a:pt x="9" y="2579"/>
                  </a:cubicBezTo>
                  <a:cubicBezTo>
                    <a:pt x="18" y="4200"/>
                    <a:pt x="1162" y="5469"/>
                    <a:pt x="2602" y="5469"/>
                  </a:cubicBezTo>
                  <a:cubicBezTo>
                    <a:pt x="2612" y="5469"/>
                    <a:pt x="2622" y="5469"/>
                    <a:pt x="2632" y="5469"/>
                  </a:cubicBezTo>
                  <a:cubicBezTo>
                    <a:pt x="4131" y="5442"/>
                    <a:pt x="5174" y="4434"/>
                    <a:pt x="5174" y="3025"/>
                  </a:cubicBezTo>
                  <a:cubicBezTo>
                    <a:pt x="5166" y="1410"/>
                    <a:pt x="3926" y="1"/>
                    <a:pt x="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2019;p47">
              <a:extLst>
                <a:ext uri="{FF2B5EF4-FFF2-40B4-BE49-F238E27FC236}">
                  <a16:creationId xmlns:a16="http://schemas.microsoft.com/office/drawing/2014/main" id="{5008AD1F-D833-0514-DEC5-11F8490BF926}"/>
                </a:ext>
              </a:extLst>
            </p:cNvPr>
            <p:cNvSpPr/>
            <p:nvPr/>
          </p:nvSpPr>
          <p:spPr>
            <a:xfrm>
              <a:off x="2920675" y="3269375"/>
              <a:ext cx="78975" cy="49850"/>
            </a:xfrm>
            <a:custGeom>
              <a:avLst/>
              <a:gdLst/>
              <a:ahLst/>
              <a:cxnLst/>
              <a:rect l="l" t="t" r="r" b="b"/>
              <a:pathLst>
                <a:path w="3159" h="1994" extrusionOk="0">
                  <a:moveTo>
                    <a:pt x="1895" y="0"/>
                  </a:moveTo>
                  <a:cubicBezTo>
                    <a:pt x="1593" y="0"/>
                    <a:pt x="1282" y="93"/>
                    <a:pt x="973" y="193"/>
                  </a:cubicBezTo>
                  <a:cubicBezTo>
                    <a:pt x="437" y="622"/>
                    <a:pt x="0" y="1094"/>
                    <a:pt x="134" y="1853"/>
                  </a:cubicBezTo>
                  <a:cubicBezTo>
                    <a:pt x="246" y="1946"/>
                    <a:pt x="340" y="1993"/>
                    <a:pt x="423" y="1993"/>
                  </a:cubicBezTo>
                  <a:cubicBezTo>
                    <a:pt x="546" y="1993"/>
                    <a:pt x="645" y="1891"/>
                    <a:pt x="741" y="1683"/>
                  </a:cubicBezTo>
                  <a:cubicBezTo>
                    <a:pt x="960" y="1193"/>
                    <a:pt x="1209" y="960"/>
                    <a:pt x="1548" y="960"/>
                  </a:cubicBezTo>
                  <a:cubicBezTo>
                    <a:pt x="1733" y="960"/>
                    <a:pt x="1946" y="1030"/>
                    <a:pt x="2195" y="1166"/>
                  </a:cubicBezTo>
                  <a:cubicBezTo>
                    <a:pt x="2352" y="1254"/>
                    <a:pt x="2501" y="1337"/>
                    <a:pt x="2640" y="1337"/>
                  </a:cubicBezTo>
                  <a:cubicBezTo>
                    <a:pt x="2752" y="1337"/>
                    <a:pt x="2857" y="1282"/>
                    <a:pt x="2953" y="1130"/>
                  </a:cubicBezTo>
                  <a:cubicBezTo>
                    <a:pt x="3158" y="809"/>
                    <a:pt x="2944" y="541"/>
                    <a:pt x="2730" y="336"/>
                  </a:cubicBezTo>
                  <a:cubicBezTo>
                    <a:pt x="2468" y="87"/>
                    <a:pt x="2186" y="0"/>
                    <a:pt x="1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2020;p47">
              <a:extLst>
                <a:ext uri="{FF2B5EF4-FFF2-40B4-BE49-F238E27FC236}">
                  <a16:creationId xmlns:a16="http://schemas.microsoft.com/office/drawing/2014/main" id="{242EE9F2-CD9E-DA4C-D1E6-0A5038C8295A}"/>
                </a:ext>
              </a:extLst>
            </p:cNvPr>
            <p:cNvSpPr/>
            <p:nvPr/>
          </p:nvSpPr>
          <p:spPr>
            <a:xfrm>
              <a:off x="2751850" y="3338325"/>
              <a:ext cx="70925" cy="51325"/>
            </a:xfrm>
            <a:custGeom>
              <a:avLst/>
              <a:gdLst/>
              <a:ahLst/>
              <a:cxnLst/>
              <a:rect l="l" t="t" r="r" b="b"/>
              <a:pathLst>
                <a:path w="2837" h="2053" extrusionOk="0">
                  <a:moveTo>
                    <a:pt x="1649" y="1"/>
                  </a:moveTo>
                  <a:cubicBezTo>
                    <a:pt x="859" y="1"/>
                    <a:pt x="45" y="688"/>
                    <a:pt x="45" y="1557"/>
                  </a:cubicBezTo>
                  <a:cubicBezTo>
                    <a:pt x="63" y="1744"/>
                    <a:pt x="0" y="2003"/>
                    <a:pt x="312" y="2048"/>
                  </a:cubicBezTo>
                  <a:cubicBezTo>
                    <a:pt x="333" y="2051"/>
                    <a:pt x="353" y="2052"/>
                    <a:pt x="372" y="2052"/>
                  </a:cubicBezTo>
                  <a:cubicBezTo>
                    <a:pt x="567" y="2052"/>
                    <a:pt x="638" y="1888"/>
                    <a:pt x="687" y="1709"/>
                  </a:cubicBezTo>
                  <a:cubicBezTo>
                    <a:pt x="817" y="1221"/>
                    <a:pt x="1094" y="989"/>
                    <a:pt x="1470" y="989"/>
                  </a:cubicBezTo>
                  <a:cubicBezTo>
                    <a:pt x="1609" y="989"/>
                    <a:pt x="1763" y="1021"/>
                    <a:pt x="1927" y="1084"/>
                  </a:cubicBezTo>
                  <a:cubicBezTo>
                    <a:pt x="2080" y="1143"/>
                    <a:pt x="2233" y="1206"/>
                    <a:pt x="2367" y="1206"/>
                  </a:cubicBezTo>
                  <a:cubicBezTo>
                    <a:pt x="2498" y="1206"/>
                    <a:pt x="2610" y="1145"/>
                    <a:pt x="2685" y="959"/>
                  </a:cubicBezTo>
                  <a:cubicBezTo>
                    <a:pt x="2837" y="584"/>
                    <a:pt x="2578" y="335"/>
                    <a:pt x="2275" y="165"/>
                  </a:cubicBezTo>
                  <a:cubicBezTo>
                    <a:pt x="2080" y="52"/>
                    <a:pt x="1865" y="1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2021;p47">
              <a:extLst>
                <a:ext uri="{FF2B5EF4-FFF2-40B4-BE49-F238E27FC236}">
                  <a16:creationId xmlns:a16="http://schemas.microsoft.com/office/drawing/2014/main" id="{3C3DF2EA-AA21-4B46-2A83-9CFE9F37DA84}"/>
                </a:ext>
              </a:extLst>
            </p:cNvPr>
            <p:cNvSpPr/>
            <p:nvPr/>
          </p:nvSpPr>
          <p:spPr>
            <a:xfrm>
              <a:off x="5599225" y="3353450"/>
              <a:ext cx="369350" cy="212925"/>
            </a:xfrm>
            <a:custGeom>
              <a:avLst/>
              <a:gdLst/>
              <a:ahLst/>
              <a:cxnLst/>
              <a:rect l="l" t="t" r="r" b="b"/>
              <a:pathLst>
                <a:path w="14774" h="8517" extrusionOk="0">
                  <a:moveTo>
                    <a:pt x="420" y="0"/>
                  </a:moveTo>
                  <a:cubicBezTo>
                    <a:pt x="378" y="0"/>
                    <a:pt x="328" y="15"/>
                    <a:pt x="268" y="51"/>
                  </a:cubicBezTo>
                  <a:cubicBezTo>
                    <a:pt x="0" y="203"/>
                    <a:pt x="196" y="452"/>
                    <a:pt x="268" y="640"/>
                  </a:cubicBezTo>
                  <a:cubicBezTo>
                    <a:pt x="660" y="1576"/>
                    <a:pt x="1303" y="2317"/>
                    <a:pt x="2043" y="2977"/>
                  </a:cubicBezTo>
                  <a:cubicBezTo>
                    <a:pt x="4300" y="4984"/>
                    <a:pt x="6843" y="6519"/>
                    <a:pt x="9671" y="7580"/>
                  </a:cubicBezTo>
                  <a:cubicBezTo>
                    <a:pt x="10955" y="8071"/>
                    <a:pt x="12275" y="8410"/>
                    <a:pt x="13444" y="8517"/>
                  </a:cubicBezTo>
                  <a:lnTo>
                    <a:pt x="13979" y="8517"/>
                  </a:lnTo>
                  <a:cubicBezTo>
                    <a:pt x="14292" y="8517"/>
                    <a:pt x="14648" y="8517"/>
                    <a:pt x="14702" y="8133"/>
                  </a:cubicBezTo>
                  <a:cubicBezTo>
                    <a:pt x="14773" y="7723"/>
                    <a:pt x="14390" y="7687"/>
                    <a:pt x="14104" y="7607"/>
                  </a:cubicBezTo>
                  <a:cubicBezTo>
                    <a:pt x="13979" y="7562"/>
                    <a:pt x="13837" y="7553"/>
                    <a:pt x="13703" y="7527"/>
                  </a:cubicBezTo>
                  <a:cubicBezTo>
                    <a:pt x="9920" y="6849"/>
                    <a:pt x="6512" y="5252"/>
                    <a:pt x="3337" y="3146"/>
                  </a:cubicBezTo>
                  <a:cubicBezTo>
                    <a:pt x="2257" y="2424"/>
                    <a:pt x="1267" y="1603"/>
                    <a:pt x="696" y="381"/>
                  </a:cubicBezTo>
                  <a:cubicBezTo>
                    <a:pt x="632" y="245"/>
                    <a:pt x="590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2022;p47">
              <a:extLst>
                <a:ext uri="{FF2B5EF4-FFF2-40B4-BE49-F238E27FC236}">
                  <a16:creationId xmlns:a16="http://schemas.microsoft.com/office/drawing/2014/main" id="{C2CA98CF-A987-17CA-9E85-AA893C3F92A9}"/>
                </a:ext>
              </a:extLst>
            </p:cNvPr>
            <p:cNvSpPr/>
            <p:nvPr/>
          </p:nvSpPr>
          <p:spPr>
            <a:xfrm>
              <a:off x="3477900" y="3204525"/>
              <a:ext cx="335125" cy="296800"/>
            </a:xfrm>
            <a:custGeom>
              <a:avLst/>
              <a:gdLst/>
              <a:ahLst/>
              <a:cxnLst/>
              <a:rect l="l" t="t" r="r" b="b"/>
              <a:pathLst>
                <a:path w="13405" h="11872" extrusionOk="0">
                  <a:moveTo>
                    <a:pt x="5555" y="2662"/>
                  </a:moveTo>
                  <a:cubicBezTo>
                    <a:pt x="5567" y="2662"/>
                    <a:pt x="5578" y="2662"/>
                    <a:pt x="5590" y="2662"/>
                  </a:cubicBezTo>
                  <a:cubicBezTo>
                    <a:pt x="7633" y="2680"/>
                    <a:pt x="9292" y="4081"/>
                    <a:pt x="9283" y="5758"/>
                  </a:cubicBezTo>
                  <a:cubicBezTo>
                    <a:pt x="9265" y="8051"/>
                    <a:pt x="7552" y="9915"/>
                    <a:pt x="5483" y="9915"/>
                  </a:cubicBezTo>
                  <a:cubicBezTo>
                    <a:pt x="3502" y="9915"/>
                    <a:pt x="1914" y="8301"/>
                    <a:pt x="1905" y="6275"/>
                  </a:cubicBezTo>
                  <a:cubicBezTo>
                    <a:pt x="1905" y="4253"/>
                    <a:pt x="3511" y="2662"/>
                    <a:pt x="5555" y="2662"/>
                  </a:cubicBezTo>
                  <a:close/>
                  <a:moveTo>
                    <a:pt x="6095" y="1"/>
                  </a:moveTo>
                  <a:cubicBezTo>
                    <a:pt x="2851" y="1"/>
                    <a:pt x="23" y="3031"/>
                    <a:pt x="14" y="6507"/>
                  </a:cubicBezTo>
                  <a:cubicBezTo>
                    <a:pt x="0" y="9672"/>
                    <a:pt x="2339" y="11871"/>
                    <a:pt x="5108" y="11871"/>
                  </a:cubicBezTo>
                  <a:cubicBezTo>
                    <a:pt x="5891" y="11871"/>
                    <a:pt x="6708" y="11695"/>
                    <a:pt x="7517" y="11316"/>
                  </a:cubicBezTo>
                  <a:cubicBezTo>
                    <a:pt x="8971" y="10629"/>
                    <a:pt x="10104" y="9585"/>
                    <a:pt x="10915" y="8194"/>
                  </a:cubicBezTo>
                  <a:cubicBezTo>
                    <a:pt x="13404" y="3965"/>
                    <a:pt x="9827" y="120"/>
                    <a:pt x="6277" y="4"/>
                  </a:cubicBezTo>
                  <a:cubicBezTo>
                    <a:pt x="6216" y="2"/>
                    <a:pt x="6155" y="1"/>
                    <a:pt x="6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2023;p47">
              <a:extLst>
                <a:ext uri="{FF2B5EF4-FFF2-40B4-BE49-F238E27FC236}">
                  <a16:creationId xmlns:a16="http://schemas.microsoft.com/office/drawing/2014/main" id="{AEEBD83C-718F-0EDB-5851-8AB0F4DE0822}"/>
                </a:ext>
              </a:extLst>
            </p:cNvPr>
            <p:cNvSpPr/>
            <p:nvPr/>
          </p:nvSpPr>
          <p:spPr>
            <a:xfrm>
              <a:off x="1545500" y="3169800"/>
              <a:ext cx="595500" cy="455325"/>
            </a:xfrm>
            <a:custGeom>
              <a:avLst/>
              <a:gdLst/>
              <a:ahLst/>
              <a:cxnLst/>
              <a:rect l="l" t="t" r="r" b="b"/>
              <a:pathLst>
                <a:path w="23820" h="18213" extrusionOk="0">
                  <a:moveTo>
                    <a:pt x="20767" y="1818"/>
                  </a:moveTo>
                  <a:cubicBezTo>
                    <a:pt x="21381" y="1818"/>
                    <a:pt x="21690" y="2153"/>
                    <a:pt x="21812" y="2883"/>
                  </a:cubicBezTo>
                  <a:cubicBezTo>
                    <a:pt x="21955" y="3695"/>
                    <a:pt x="21982" y="4515"/>
                    <a:pt x="22044" y="5229"/>
                  </a:cubicBezTo>
                  <a:cubicBezTo>
                    <a:pt x="21999" y="6933"/>
                    <a:pt x="21768" y="8503"/>
                    <a:pt x="21232" y="10011"/>
                  </a:cubicBezTo>
                  <a:cubicBezTo>
                    <a:pt x="20751" y="11358"/>
                    <a:pt x="19948" y="12491"/>
                    <a:pt x="18832" y="13392"/>
                  </a:cubicBezTo>
                  <a:cubicBezTo>
                    <a:pt x="16543" y="15234"/>
                    <a:pt x="13951" y="16098"/>
                    <a:pt x="11166" y="16098"/>
                  </a:cubicBezTo>
                  <a:cubicBezTo>
                    <a:pt x="10566" y="16098"/>
                    <a:pt x="9957" y="16058"/>
                    <a:pt x="9341" y="15979"/>
                  </a:cubicBezTo>
                  <a:cubicBezTo>
                    <a:pt x="5451" y="15470"/>
                    <a:pt x="2471" y="12294"/>
                    <a:pt x="1659" y="8093"/>
                  </a:cubicBezTo>
                  <a:cubicBezTo>
                    <a:pt x="1436" y="6924"/>
                    <a:pt x="1419" y="5755"/>
                    <a:pt x="1490" y="4569"/>
                  </a:cubicBezTo>
                  <a:cubicBezTo>
                    <a:pt x="1535" y="3864"/>
                    <a:pt x="1767" y="3543"/>
                    <a:pt x="2569" y="3472"/>
                  </a:cubicBezTo>
                  <a:cubicBezTo>
                    <a:pt x="8056" y="2990"/>
                    <a:pt x="13542" y="2446"/>
                    <a:pt x="19029" y="1928"/>
                  </a:cubicBezTo>
                  <a:cubicBezTo>
                    <a:pt x="19493" y="1884"/>
                    <a:pt x="19965" y="1919"/>
                    <a:pt x="20420" y="1848"/>
                  </a:cubicBezTo>
                  <a:cubicBezTo>
                    <a:pt x="20546" y="1828"/>
                    <a:pt x="20661" y="1818"/>
                    <a:pt x="20767" y="1818"/>
                  </a:cubicBezTo>
                  <a:close/>
                  <a:moveTo>
                    <a:pt x="22268" y="1"/>
                  </a:moveTo>
                  <a:cubicBezTo>
                    <a:pt x="22250" y="1"/>
                    <a:pt x="22232" y="1"/>
                    <a:pt x="22214" y="1"/>
                  </a:cubicBezTo>
                  <a:cubicBezTo>
                    <a:pt x="21388" y="13"/>
                    <a:pt x="20564" y="16"/>
                    <a:pt x="19740" y="16"/>
                  </a:cubicBezTo>
                  <a:cubicBezTo>
                    <a:pt x="18641" y="16"/>
                    <a:pt x="17543" y="10"/>
                    <a:pt x="16442" y="10"/>
                  </a:cubicBezTo>
                  <a:cubicBezTo>
                    <a:pt x="16442" y="82"/>
                    <a:pt x="16442" y="162"/>
                    <a:pt x="16442" y="233"/>
                  </a:cubicBezTo>
                  <a:cubicBezTo>
                    <a:pt x="15372" y="233"/>
                    <a:pt x="14302" y="210"/>
                    <a:pt x="13232" y="210"/>
                  </a:cubicBezTo>
                  <a:cubicBezTo>
                    <a:pt x="12545" y="210"/>
                    <a:pt x="11857" y="220"/>
                    <a:pt x="11169" y="251"/>
                  </a:cubicBezTo>
                  <a:cubicBezTo>
                    <a:pt x="7967" y="412"/>
                    <a:pt x="4773" y="786"/>
                    <a:pt x="1624" y="1411"/>
                  </a:cubicBezTo>
                  <a:cubicBezTo>
                    <a:pt x="910" y="1554"/>
                    <a:pt x="634" y="1884"/>
                    <a:pt x="509" y="2562"/>
                  </a:cubicBezTo>
                  <a:cubicBezTo>
                    <a:pt x="143" y="4605"/>
                    <a:pt x="0" y="6648"/>
                    <a:pt x="357" y="8699"/>
                  </a:cubicBezTo>
                  <a:cubicBezTo>
                    <a:pt x="1106" y="12990"/>
                    <a:pt x="3256" y="16184"/>
                    <a:pt x="7556" y="17611"/>
                  </a:cubicBezTo>
                  <a:cubicBezTo>
                    <a:pt x="8793" y="18016"/>
                    <a:pt x="10052" y="18212"/>
                    <a:pt x="11325" y="18212"/>
                  </a:cubicBezTo>
                  <a:cubicBezTo>
                    <a:pt x="12071" y="18212"/>
                    <a:pt x="12823" y="18145"/>
                    <a:pt x="13578" y="18013"/>
                  </a:cubicBezTo>
                  <a:cubicBezTo>
                    <a:pt x="17432" y="17335"/>
                    <a:pt x="20447" y="15461"/>
                    <a:pt x="22089" y="11777"/>
                  </a:cubicBezTo>
                  <a:cubicBezTo>
                    <a:pt x="23703" y="8164"/>
                    <a:pt x="23819" y="4408"/>
                    <a:pt x="22999" y="572"/>
                  </a:cubicBezTo>
                  <a:cubicBezTo>
                    <a:pt x="22896" y="110"/>
                    <a:pt x="22694" y="1"/>
                    <a:pt x="222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2024;p47">
              <a:extLst>
                <a:ext uri="{FF2B5EF4-FFF2-40B4-BE49-F238E27FC236}">
                  <a16:creationId xmlns:a16="http://schemas.microsoft.com/office/drawing/2014/main" id="{EEACBD01-3C6A-860B-C9CE-EE5654C49A0E}"/>
                </a:ext>
              </a:extLst>
            </p:cNvPr>
            <p:cNvSpPr/>
            <p:nvPr/>
          </p:nvSpPr>
          <p:spPr>
            <a:xfrm>
              <a:off x="1513150" y="2161575"/>
              <a:ext cx="106400" cy="90075"/>
            </a:xfrm>
            <a:custGeom>
              <a:avLst/>
              <a:gdLst/>
              <a:ahLst/>
              <a:cxnLst/>
              <a:rect l="l" t="t" r="r" b="b"/>
              <a:pathLst>
                <a:path w="4256" h="3603" extrusionOk="0">
                  <a:moveTo>
                    <a:pt x="193" y="1"/>
                  </a:moveTo>
                  <a:cubicBezTo>
                    <a:pt x="61" y="1"/>
                    <a:pt x="1" y="101"/>
                    <a:pt x="1" y="302"/>
                  </a:cubicBezTo>
                  <a:cubicBezTo>
                    <a:pt x="1" y="1265"/>
                    <a:pt x="117" y="2202"/>
                    <a:pt x="652" y="3041"/>
                  </a:cubicBezTo>
                  <a:cubicBezTo>
                    <a:pt x="893" y="3406"/>
                    <a:pt x="1250" y="3585"/>
                    <a:pt x="1660" y="3603"/>
                  </a:cubicBezTo>
                  <a:cubicBezTo>
                    <a:pt x="2838" y="3558"/>
                    <a:pt x="4256" y="1676"/>
                    <a:pt x="4015" y="543"/>
                  </a:cubicBezTo>
                  <a:cubicBezTo>
                    <a:pt x="3978" y="369"/>
                    <a:pt x="3898" y="338"/>
                    <a:pt x="3798" y="338"/>
                  </a:cubicBezTo>
                  <a:cubicBezTo>
                    <a:pt x="3754" y="338"/>
                    <a:pt x="3707" y="344"/>
                    <a:pt x="3658" y="346"/>
                  </a:cubicBezTo>
                  <a:cubicBezTo>
                    <a:pt x="3293" y="370"/>
                    <a:pt x="2928" y="388"/>
                    <a:pt x="2563" y="388"/>
                  </a:cubicBezTo>
                  <a:cubicBezTo>
                    <a:pt x="1816" y="388"/>
                    <a:pt x="1074" y="310"/>
                    <a:pt x="349" y="34"/>
                  </a:cubicBezTo>
                  <a:cubicBezTo>
                    <a:pt x="288" y="12"/>
                    <a:pt x="236" y="1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2025;p47">
              <a:extLst>
                <a:ext uri="{FF2B5EF4-FFF2-40B4-BE49-F238E27FC236}">
                  <a16:creationId xmlns:a16="http://schemas.microsoft.com/office/drawing/2014/main" id="{8CF51EDE-A60B-C381-BC56-7966085815A5}"/>
                </a:ext>
              </a:extLst>
            </p:cNvPr>
            <p:cNvSpPr/>
            <p:nvPr/>
          </p:nvSpPr>
          <p:spPr>
            <a:xfrm>
              <a:off x="1512475" y="2073950"/>
              <a:ext cx="103975" cy="84475"/>
            </a:xfrm>
            <a:custGeom>
              <a:avLst/>
              <a:gdLst/>
              <a:ahLst/>
              <a:cxnLst/>
              <a:rect l="l" t="t" r="r" b="b"/>
              <a:pathLst>
                <a:path w="4159" h="3379" extrusionOk="0">
                  <a:moveTo>
                    <a:pt x="2650" y="0"/>
                  </a:moveTo>
                  <a:cubicBezTo>
                    <a:pt x="2380" y="0"/>
                    <a:pt x="2094" y="93"/>
                    <a:pt x="1812" y="283"/>
                  </a:cubicBezTo>
                  <a:cubicBezTo>
                    <a:pt x="1205" y="685"/>
                    <a:pt x="822" y="1282"/>
                    <a:pt x="492" y="1916"/>
                  </a:cubicBezTo>
                  <a:cubicBezTo>
                    <a:pt x="1" y="2897"/>
                    <a:pt x="37" y="2950"/>
                    <a:pt x="1062" y="3218"/>
                  </a:cubicBezTo>
                  <a:cubicBezTo>
                    <a:pt x="1598" y="3361"/>
                    <a:pt x="2142" y="3379"/>
                    <a:pt x="2891" y="3379"/>
                  </a:cubicBezTo>
                  <a:cubicBezTo>
                    <a:pt x="3043" y="3370"/>
                    <a:pt x="3400" y="3352"/>
                    <a:pt x="3748" y="3343"/>
                  </a:cubicBezTo>
                  <a:cubicBezTo>
                    <a:pt x="4006" y="3325"/>
                    <a:pt x="4149" y="3236"/>
                    <a:pt x="4158" y="2950"/>
                  </a:cubicBezTo>
                  <a:cubicBezTo>
                    <a:pt x="4158" y="2210"/>
                    <a:pt x="4131" y="1470"/>
                    <a:pt x="3792" y="792"/>
                  </a:cubicBezTo>
                  <a:cubicBezTo>
                    <a:pt x="3527" y="273"/>
                    <a:pt x="3113" y="0"/>
                    <a:pt x="2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2026;p47">
              <a:extLst>
                <a:ext uri="{FF2B5EF4-FFF2-40B4-BE49-F238E27FC236}">
                  <a16:creationId xmlns:a16="http://schemas.microsoft.com/office/drawing/2014/main" id="{823D1C9A-8DAA-0429-83DA-B19744C5B079}"/>
                </a:ext>
              </a:extLst>
            </p:cNvPr>
            <p:cNvSpPr/>
            <p:nvPr/>
          </p:nvSpPr>
          <p:spPr>
            <a:xfrm>
              <a:off x="1695150" y="2089150"/>
              <a:ext cx="97625" cy="81775"/>
            </a:xfrm>
            <a:custGeom>
              <a:avLst/>
              <a:gdLst/>
              <a:ahLst/>
              <a:cxnLst/>
              <a:rect l="l" t="t" r="r" b="b"/>
              <a:pathLst>
                <a:path w="3905" h="3271" extrusionOk="0">
                  <a:moveTo>
                    <a:pt x="2217" y="0"/>
                  </a:moveTo>
                  <a:cubicBezTo>
                    <a:pt x="1640" y="0"/>
                    <a:pt x="1233" y="425"/>
                    <a:pt x="910" y="906"/>
                  </a:cubicBezTo>
                  <a:cubicBezTo>
                    <a:pt x="518" y="1468"/>
                    <a:pt x="0" y="2209"/>
                    <a:pt x="268" y="2753"/>
                  </a:cubicBezTo>
                  <a:cubicBezTo>
                    <a:pt x="527" y="3270"/>
                    <a:pt x="1445" y="3154"/>
                    <a:pt x="1963" y="3208"/>
                  </a:cubicBezTo>
                  <a:cubicBezTo>
                    <a:pt x="1980" y="3208"/>
                    <a:pt x="1998" y="3208"/>
                    <a:pt x="2015" y="3208"/>
                  </a:cubicBezTo>
                  <a:cubicBezTo>
                    <a:pt x="3567" y="3208"/>
                    <a:pt x="3905" y="2809"/>
                    <a:pt x="3631" y="1459"/>
                  </a:cubicBezTo>
                  <a:cubicBezTo>
                    <a:pt x="3488" y="772"/>
                    <a:pt x="3194" y="157"/>
                    <a:pt x="2453" y="23"/>
                  </a:cubicBezTo>
                  <a:cubicBezTo>
                    <a:pt x="2372" y="7"/>
                    <a:pt x="2293" y="0"/>
                    <a:pt x="2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2027;p47">
              <a:extLst>
                <a:ext uri="{FF2B5EF4-FFF2-40B4-BE49-F238E27FC236}">
                  <a16:creationId xmlns:a16="http://schemas.microsoft.com/office/drawing/2014/main" id="{A83FA81E-8739-04D4-8F14-C34BB6C56EA1}"/>
                </a:ext>
              </a:extLst>
            </p:cNvPr>
            <p:cNvSpPr/>
            <p:nvPr/>
          </p:nvSpPr>
          <p:spPr>
            <a:xfrm>
              <a:off x="1695150" y="2173875"/>
              <a:ext cx="85875" cy="77750"/>
            </a:xfrm>
            <a:custGeom>
              <a:avLst/>
              <a:gdLst/>
              <a:ahLst/>
              <a:cxnLst/>
              <a:rect l="l" t="t" r="r" b="b"/>
              <a:pathLst>
                <a:path w="3435" h="3110" extrusionOk="0">
                  <a:moveTo>
                    <a:pt x="255" y="0"/>
                  </a:moveTo>
                  <a:cubicBezTo>
                    <a:pt x="121" y="0"/>
                    <a:pt x="33" y="84"/>
                    <a:pt x="27" y="274"/>
                  </a:cubicBezTo>
                  <a:cubicBezTo>
                    <a:pt x="0" y="1050"/>
                    <a:pt x="27" y="1826"/>
                    <a:pt x="455" y="2495"/>
                  </a:cubicBezTo>
                  <a:cubicBezTo>
                    <a:pt x="719" y="2904"/>
                    <a:pt x="1092" y="3110"/>
                    <a:pt x="1473" y="3110"/>
                  </a:cubicBezTo>
                  <a:cubicBezTo>
                    <a:pt x="1840" y="3110"/>
                    <a:pt x="2214" y="2920"/>
                    <a:pt x="2507" y="2540"/>
                  </a:cubicBezTo>
                  <a:cubicBezTo>
                    <a:pt x="2998" y="1906"/>
                    <a:pt x="3265" y="1166"/>
                    <a:pt x="3435" y="283"/>
                  </a:cubicBezTo>
                  <a:lnTo>
                    <a:pt x="3435" y="283"/>
                  </a:lnTo>
                  <a:cubicBezTo>
                    <a:pt x="3066" y="333"/>
                    <a:pt x="2703" y="361"/>
                    <a:pt x="2346" y="361"/>
                  </a:cubicBezTo>
                  <a:cubicBezTo>
                    <a:pt x="1686" y="361"/>
                    <a:pt x="1045" y="265"/>
                    <a:pt x="419" y="33"/>
                  </a:cubicBezTo>
                  <a:cubicBezTo>
                    <a:pt x="360" y="11"/>
                    <a:pt x="305" y="0"/>
                    <a:pt x="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2028;p47">
              <a:extLst>
                <a:ext uri="{FF2B5EF4-FFF2-40B4-BE49-F238E27FC236}">
                  <a16:creationId xmlns:a16="http://schemas.microsoft.com/office/drawing/2014/main" id="{B3F03B7B-8D0A-CFAD-8920-A6C9CD05D4FF}"/>
                </a:ext>
              </a:extLst>
            </p:cNvPr>
            <p:cNvSpPr/>
            <p:nvPr/>
          </p:nvSpPr>
          <p:spPr>
            <a:xfrm>
              <a:off x="1599475" y="2292375"/>
              <a:ext cx="115325" cy="186500"/>
            </a:xfrm>
            <a:custGeom>
              <a:avLst/>
              <a:gdLst/>
              <a:ahLst/>
              <a:cxnLst/>
              <a:rect l="l" t="t" r="r" b="b"/>
              <a:pathLst>
                <a:path w="4613" h="7460" extrusionOk="0">
                  <a:moveTo>
                    <a:pt x="2838" y="1534"/>
                  </a:moveTo>
                  <a:cubicBezTo>
                    <a:pt x="2884" y="1534"/>
                    <a:pt x="2934" y="1546"/>
                    <a:pt x="2989" y="1573"/>
                  </a:cubicBezTo>
                  <a:cubicBezTo>
                    <a:pt x="3256" y="1707"/>
                    <a:pt x="3167" y="1948"/>
                    <a:pt x="3069" y="2144"/>
                  </a:cubicBezTo>
                  <a:cubicBezTo>
                    <a:pt x="2587" y="3161"/>
                    <a:pt x="2070" y="4169"/>
                    <a:pt x="2088" y="5338"/>
                  </a:cubicBezTo>
                  <a:cubicBezTo>
                    <a:pt x="2096" y="5495"/>
                    <a:pt x="2012" y="5644"/>
                    <a:pt x="1830" y="5644"/>
                  </a:cubicBezTo>
                  <a:cubicBezTo>
                    <a:pt x="1815" y="5644"/>
                    <a:pt x="1800" y="5643"/>
                    <a:pt x="1784" y="5641"/>
                  </a:cubicBezTo>
                  <a:cubicBezTo>
                    <a:pt x="1624" y="5623"/>
                    <a:pt x="1561" y="5490"/>
                    <a:pt x="1543" y="5347"/>
                  </a:cubicBezTo>
                  <a:cubicBezTo>
                    <a:pt x="1526" y="5159"/>
                    <a:pt x="1517" y="4963"/>
                    <a:pt x="1508" y="4820"/>
                  </a:cubicBezTo>
                  <a:cubicBezTo>
                    <a:pt x="1606" y="3723"/>
                    <a:pt x="1838" y="2715"/>
                    <a:pt x="2453" y="1832"/>
                  </a:cubicBezTo>
                  <a:cubicBezTo>
                    <a:pt x="2558" y="1686"/>
                    <a:pt x="2673" y="1534"/>
                    <a:pt x="2838" y="1534"/>
                  </a:cubicBezTo>
                  <a:close/>
                  <a:moveTo>
                    <a:pt x="3374" y="1"/>
                  </a:moveTo>
                  <a:cubicBezTo>
                    <a:pt x="3006" y="1"/>
                    <a:pt x="2658" y="250"/>
                    <a:pt x="2364" y="494"/>
                  </a:cubicBezTo>
                  <a:cubicBezTo>
                    <a:pt x="910" y="1716"/>
                    <a:pt x="36" y="3233"/>
                    <a:pt x="0" y="5186"/>
                  </a:cubicBezTo>
                  <a:cubicBezTo>
                    <a:pt x="36" y="5454"/>
                    <a:pt x="71" y="5722"/>
                    <a:pt x="116" y="5998"/>
                  </a:cubicBezTo>
                  <a:cubicBezTo>
                    <a:pt x="232" y="6765"/>
                    <a:pt x="580" y="7363"/>
                    <a:pt x="1427" y="7452"/>
                  </a:cubicBezTo>
                  <a:cubicBezTo>
                    <a:pt x="1478" y="7457"/>
                    <a:pt x="1528" y="7460"/>
                    <a:pt x="1576" y="7460"/>
                  </a:cubicBezTo>
                  <a:cubicBezTo>
                    <a:pt x="2277" y="7460"/>
                    <a:pt x="2671" y="6929"/>
                    <a:pt x="2855" y="6328"/>
                  </a:cubicBezTo>
                  <a:cubicBezTo>
                    <a:pt x="3328" y="4820"/>
                    <a:pt x="3854" y="3331"/>
                    <a:pt x="4380" y="1841"/>
                  </a:cubicBezTo>
                  <a:cubicBezTo>
                    <a:pt x="4612" y="1199"/>
                    <a:pt x="4434" y="538"/>
                    <a:pt x="3854" y="155"/>
                  </a:cubicBezTo>
                  <a:cubicBezTo>
                    <a:pt x="3692" y="46"/>
                    <a:pt x="3531" y="1"/>
                    <a:pt x="3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2029;p47">
              <a:extLst>
                <a:ext uri="{FF2B5EF4-FFF2-40B4-BE49-F238E27FC236}">
                  <a16:creationId xmlns:a16="http://schemas.microsoft.com/office/drawing/2014/main" id="{55A7DD1D-4B13-142E-A7D9-7849C8D53A78}"/>
                </a:ext>
              </a:extLst>
            </p:cNvPr>
            <p:cNvSpPr/>
            <p:nvPr/>
          </p:nvSpPr>
          <p:spPr>
            <a:xfrm>
              <a:off x="4841825" y="3367450"/>
              <a:ext cx="199850" cy="226450"/>
            </a:xfrm>
            <a:custGeom>
              <a:avLst/>
              <a:gdLst/>
              <a:ahLst/>
              <a:cxnLst/>
              <a:rect l="l" t="t" r="r" b="b"/>
              <a:pathLst>
                <a:path w="7994" h="9058" extrusionOk="0">
                  <a:moveTo>
                    <a:pt x="4884" y="0"/>
                  </a:moveTo>
                  <a:cubicBezTo>
                    <a:pt x="4609" y="0"/>
                    <a:pt x="4328" y="21"/>
                    <a:pt x="4041" y="62"/>
                  </a:cubicBezTo>
                  <a:cubicBezTo>
                    <a:pt x="2123" y="321"/>
                    <a:pt x="589" y="1935"/>
                    <a:pt x="277" y="3987"/>
                  </a:cubicBezTo>
                  <a:cubicBezTo>
                    <a:pt x="0" y="5789"/>
                    <a:pt x="1133" y="7814"/>
                    <a:pt x="2873" y="8635"/>
                  </a:cubicBezTo>
                  <a:cubicBezTo>
                    <a:pt x="3476" y="8919"/>
                    <a:pt x="4123" y="9057"/>
                    <a:pt x="4764" y="9057"/>
                  </a:cubicBezTo>
                  <a:cubicBezTo>
                    <a:pt x="5971" y="9057"/>
                    <a:pt x="7154" y="8569"/>
                    <a:pt x="7976" y="7654"/>
                  </a:cubicBezTo>
                  <a:cubicBezTo>
                    <a:pt x="7940" y="7618"/>
                    <a:pt x="7904" y="7582"/>
                    <a:pt x="7878" y="7538"/>
                  </a:cubicBezTo>
                  <a:cubicBezTo>
                    <a:pt x="7292" y="7814"/>
                    <a:pt x="6714" y="7963"/>
                    <a:pt x="6149" y="7963"/>
                  </a:cubicBezTo>
                  <a:cubicBezTo>
                    <a:pt x="5438" y="7963"/>
                    <a:pt x="4747" y="7728"/>
                    <a:pt x="4086" y="7216"/>
                  </a:cubicBezTo>
                  <a:cubicBezTo>
                    <a:pt x="3042" y="6405"/>
                    <a:pt x="2659" y="5307"/>
                    <a:pt x="2846" y="4014"/>
                  </a:cubicBezTo>
                  <a:cubicBezTo>
                    <a:pt x="3097" y="2229"/>
                    <a:pt x="4443" y="1162"/>
                    <a:pt x="6164" y="1162"/>
                  </a:cubicBezTo>
                  <a:cubicBezTo>
                    <a:pt x="6706" y="1162"/>
                    <a:pt x="7284" y="1267"/>
                    <a:pt x="7878" y="1489"/>
                  </a:cubicBezTo>
                  <a:cubicBezTo>
                    <a:pt x="7913" y="1445"/>
                    <a:pt x="7958" y="1400"/>
                    <a:pt x="7993" y="1355"/>
                  </a:cubicBezTo>
                  <a:cubicBezTo>
                    <a:pt x="7125" y="393"/>
                    <a:pt x="6063" y="0"/>
                    <a:pt x="4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2030;p47">
              <a:extLst>
                <a:ext uri="{FF2B5EF4-FFF2-40B4-BE49-F238E27FC236}">
                  <a16:creationId xmlns:a16="http://schemas.microsoft.com/office/drawing/2014/main" id="{94EA95CE-8A7B-60DB-FE10-EB95BF78E7DA}"/>
                </a:ext>
              </a:extLst>
            </p:cNvPr>
            <p:cNvSpPr/>
            <p:nvPr/>
          </p:nvSpPr>
          <p:spPr>
            <a:xfrm>
              <a:off x="4614325" y="3468350"/>
              <a:ext cx="206325" cy="223700"/>
            </a:xfrm>
            <a:custGeom>
              <a:avLst/>
              <a:gdLst/>
              <a:ahLst/>
              <a:cxnLst/>
              <a:rect l="l" t="t" r="r" b="b"/>
              <a:pathLst>
                <a:path w="8253" h="8948" extrusionOk="0">
                  <a:moveTo>
                    <a:pt x="4951" y="1"/>
                  </a:moveTo>
                  <a:cubicBezTo>
                    <a:pt x="3779" y="1"/>
                    <a:pt x="2598" y="464"/>
                    <a:pt x="1731" y="1378"/>
                  </a:cubicBezTo>
                  <a:cubicBezTo>
                    <a:pt x="1" y="3207"/>
                    <a:pt x="72" y="6026"/>
                    <a:pt x="1883" y="7712"/>
                  </a:cubicBezTo>
                  <a:cubicBezTo>
                    <a:pt x="2768" y="8538"/>
                    <a:pt x="3869" y="8947"/>
                    <a:pt x="4964" y="8947"/>
                  </a:cubicBezTo>
                  <a:cubicBezTo>
                    <a:pt x="6164" y="8947"/>
                    <a:pt x="7357" y="8455"/>
                    <a:pt x="8253" y="7480"/>
                  </a:cubicBezTo>
                  <a:cubicBezTo>
                    <a:pt x="8217" y="7445"/>
                    <a:pt x="8181" y="7418"/>
                    <a:pt x="8146" y="7382"/>
                  </a:cubicBezTo>
                  <a:cubicBezTo>
                    <a:pt x="7914" y="7454"/>
                    <a:pt x="7682" y="7534"/>
                    <a:pt x="7450" y="7614"/>
                  </a:cubicBezTo>
                  <a:cubicBezTo>
                    <a:pt x="7110" y="7724"/>
                    <a:pt x="6758" y="7777"/>
                    <a:pt x="6408" y="7777"/>
                  </a:cubicBezTo>
                  <a:cubicBezTo>
                    <a:pt x="5392" y="7777"/>
                    <a:pt x="4394" y="7329"/>
                    <a:pt x="3757" y="6526"/>
                  </a:cubicBezTo>
                  <a:cubicBezTo>
                    <a:pt x="2918" y="5491"/>
                    <a:pt x="2784" y="3912"/>
                    <a:pt x="3426" y="2752"/>
                  </a:cubicBezTo>
                  <a:cubicBezTo>
                    <a:pt x="4044" y="1630"/>
                    <a:pt x="5082" y="1045"/>
                    <a:pt x="6384" y="1045"/>
                  </a:cubicBezTo>
                  <a:cubicBezTo>
                    <a:pt x="6811" y="1045"/>
                    <a:pt x="7266" y="1108"/>
                    <a:pt x="7744" y="1236"/>
                  </a:cubicBezTo>
                  <a:cubicBezTo>
                    <a:pt x="7771" y="1200"/>
                    <a:pt x="7807" y="1155"/>
                    <a:pt x="7842" y="1120"/>
                  </a:cubicBezTo>
                  <a:cubicBezTo>
                    <a:pt x="7038" y="371"/>
                    <a:pt x="5998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2031;p47">
              <a:extLst>
                <a:ext uri="{FF2B5EF4-FFF2-40B4-BE49-F238E27FC236}">
                  <a16:creationId xmlns:a16="http://schemas.microsoft.com/office/drawing/2014/main" id="{2934CB02-80D2-EE78-829B-37402CC06D1A}"/>
                </a:ext>
              </a:extLst>
            </p:cNvPr>
            <p:cNvSpPr/>
            <p:nvPr/>
          </p:nvSpPr>
          <p:spPr>
            <a:xfrm>
              <a:off x="4865450" y="3563450"/>
              <a:ext cx="3375" cy="4500"/>
            </a:xfrm>
            <a:custGeom>
              <a:avLst/>
              <a:gdLst/>
              <a:ahLst/>
              <a:cxnLst/>
              <a:rect l="l" t="t" r="r" b="b"/>
              <a:pathLst>
                <a:path w="135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10" y="63"/>
                    <a:pt x="28" y="126"/>
                    <a:pt x="45" y="179"/>
                  </a:cubicBezTo>
                  <a:cubicBezTo>
                    <a:pt x="72" y="153"/>
                    <a:pt x="99" y="126"/>
                    <a:pt x="135" y="90"/>
                  </a:cubicBezTo>
                  <a:cubicBezTo>
                    <a:pt x="90" y="63"/>
                    <a:pt x="45" y="3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2032;p47">
              <a:extLst>
                <a:ext uri="{FF2B5EF4-FFF2-40B4-BE49-F238E27FC236}">
                  <a16:creationId xmlns:a16="http://schemas.microsoft.com/office/drawing/2014/main" id="{074B6ED6-7A4B-D80D-2111-514B438FAE37}"/>
                </a:ext>
              </a:extLst>
            </p:cNvPr>
            <p:cNvSpPr/>
            <p:nvPr/>
          </p:nvSpPr>
          <p:spPr>
            <a:xfrm>
              <a:off x="4807925" y="3496325"/>
              <a:ext cx="6250" cy="3450"/>
            </a:xfrm>
            <a:custGeom>
              <a:avLst/>
              <a:gdLst/>
              <a:ahLst/>
              <a:cxnLst/>
              <a:rect l="l" t="t" r="r" b="b"/>
              <a:pathLst>
                <a:path w="250" h="138" extrusionOk="0">
                  <a:moveTo>
                    <a:pt x="98" y="1"/>
                  </a:moveTo>
                  <a:cubicBezTo>
                    <a:pt x="63" y="36"/>
                    <a:pt x="27" y="81"/>
                    <a:pt x="0" y="117"/>
                  </a:cubicBezTo>
                  <a:cubicBezTo>
                    <a:pt x="49" y="123"/>
                    <a:pt x="114" y="137"/>
                    <a:pt x="157" y="137"/>
                  </a:cubicBezTo>
                  <a:cubicBezTo>
                    <a:pt x="176" y="137"/>
                    <a:pt x="191" y="134"/>
                    <a:pt x="196" y="126"/>
                  </a:cubicBezTo>
                  <a:cubicBezTo>
                    <a:pt x="250" y="36"/>
                    <a:pt x="170" y="19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2033;p47">
              <a:extLst>
                <a:ext uri="{FF2B5EF4-FFF2-40B4-BE49-F238E27FC236}">
                  <a16:creationId xmlns:a16="http://schemas.microsoft.com/office/drawing/2014/main" id="{31FEA88D-0ABB-4E62-A19B-0B98A4BAA08B}"/>
                </a:ext>
              </a:extLst>
            </p:cNvPr>
            <p:cNvSpPr/>
            <p:nvPr/>
          </p:nvSpPr>
          <p:spPr>
            <a:xfrm>
              <a:off x="5038750" y="3554025"/>
              <a:ext cx="6050" cy="4775"/>
            </a:xfrm>
            <a:custGeom>
              <a:avLst/>
              <a:gdLst/>
              <a:ahLst/>
              <a:cxnLst/>
              <a:rect l="l" t="t" r="r" b="b"/>
              <a:pathLst>
                <a:path w="242" h="191" extrusionOk="0">
                  <a:moveTo>
                    <a:pt x="152" y="0"/>
                  </a:moveTo>
                  <a:cubicBezTo>
                    <a:pt x="103" y="0"/>
                    <a:pt x="52" y="52"/>
                    <a:pt x="1" y="75"/>
                  </a:cubicBezTo>
                  <a:cubicBezTo>
                    <a:pt x="27" y="119"/>
                    <a:pt x="63" y="155"/>
                    <a:pt x="99" y="191"/>
                  </a:cubicBezTo>
                  <a:cubicBezTo>
                    <a:pt x="143" y="146"/>
                    <a:pt x="241" y="84"/>
                    <a:pt x="232" y="66"/>
                  </a:cubicBezTo>
                  <a:cubicBezTo>
                    <a:pt x="207" y="17"/>
                    <a:pt x="179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2034;p47">
              <a:extLst>
                <a:ext uri="{FF2B5EF4-FFF2-40B4-BE49-F238E27FC236}">
                  <a16:creationId xmlns:a16="http://schemas.microsoft.com/office/drawing/2014/main" id="{67619606-27FE-A0C1-0DC1-0F1F3CC6CD95}"/>
                </a:ext>
              </a:extLst>
            </p:cNvPr>
            <p:cNvSpPr/>
            <p:nvPr/>
          </p:nvSpPr>
          <p:spPr>
            <a:xfrm>
              <a:off x="5038750" y="3401325"/>
              <a:ext cx="6275" cy="5025"/>
            </a:xfrm>
            <a:custGeom>
              <a:avLst/>
              <a:gdLst/>
              <a:ahLst/>
              <a:cxnLst/>
              <a:rect l="l" t="t" r="r" b="b"/>
              <a:pathLst>
                <a:path w="251" h="201" extrusionOk="0">
                  <a:moveTo>
                    <a:pt x="116" y="0"/>
                  </a:moveTo>
                  <a:cubicBezTo>
                    <a:pt x="81" y="45"/>
                    <a:pt x="36" y="90"/>
                    <a:pt x="1" y="134"/>
                  </a:cubicBezTo>
                  <a:cubicBezTo>
                    <a:pt x="49" y="161"/>
                    <a:pt x="101" y="201"/>
                    <a:pt x="150" y="201"/>
                  </a:cubicBezTo>
                  <a:cubicBezTo>
                    <a:pt x="182" y="201"/>
                    <a:pt x="213" y="184"/>
                    <a:pt x="241" y="134"/>
                  </a:cubicBezTo>
                  <a:cubicBezTo>
                    <a:pt x="250" y="116"/>
                    <a:pt x="161" y="45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2035;p47">
              <a:extLst>
                <a:ext uri="{FF2B5EF4-FFF2-40B4-BE49-F238E27FC236}">
                  <a16:creationId xmlns:a16="http://schemas.microsoft.com/office/drawing/2014/main" id="{1BEDDF15-308B-984A-DAE8-B90597654450}"/>
                </a:ext>
              </a:extLst>
            </p:cNvPr>
            <p:cNvSpPr/>
            <p:nvPr/>
          </p:nvSpPr>
          <p:spPr>
            <a:xfrm>
              <a:off x="4817950" y="3650675"/>
              <a:ext cx="3150" cy="4700"/>
            </a:xfrm>
            <a:custGeom>
              <a:avLst/>
              <a:gdLst/>
              <a:ahLst/>
              <a:cxnLst/>
              <a:rect l="l" t="t" r="r" b="b"/>
              <a:pathLst>
                <a:path w="126" h="188" extrusionOk="0">
                  <a:moveTo>
                    <a:pt x="126" y="0"/>
                  </a:moveTo>
                  <a:lnTo>
                    <a:pt x="126" y="0"/>
                  </a:lnTo>
                  <a:cubicBezTo>
                    <a:pt x="81" y="27"/>
                    <a:pt x="45" y="54"/>
                    <a:pt x="1" y="89"/>
                  </a:cubicBezTo>
                  <a:cubicBezTo>
                    <a:pt x="36" y="125"/>
                    <a:pt x="72" y="152"/>
                    <a:pt x="108" y="187"/>
                  </a:cubicBezTo>
                  <a:cubicBezTo>
                    <a:pt x="117" y="125"/>
                    <a:pt x="126" y="62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2036;p47">
              <a:extLst>
                <a:ext uri="{FF2B5EF4-FFF2-40B4-BE49-F238E27FC236}">
                  <a16:creationId xmlns:a16="http://schemas.microsoft.com/office/drawing/2014/main" id="{92667C63-B031-0CB5-F1B9-57AEDAC053A7}"/>
                </a:ext>
              </a:extLst>
            </p:cNvPr>
            <p:cNvSpPr/>
            <p:nvPr/>
          </p:nvSpPr>
          <p:spPr>
            <a:xfrm>
              <a:off x="2953000" y="3379450"/>
              <a:ext cx="97725" cy="105325"/>
            </a:xfrm>
            <a:custGeom>
              <a:avLst/>
              <a:gdLst/>
              <a:ahLst/>
              <a:cxnLst/>
              <a:rect l="l" t="t" r="r" b="b"/>
              <a:pathLst>
                <a:path w="3909" h="4213" extrusionOk="0">
                  <a:moveTo>
                    <a:pt x="1954" y="1028"/>
                  </a:moveTo>
                  <a:cubicBezTo>
                    <a:pt x="2001" y="1028"/>
                    <a:pt x="2049" y="1030"/>
                    <a:pt x="2097" y="1036"/>
                  </a:cubicBezTo>
                  <a:cubicBezTo>
                    <a:pt x="2695" y="1098"/>
                    <a:pt x="3123" y="1687"/>
                    <a:pt x="3052" y="2338"/>
                  </a:cubicBezTo>
                  <a:cubicBezTo>
                    <a:pt x="2993" y="2962"/>
                    <a:pt x="2568" y="3387"/>
                    <a:pt x="2032" y="3387"/>
                  </a:cubicBezTo>
                  <a:cubicBezTo>
                    <a:pt x="2001" y="3387"/>
                    <a:pt x="1969" y="3385"/>
                    <a:pt x="1937" y="3382"/>
                  </a:cubicBezTo>
                  <a:cubicBezTo>
                    <a:pt x="1357" y="3320"/>
                    <a:pt x="875" y="2660"/>
                    <a:pt x="929" y="1999"/>
                  </a:cubicBezTo>
                  <a:cubicBezTo>
                    <a:pt x="970" y="1415"/>
                    <a:pt x="1391" y="1028"/>
                    <a:pt x="1954" y="1028"/>
                  </a:cubicBezTo>
                  <a:close/>
                  <a:moveTo>
                    <a:pt x="1835" y="0"/>
                  </a:moveTo>
                  <a:cubicBezTo>
                    <a:pt x="1819" y="0"/>
                    <a:pt x="1802" y="1"/>
                    <a:pt x="1785" y="1"/>
                  </a:cubicBezTo>
                  <a:cubicBezTo>
                    <a:pt x="741" y="37"/>
                    <a:pt x="1" y="858"/>
                    <a:pt x="10" y="1973"/>
                  </a:cubicBezTo>
                  <a:cubicBezTo>
                    <a:pt x="19" y="3209"/>
                    <a:pt x="907" y="4213"/>
                    <a:pt x="1979" y="4213"/>
                  </a:cubicBezTo>
                  <a:cubicBezTo>
                    <a:pt x="1997" y="4213"/>
                    <a:pt x="2016" y="4212"/>
                    <a:pt x="2035" y="4212"/>
                  </a:cubicBezTo>
                  <a:cubicBezTo>
                    <a:pt x="3132" y="4176"/>
                    <a:pt x="3908" y="3391"/>
                    <a:pt x="3890" y="2321"/>
                  </a:cubicBezTo>
                  <a:cubicBezTo>
                    <a:pt x="3864" y="1100"/>
                    <a:pt x="2887" y="0"/>
                    <a:pt x="18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2037;p47">
              <a:extLst>
                <a:ext uri="{FF2B5EF4-FFF2-40B4-BE49-F238E27FC236}">
                  <a16:creationId xmlns:a16="http://schemas.microsoft.com/office/drawing/2014/main" id="{EE09C5D3-4E90-D276-15D5-AEC7D6C9E9AE}"/>
                </a:ext>
              </a:extLst>
            </p:cNvPr>
            <p:cNvSpPr/>
            <p:nvPr/>
          </p:nvSpPr>
          <p:spPr>
            <a:xfrm>
              <a:off x="3525525" y="3271075"/>
              <a:ext cx="184675" cy="181350"/>
            </a:xfrm>
            <a:custGeom>
              <a:avLst/>
              <a:gdLst/>
              <a:ahLst/>
              <a:cxnLst/>
              <a:rect l="l" t="t" r="r" b="b"/>
              <a:pathLst>
                <a:path w="7387" h="7254" extrusionOk="0">
                  <a:moveTo>
                    <a:pt x="3650" y="0"/>
                  </a:moveTo>
                  <a:cubicBezTo>
                    <a:pt x="1606" y="0"/>
                    <a:pt x="0" y="1591"/>
                    <a:pt x="0" y="3613"/>
                  </a:cubicBezTo>
                  <a:cubicBezTo>
                    <a:pt x="9" y="5639"/>
                    <a:pt x="1597" y="7253"/>
                    <a:pt x="3578" y="7253"/>
                  </a:cubicBezTo>
                  <a:cubicBezTo>
                    <a:pt x="5647" y="7253"/>
                    <a:pt x="7360" y="5389"/>
                    <a:pt x="7378" y="3096"/>
                  </a:cubicBezTo>
                  <a:cubicBezTo>
                    <a:pt x="7387" y="1419"/>
                    <a:pt x="5728" y="18"/>
                    <a:pt x="3685" y="0"/>
                  </a:cubicBezTo>
                  <a:cubicBezTo>
                    <a:pt x="3673" y="0"/>
                    <a:pt x="3662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2038;p47">
              <a:extLst>
                <a:ext uri="{FF2B5EF4-FFF2-40B4-BE49-F238E27FC236}">
                  <a16:creationId xmlns:a16="http://schemas.microsoft.com/office/drawing/2014/main" id="{DC14AC5D-BF73-7D47-D1FB-C3E5B0F44394}"/>
                </a:ext>
              </a:extLst>
            </p:cNvPr>
            <p:cNvSpPr/>
            <p:nvPr/>
          </p:nvSpPr>
          <p:spPr>
            <a:xfrm>
              <a:off x="1580950" y="3215250"/>
              <a:ext cx="515675" cy="357025"/>
            </a:xfrm>
            <a:custGeom>
              <a:avLst/>
              <a:gdLst/>
              <a:ahLst/>
              <a:cxnLst/>
              <a:rect l="l" t="t" r="r" b="b"/>
              <a:pathLst>
                <a:path w="20627" h="14281" extrusionOk="0">
                  <a:moveTo>
                    <a:pt x="18571" y="638"/>
                  </a:moveTo>
                  <a:cubicBezTo>
                    <a:pt x="18694" y="638"/>
                    <a:pt x="18793" y="692"/>
                    <a:pt x="18833" y="886"/>
                  </a:cubicBezTo>
                  <a:cubicBezTo>
                    <a:pt x="18940" y="1475"/>
                    <a:pt x="18735" y="2082"/>
                    <a:pt x="18075" y="2367"/>
                  </a:cubicBezTo>
                  <a:cubicBezTo>
                    <a:pt x="17825" y="2475"/>
                    <a:pt x="17569" y="2564"/>
                    <a:pt x="17326" y="2564"/>
                  </a:cubicBezTo>
                  <a:cubicBezTo>
                    <a:pt x="17065" y="2564"/>
                    <a:pt x="16819" y="2462"/>
                    <a:pt x="16612" y="2171"/>
                  </a:cubicBezTo>
                  <a:cubicBezTo>
                    <a:pt x="16451" y="1939"/>
                    <a:pt x="16389" y="1627"/>
                    <a:pt x="16299" y="1341"/>
                  </a:cubicBezTo>
                  <a:cubicBezTo>
                    <a:pt x="16166" y="958"/>
                    <a:pt x="16335" y="797"/>
                    <a:pt x="16719" y="788"/>
                  </a:cubicBezTo>
                  <a:cubicBezTo>
                    <a:pt x="17102" y="779"/>
                    <a:pt x="17477" y="726"/>
                    <a:pt x="17905" y="690"/>
                  </a:cubicBezTo>
                  <a:cubicBezTo>
                    <a:pt x="17949" y="717"/>
                    <a:pt x="18000" y="727"/>
                    <a:pt x="18054" y="727"/>
                  </a:cubicBezTo>
                  <a:cubicBezTo>
                    <a:pt x="18216" y="727"/>
                    <a:pt x="18414" y="638"/>
                    <a:pt x="18571" y="638"/>
                  </a:cubicBezTo>
                  <a:close/>
                  <a:moveTo>
                    <a:pt x="13458" y="1056"/>
                  </a:moveTo>
                  <a:cubicBezTo>
                    <a:pt x="13737" y="1056"/>
                    <a:pt x="13814" y="1236"/>
                    <a:pt x="13703" y="1582"/>
                  </a:cubicBezTo>
                  <a:cubicBezTo>
                    <a:pt x="13623" y="1850"/>
                    <a:pt x="13578" y="2126"/>
                    <a:pt x="13462" y="2367"/>
                  </a:cubicBezTo>
                  <a:cubicBezTo>
                    <a:pt x="13249" y="2808"/>
                    <a:pt x="12760" y="3094"/>
                    <a:pt x="12304" y="3094"/>
                  </a:cubicBezTo>
                  <a:cubicBezTo>
                    <a:pt x="12150" y="3094"/>
                    <a:pt x="12000" y="3061"/>
                    <a:pt x="11866" y="2992"/>
                  </a:cubicBezTo>
                  <a:cubicBezTo>
                    <a:pt x="11250" y="2671"/>
                    <a:pt x="11277" y="2046"/>
                    <a:pt x="11232" y="1475"/>
                  </a:cubicBezTo>
                  <a:cubicBezTo>
                    <a:pt x="11214" y="1216"/>
                    <a:pt x="11482" y="1243"/>
                    <a:pt x="11669" y="1225"/>
                  </a:cubicBezTo>
                  <a:cubicBezTo>
                    <a:pt x="12187" y="1181"/>
                    <a:pt x="12704" y="1136"/>
                    <a:pt x="13168" y="1101"/>
                  </a:cubicBezTo>
                  <a:cubicBezTo>
                    <a:pt x="13281" y="1071"/>
                    <a:pt x="13378" y="1056"/>
                    <a:pt x="13458" y="1056"/>
                  </a:cubicBezTo>
                  <a:close/>
                  <a:moveTo>
                    <a:pt x="8529" y="1506"/>
                  </a:moveTo>
                  <a:cubicBezTo>
                    <a:pt x="8798" y="1506"/>
                    <a:pt x="8869" y="1741"/>
                    <a:pt x="8788" y="2118"/>
                  </a:cubicBezTo>
                  <a:cubicBezTo>
                    <a:pt x="8743" y="2358"/>
                    <a:pt x="8716" y="2608"/>
                    <a:pt x="8627" y="2840"/>
                  </a:cubicBezTo>
                  <a:cubicBezTo>
                    <a:pt x="8456" y="3292"/>
                    <a:pt x="7927" y="3597"/>
                    <a:pt x="7452" y="3597"/>
                  </a:cubicBezTo>
                  <a:cubicBezTo>
                    <a:pt x="7309" y="3597"/>
                    <a:pt x="7170" y="3569"/>
                    <a:pt x="7048" y="3509"/>
                  </a:cubicBezTo>
                  <a:cubicBezTo>
                    <a:pt x="6700" y="3340"/>
                    <a:pt x="6361" y="2242"/>
                    <a:pt x="6522" y="1868"/>
                  </a:cubicBezTo>
                  <a:cubicBezTo>
                    <a:pt x="6593" y="1698"/>
                    <a:pt x="6718" y="1707"/>
                    <a:pt x="6852" y="1698"/>
                  </a:cubicBezTo>
                  <a:cubicBezTo>
                    <a:pt x="7316" y="1645"/>
                    <a:pt x="7780" y="1600"/>
                    <a:pt x="8333" y="1538"/>
                  </a:cubicBezTo>
                  <a:cubicBezTo>
                    <a:pt x="8407" y="1516"/>
                    <a:pt x="8472" y="1506"/>
                    <a:pt x="8529" y="1506"/>
                  </a:cubicBezTo>
                  <a:close/>
                  <a:moveTo>
                    <a:pt x="4183" y="1950"/>
                  </a:moveTo>
                  <a:cubicBezTo>
                    <a:pt x="4591" y="1950"/>
                    <a:pt x="4455" y="2304"/>
                    <a:pt x="4488" y="2528"/>
                  </a:cubicBezTo>
                  <a:cubicBezTo>
                    <a:pt x="4462" y="3591"/>
                    <a:pt x="3942" y="4152"/>
                    <a:pt x="2990" y="4152"/>
                  </a:cubicBezTo>
                  <a:cubicBezTo>
                    <a:pt x="2975" y="4152"/>
                    <a:pt x="2960" y="4152"/>
                    <a:pt x="2945" y="4152"/>
                  </a:cubicBezTo>
                  <a:cubicBezTo>
                    <a:pt x="2186" y="4134"/>
                    <a:pt x="1589" y="3429"/>
                    <a:pt x="1517" y="2528"/>
                  </a:cubicBezTo>
                  <a:cubicBezTo>
                    <a:pt x="1499" y="2269"/>
                    <a:pt x="1562" y="2198"/>
                    <a:pt x="1803" y="2180"/>
                  </a:cubicBezTo>
                  <a:cubicBezTo>
                    <a:pt x="2561" y="2109"/>
                    <a:pt x="3319" y="2046"/>
                    <a:pt x="4078" y="1957"/>
                  </a:cubicBezTo>
                  <a:cubicBezTo>
                    <a:pt x="4116" y="1952"/>
                    <a:pt x="4151" y="1950"/>
                    <a:pt x="4183" y="1950"/>
                  </a:cubicBezTo>
                  <a:close/>
                  <a:moveTo>
                    <a:pt x="19349" y="0"/>
                  </a:moveTo>
                  <a:cubicBezTo>
                    <a:pt x="19243" y="0"/>
                    <a:pt x="19128" y="10"/>
                    <a:pt x="19002" y="30"/>
                  </a:cubicBezTo>
                  <a:cubicBezTo>
                    <a:pt x="18547" y="101"/>
                    <a:pt x="18075" y="66"/>
                    <a:pt x="17611" y="110"/>
                  </a:cubicBezTo>
                  <a:cubicBezTo>
                    <a:pt x="12124" y="628"/>
                    <a:pt x="6638" y="1172"/>
                    <a:pt x="1151" y="1654"/>
                  </a:cubicBezTo>
                  <a:cubicBezTo>
                    <a:pt x="349" y="1725"/>
                    <a:pt x="117" y="2046"/>
                    <a:pt x="72" y="2751"/>
                  </a:cubicBezTo>
                  <a:cubicBezTo>
                    <a:pt x="1" y="3937"/>
                    <a:pt x="18" y="5106"/>
                    <a:pt x="241" y="6275"/>
                  </a:cubicBezTo>
                  <a:cubicBezTo>
                    <a:pt x="1053" y="10476"/>
                    <a:pt x="4033" y="13652"/>
                    <a:pt x="7923" y="14161"/>
                  </a:cubicBezTo>
                  <a:cubicBezTo>
                    <a:pt x="8539" y="14240"/>
                    <a:pt x="9148" y="14280"/>
                    <a:pt x="9748" y="14280"/>
                  </a:cubicBezTo>
                  <a:cubicBezTo>
                    <a:pt x="12533" y="14280"/>
                    <a:pt x="15126" y="13416"/>
                    <a:pt x="17423" y="11574"/>
                  </a:cubicBezTo>
                  <a:cubicBezTo>
                    <a:pt x="18530" y="10673"/>
                    <a:pt x="19333" y="9540"/>
                    <a:pt x="19814" y="8193"/>
                  </a:cubicBezTo>
                  <a:cubicBezTo>
                    <a:pt x="20350" y="6685"/>
                    <a:pt x="20581" y="5115"/>
                    <a:pt x="20626" y="3411"/>
                  </a:cubicBezTo>
                  <a:cubicBezTo>
                    <a:pt x="20564" y="2697"/>
                    <a:pt x="20537" y="1877"/>
                    <a:pt x="20394" y="1065"/>
                  </a:cubicBezTo>
                  <a:cubicBezTo>
                    <a:pt x="20272" y="335"/>
                    <a:pt x="19963" y="0"/>
                    <a:pt x="1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2039;p47">
              <a:extLst>
                <a:ext uri="{FF2B5EF4-FFF2-40B4-BE49-F238E27FC236}">
                  <a16:creationId xmlns:a16="http://schemas.microsoft.com/office/drawing/2014/main" id="{528EC441-34DF-C57F-E82D-AB11280676BF}"/>
                </a:ext>
              </a:extLst>
            </p:cNvPr>
            <p:cNvSpPr/>
            <p:nvPr/>
          </p:nvSpPr>
          <p:spPr>
            <a:xfrm>
              <a:off x="1637150" y="2330700"/>
              <a:ext cx="43750" cy="102800"/>
            </a:xfrm>
            <a:custGeom>
              <a:avLst/>
              <a:gdLst/>
              <a:ahLst/>
              <a:cxnLst/>
              <a:rect l="l" t="t" r="r" b="b"/>
              <a:pathLst>
                <a:path w="1750" h="4112" extrusionOk="0">
                  <a:moveTo>
                    <a:pt x="1331" y="1"/>
                  </a:moveTo>
                  <a:cubicBezTo>
                    <a:pt x="1166" y="1"/>
                    <a:pt x="1051" y="153"/>
                    <a:pt x="946" y="299"/>
                  </a:cubicBezTo>
                  <a:cubicBezTo>
                    <a:pt x="331" y="1182"/>
                    <a:pt x="99" y="2190"/>
                    <a:pt x="1" y="3287"/>
                  </a:cubicBezTo>
                  <a:cubicBezTo>
                    <a:pt x="10" y="3430"/>
                    <a:pt x="19" y="3626"/>
                    <a:pt x="36" y="3814"/>
                  </a:cubicBezTo>
                  <a:cubicBezTo>
                    <a:pt x="54" y="3957"/>
                    <a:pt x="117" y="4090"/>
                    <a:pt x="277" y="4108"/>
                  </a:cubicBezTo>
                  <a:cubicBezTo>
                    <a:pt x="293" y="4110"/>
                    <a:pt x="308" y="4111"/>
                    <a:pt x="323" y="4111"/>
                  </a:cubicBezTo>
                  <a:cubicBezTo>
                    <a:pt x="505" y="4111"/>
                    <a:pt x="589" y="3962"/>
                    <a:pt x="581" y="3805"/>
                  </a:cubicBezTo>
                  <a:cubicBezTo>
                    <a:pt x="563" y="2636"/>
                    <a:pt x="1080" y="1628"/>
                    <a:pt x="1562" y="611"/>
                  </a:cubicBezTo>
                  <a:cubicBezTo>
                    <a:pt x="1660" y="415"/>
                    <a:pt x="1749" y="174"/>
                    <a:pt x="1482" y="40"/>
                  </a:cubicBezTo>
                  <a:cubicBezTo>
                    <a:pt x="1427" y="13"/>
                    <a:pt x="1377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2040;p47">
              <a:extLst>
                <a:ext uri="{FF2B5EF4-FFF2-40B4-BE49-F238E27FC236}">
                  <a16:creationId xmlns:a16="http://schemas.microsoft.com/office/drawing/2014/main" id="{9C54F260-26A5-62F9-EDCF-A354CC74591C}"/>
                </a:ext>
              </a:extLst>
            </p:cNvPr>
            <p:cNvSpPr/>
            <p:nvPr/>
          </p:nvSpPr>
          <p:spPr>
            <a:xfrm>
              <a:off x="2974875" y="3405125"/>
              <a:ext cx="56225" cy="59000"/>
            </a:xfrm>
            <a:custGeom>
              <a:avLst/>
              <a:gdLst/>
              <a:ahLst/>
              <a:cxnLst/>
              <a:rect l="l" t="t" r="r" b="b"/>
              <a:pathLst>
                <a:path w="2249" h="2360" extrusionOk="0">
                  <a:moveTo>
                    <a:pt x="1079" y="1"/>
                  </a:moveTo>
                  <a:cubicBezTo>
                    <a:pt x="516" y="1"/>
                    <a:pt x="95" y="388"/>
                    <a:pt x="54" y="972"/>
                  </a:cubicBezTo>
                  <a:cubicBezTo>
                    <a:pt x="0" y="1633"/>
                    <a:pt x="482" y="2293"/>
                    <a:pt x="1062" y="2355"/>
                  </a:cubicBezTo>
                  <a:cubicBezTo>
                    <a:pt x="1094" y="2358"/>
                    <a:pt x="1126" y="2360"/>
                    <a:pt x="1157" y="2360"/>
                  </a:cubicBezTo>
                  <a:cubicBezTo>
                    <a:pt x="1693" y="2360"/>
                    <a:pt x="2118" y="1935"/>
                    <a:pt x="2177" y="1311"/>
                  </a:cubicBezTo>
                  <a:cubicBezTo>
                    <a:pt x="2248" y="660"/>
                    <a:pt x="1820" y="71"/>
                    <a:pt x="1222" y="9"/>
                  </a:cubicBezTo>
                  <a:cubicBezTo>
                    <a:pt x="1174" y="3"/>
                    <a:pt x="1126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2041;p47">
              <a:extLst>
                <a:ext uri="{FF2B5EF4-FFF2-40B4-BE49-F238E27FC236}">
                  <a16:creationId xmlns:a16="http://schemas.microsoft.com/office/drawing/2014/main" id="{FF956D2C-1E4B-718A-35E7-7721589E4050}"/>
                </a:ext>
              </a:extLst>
            </p:cNvPr>
            <p:cNvSpPr/>
            <p:nvPr/>
          </p:nvSpPr>
          <p:spPr>
            <a:xfrm>
              <a:off x="1618425" y="3264000"/>
              <a:ext cx="77300" cy="55050"/>
            </a:xfrm>
            <a:custGeom>
              <a:avLst/>
              <a:gdLst/>
              <a:ahLst/>
              <a:cxnLst/>
              <a:rect l="l" t="t" r="r" b="b"/>
              <a:pathLst>
                <a:path w="3092" h="2202" extrusionOk="0">
                  <a:moveTo>
                    <a:pt x="2684" y="0"/>
                  </a:moveTo>
                  <a:cubicBezTo>
                    <a:pt x="2652" y="0"/>
                    <a:pt x="2617" y="2"/>
                    <a:pt x="2579" y="7"/>
                  </a:cubicBezTo>
                  <a:cubicBezTo>
                    <a:pt x="1820" y="96"/>
                    <a:pt x="1062" y="159"/>
                    <a:pt x="304" y="221"/>
                  </a:cubicBezTo>
                  <a:cubicBezTo>
                    <a:pt x="63" y="248"/>
                    <a:pt x="0" y="319"/>
                    <a:pt x="18" y="578"/>
                  </a:cubicBezTo>
                  <a:cubicBezTo>
                    <a:pt x="90" y="1479"/>
                    <a:pt x="687" y="2184"/>
                    <a:pt x="1446" y="2202"/>
                  </a:cubicBezTo>
                  <a:cubicBezTo>
                    <a:pt x="1461" y="2202"/>
                    <a:pt x="1476" y="2202"/>
                    <a:pt x="1491" y="2202"/>
                  </a:cubicBezTo>
                  <a:cubicBezTo>
                    <a:pt x="2443" y="2202"/>
                    <a:pt x="2963" y="1641"/>
                    <a:pt x="2989" y="578"/>
                  </a:cubicBezTo>
                  <a:cubicBezTo>
                    <a:pt x="2956" y="354"/>
                    <a:pt x="3092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2042;p47">
              <a:extLst>
                <a:ext uri="{FF2B5EF4-FFF2-40B4-BE49-F238E27FC236}">
                  <a16:creationId xmlns:a16="http://schemas.microsoft.com/office/drawing/2014/main" id="{B08D6D08-B532-2B82-6D34-110527749E11}"/>
                </a:ext>
              </a:extLst>
            </p:cNvPr>
            <p:cNvSpPr/>
            <p:nvPr/>
          </p:nvSpPr>
          <p:spPr>
            <a:xfrm>
              <a:off x="1861300" y="3241625"/>
              <a:ext cx="65025" cy="50975"/>
            </a:xfrm>
            <a:custGeom>
              <a:avLst/>
              <a:gdLst/>
              <a:ahLst/>
              <a:cxnLst/>
              <a:rect l="l" t="t" r="r" b="b"/>
              <a:pathLst>
                <a:path w="2601" h="2039" extrusionOk="0">
                  <a:moveTo>
                    <a:pt x="2244" y="1"/>
                  </a:moveTo>
                  <a:cubicBezTo>
                    <a:pt x="2164" y="1"/>
                    <a:pt x="2067" y="16"/>
                    <a:pt x="1954" y="46"/>
                  </a:cubicBezTo>
                  <a:cubicBezTo>
                    <a:pt x="1490" y="81"/>
                    <a:pt x="973" y="126"/>
                    <a:pt x="455" y="170"/>
                  </a:cubicBezTo>
                  <a:cubicBezTo>
                    <a:pt x="268" y="179"/>
                    <a:pt x="0" y="161"/>
                    <a:pt x="18" y="420"/>
                  </a:cubicBezTo>
                  <a:cubicBezTo>
                    <a:pt x="63" y="991"/>
                    <a:pt x="36" y="1616"/>
                    <a:pt x="652" y="1937"/>
                  </a:cubicBezTo>
                  <a:cubicBezTo>
                    <a:pt x="786" y="2006"/>
                    <a:pt x="936" y="2039"/>
                    <a:pt x="1090" y="2039"/>
                  </a:cubicBezTo>
                  <a:cubicBezTo>
                    <a:pt x="1546" y="2039"/>
                    <a:pt x="2035" y="1753"/>
                    <a:pt x="2248" y="1312"/>
                  </a:cubicBezTo>
                  <a:cubicBezTo>
                    <a:pt x="2364" y="1071"/>
                    <a:pt x="2409" y="795"/>
                    <a:pt x="2489" y="527"/>
                  </a:cubicBezTo>
                  <a:cubicBezTo>
                    <a:pt x="2600" y="181"/>
                    <a:pt x="2523" y="1"/>
                    <a:pt x="2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2043;p47">
              <a:extLst>
                <a:ext uri="{FF2B5EF4-FFF2-40B4-BE49-F238E27FC236}">
                  <a16:creationId xmlns:a16="http://schemas.microsoft.com/office/drawing/2014/main" id="{757545DB-18EA-6275-0B98-367E6D161E8D}"/>
                </a:ext>
              </a:extLst>
            </p:cNvPr>
            <p:cNvSpPr/>
            <p:nvPr/>
          </p:nvSpPr>
          <p:spPr>
            <a:xfrm>
              <a:off x="1985075" y="3231175"/>
              <a:ext cx="69375" cy="48175"/>
            </a:xfrm>
            <a:custGeom>
              <a:avLst/>
              <a:gdLst/>
              <a:ahLst/>
              <a:cxnLst/>
              <a:rect l="l" t="t" r="r" b="b"/>
              <a:pathLst>
                <a:path w="2775" h="1927" extrusionOk="0">
                  <a:moveTo>
                    <a:pt x="2406" y="1"/>
                  </a:moveTo>
                  <a:cubicBezTo>
                    <a:pt x="2249" y="1"/>
                    <a:pt x="2051" y="90"/>
                    <a:pt x="1889" y="90"/>
                  </a:cubicBezTo>
                  <a:cubicBezTo>
                    <a:pt x="1835" y="90"/>
                    <a:pt x="1784" y="80"/>
                    <a:pt x="1740" y="53"/>
                  </a:cubicBezTo>
                  <a:cubicBezTo>
                    <a:pt x="1312" y="89"/>
                    <a:pt x="937" y="142"/>
                    <a:pt x="554" y="151"/>
                  </a:cubicBezTo>
                  <a:cubicBezTo>
                    <a:pt x="170" y="160"/>
                    <a:pt x="1" y="321"/>
                    <a:pt x="134" y="704"/>
                  </a:cubicBezTo>
                  <a:cubicBezTo>
                    <a:pt x="224" y="990"/>
                    <a:pt x="286" y="1302"/>
                    <a:pt x="447" y="1534"/>
                  </a:cubicBezTo>
                  <a:cubicBezTo>
                    <a:pt x="654" y="1825"/>
                    <a:pt x="900" y="1927"/>
                    <a:pt x="1161" y="1927"/>
                  </a:cubicBezTo>
                  <a:cubicBezTo>
                    <a:pt x="1404" y="1927"/>
                    <a:pt x="1660" y="1838"/>
                    <a:pt x="1910" y="1730"/>
                  </a:cubicBezTo>
                  <a:cubicBezTo>
                    <a:pt x="2570" y="1445"/>
                    <a:pt x="2775" y="838"/>
                    <a:pt x="2668" y="249"/>
                  </a:cubicBezTo>
                  <a:cubicBezTo>
                    <a:pt x="2628" y="55"/>
                    <a:pt x="2529" y="1"/>
                    <a:pt x="24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2044;p47">
              <a:extLst>
                <a:ext uri="{FF2B5EF4-FFF2-40B4-BE49-F238E27FC236}">
                  <a16:creationId xmlns:a16="http://schemas.microsoft.com/office/drawing/2014/main" id="{90697915-9B86-5148-FD9F-2A9644927AD2}"/>
                </a:ext>
              </a:extLst>
            </p:cNvPr>
            <p:cNvSpPr/>
            <p:nvPr/>
          </p:nvSpPr>
          <p:spPr>
            <a:xfrm>
              <a:off x="1739975" y="3252875"/>
              <a:ext cx="62700" cy="52325"/>
            </a:xfrm>
            <a:custGeom>
              <a:avLst/>
              <a:gdLst/>
              <a:ahLst/>
              <a:cxnLst/>
              <a:rect l="l" t="t" r="r" b="b"/>
              <a:pathLst>
                <a:path w="2508" h="2093" extrusionOk="0">
                  <a:moveTo>
                    <a:pt x="2168" y="1"/>
                  </a:moveTo>
                  <a:cubicBezTo>
                    <a:pt x="2111" y="1"/>
                    <a:pt x="2046" y="11"/>
                    <a:pt x="1972" y="33"/>
                  </a:cubicBezTo>
                  <a:cubicBezTo>
                    <a:pt x="1419" y="95"/>
                    <a:pt x="955" y="140"/>
                    <a:pt x="491" y="193"/>
                  </a:cubicBezTo>
                  <a:cubicBezTo>
                    <a:pt x="357" y="202"/>
                    <a:pt x="232" y="193"/>
                    <a:pt x="161" y="363"/>
                  </a:cubicBezTo>
                  <a:cubicBezTo>
                    <a:pt x="0" y="737"/>
                    <a:pt x="339" y="1835"/>
                    <a:pt x="687" y="2004"/>
                  </a:cubicBezTo>
                  <a:cubicBezTo>
                    <a:pt x="809" y="2064"/>
                    <a:pt x="948" y="2092"/>
                    <a:pt x="1091" y="2092"/>
                  </a:cubicBezTo>
                  <a:cubicBezTo>
                    <a:pt x="1566" y="2092"/>
                    <a:pt x="2095" y="1787"/>
                    <a:pt x="2266" y="1335"/>
                  </a:cubicBezTo>
                  <a:cubicBezTo>
                    <a:pt x="2355" y="1103"/>
                    <a:pt x="2382" y="853"/>
                    <a:pt x="2427" y="613"/>
                  </a:cubicBezTo>
                  <a:cubicBezTo>
                    <a:pt x="2508" y="236"/>
                    <a:pt x="2437" y="1"/>
                    <a:pt x="2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710;p32">
            <a:extLst>
              <a:ext uri="{FF2B5EF4-FFF2-40B4-BE49-F238E27FC236}">
                <a16:creationId xmlns:a16="http://schemas.microsoft.com/office/drawing/2014/main" id="{7EC23362-7240-7D7E-1789-A57A367785CC}"/>
              </a:ext>
            </a:extLst>
          </p:cNvPr>
          <p:cNvSpPr txBox="1">
            <a:spLocks/>
          </p:cNvSpPr>
          <p:nvPr/>
        </p:nvSpPr>
        <p:spPr>
          <a:xfrm>
            <a:off x="1082910" y="930796"/>
            <a:ext cx="1436100" cy="12696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</a:t>
            </a:r>
            <a:r>
              <a:rPr lang="en-US" altLang="zh-TW" sz="80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4</a:t>
            </a:r>
            <a:endParaRPr lang="en" sz="80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795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2"/>
          <p:cNvSpPr txBox="1"/>
          <p:nvPr/>
        </p:nvSpPr>
        <p:spPr>
          <a:xfrm>
            <a:off x="4657951" y="2716087"/>
            <a:ext cx="2477887" cy="55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endParaRPr lang="en" altLang="zh-TW" sz="1800" b="1" dirty="0">
              <a:solidFill>
                <a:schemeClr val="dk1"/>
              </a:solidFill>
              <a:latin typeface="源泉圓體 B"/>
              <a:ea typeface="源泉圓體 B"/>
              <a:cs typeface="Francois One"/>
            </a:endParaRPr>
          </a:p>
        </p:txBody>
      </p:sp>
      <p:grpSp>
        <p:nvGrpSpPr>
          <p:cNvPr id="1373" name="Google Shape;1373;p42"/>
          <p:cNvGrpSpPr/>
          <p:nvPr/>
        </p:nvGrpSpPr>
        <p:grpSpPr>
          <a:xfrm>
            <a:off x="-806895" y="3648413"/>
            <a:ext cx="3676800" cy="3162300"/>
            <a:chOff x="-5355325" y="-820775"/>
            <a:chExt cx="3676800" cy="3162300"/>
          </a:xfrm>
        </p:grpSpPr>
        <p:cxnSp>
          <p:nvCxnSpPr>
            <p:cNvPr id="1374" name="Google Shape;1374;p42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42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42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42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42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42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42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42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42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42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42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04" name="Google Shape;1404;p42"/>
          <p:cNvGrpSpPr/>
          <p:nvPr/>
        </p:nvGrpSpPr>
        <p:grpSpPr>
          <a:xfrm>
            <a:off x="1881942" y="4513922"/>
            <a:ext cx="393207" cy="391119"/>
            <a:chOff x="4349275" y="3635725"/>
            <a:chExt cx="469725" cy="467175"/>
          </a:xfrm>
        </p:grpSpPr>
        <p:sp>
          <p:nvSpPr>
            <p:cNvPr id="1405" name="Google Shape;1405;p42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2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2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2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2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2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2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2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2"/>
          <p:cNvGrpSpPr/>
          <p:nvPr/>
        </p:nvGrpSpPr>
        <p:grpSpPr>
          <a:xfrm rot="700216">
            <a:off x="8448872" y="706510"/>
            <a:ext cx="608183" cy="734664"/>
            <a:chOff x="6516075" y="2385900"/>
            <a:chExt cx="594600" cy="718325"/>
          </a:xfrm>
        </p:grpSpPr>
        <p:sp>
          <p:nvSpPr>
            <p:cNvPr id="1414" name="Google Shape;1414;p42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958;p36">
            <a:extLst>
              <a:ext uri="{FF2B5EF4-FFF2-40B4-BE49-F238E27FC236}">
                <a16:creationId xmlns:a16="http://schemas.microsoft.com/office/drawing/2014/main" id="{9CDA1D9F-08DC-56E8-0F92-9652E4D6202D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04.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  <a:endParaRPr lang="zh-TW" altLang="en-US" dirty="0"/>
          </a:p>
        </p:txBody>
      </p:sp>
      <p:sp>
        <p:nvSpPr>
          <p:cNvPr id="5" name="Google Shape;1863;p62">
            <a:extLst>
              <a:ext uri="{FF2B5EF4-FFF2-40B4-BE49-F238E27FC236}">
                <a16:creationId xmlns:a16="http://schemas.microsoft.com/office/drawing/2014/main" id="{DFE8E85F-CBC4-5F32-BC2B-A5E413C73555}"/>
              </a:ext>
            </a:extLst>
          </p:cNvPr>
          <p:cNvSpPr/>
          <p:nvPr/>
        </p:nvSpPr>
        <p:spPr>
          <a:xfrm>
            <a:off x="707330" y="1410581"/>
            <a:ext cx="3586997" cy="605024"/>
          </a:xfrm>
          <a:custGeom>
            <a:avLst/>
            <a:gdLst/>
            <a:ahLst/>
            <a:cxnLst/>
            <a:rect l="l" t="t" r="r" b="b"/>
            <a:pathLst>
              <a:path w="18420" h="2920" extrusionOk="0">
                <a:moveTo>
                  <a:pt x="0" y="0"/>
                </a:moveTo>
                <a:lnTo>
                  <a:pt x="0" y="2920"/>
                </a:lnTo>
                <a:lnTo>
                  <a:pt x="18420" y="2920"/>
                </a:lnTo>
                <a:lnTo>
                  <a:pt x="1842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感測器與集成電路</a:t>
            </a:r>
          </a:p>
        </p:txBody>
      </p:sp>
      <p:sp>
        <p:nvSpPr>
          <p:cNvPr id="1537" name="矩形: 圓角 1536">
            <a:extLst>
              <a:ext uri="{FF2B5EF4-FFF2-40B4-BE49-F238E27FC236}">
                <a16:creationId xmlns:a16="http://schemas.microsoft.com/office/drawing/2014/main" id="{EA22A2EA-BF99-ABDC-6469-84D81C1989AE}"/>
              </a:ext>
            </a:extLst>
          </p:cNvPr>
          <p:cNvSpPr/>
          <p:nvPr/>
        </p:nvSpPr>
        <p:spPr>
          <a:xfrm>
            <a:off x="707330" y="2204687"/>
            <a:ext cx="7734441" cy="1757804"/>
          </a:xfrm>
          <a:prstGeom prst="roundRect">
            <a:avLst/>
          </a:prstGeom>
          <a:solidFill>
            <a:schemeClr val="bg1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508" name="Google Shape;635;p30">
            <a:extLst>
              <a:ext uri="{FF2B5EF4-FFF2-40B4-BE49-F238E27FC236}">
                <a16:creationId xmlns:a16="http://schemas.microsoft.com/office/drawing/2014/main" id="{6FA0FA46-11A1-2CC3-70D4-15BCC61600A2}"/>
              </a:ext>
            </a:extLst>
          </p:cNvPr>
          <p:cNvGrpSpPr/>
          <p:nvPr/>
        </p:nvGrpSpPr>
        <p:grpSpPr>
          <a:xfrm flipH="1">
            <a:off x="-134242" y="3681895"/>
            <a:ext cx="2049029" cy="2121549"/>
            <a:chOff x="4751175" y="1283613"/>
            <a:chExt cx="3322970" cy="3440579"/>
          </a:xfrm>
        </p:grpSpPr>
        <p:sp>
          <p:nvSpPr>
            <p:cNvPr id="1509" name="Google Shape;636;p30">
              <a:extLst>
                <a:ext uri="{FF2B5EF4-FFF2-40B4-BE49-F238E27FC236}">
                  <a16:creationId xmlns:a16="http://schemas.microsoft.com/office/drawing/2014/main" id="{9B92E8FC-B634-5DED-7782-066EA465BF57}"/>
                </a:ext>
              </a:extLst>
            </p:cNvPr>
            <p:cNvSpPr/>
            <p:nvPr/>
          </p:nvSpPr>
          <p:spPr>
            <a:xfrm>
              <a:off x="4886791" y="1283613"/>
              <a:ext cx="3187354" cy="3440579"/>
            </a:xfrm>
            <a:custGeom>
              <a:avLst/>
              <a:gdLst/>
              <a:ahLst/>
              <a:cxnLst/>
              <a:rect l="l" t="t" r="r" b="b"/>
              <a:pathLst>
                <a:path w="92200" h="99525" extrusionOk="0">
                  <a:moveTo>
                    <a:pt x="8690" y="43292"/>
                  </a:moveTo>
                  <a:cubicBezTo>
                    <a:pt x="9451" y="44063"/>
                    <a:pt x="10102" y="44728"/>
                    <a:pt x="10777" y="45412"/>
                  </a:cubicBezTo>
                  <a:cubicBezTo>
                    <a:pt x="10169" y="45374"/>
                    <a:pt x="9533" y="45335"/>
                    <a:pt x="8897" y="45287"/>
                  </a:cubicBezTo>
                  <a:cubicBezTo>
                    <a:pt x="8622" y="45268"/>
                    <a:pt x="8690" y="45051"/>
                    <a:pt x="8690" y="44882"/>
                  </a:cubicBezTo>
                  <a:cubicBezTo>
                    <a:pt x="8690" y="44391"/>
                    <a:pt x="8690" y="43904"/>
                    <a:pt x="8690" y="43292"/>
                  </a:cubicBezTo>
                  <a:close/>
                  <a:moveTo>
                    <a:pt x="7058" y="40154"/>
                  </a:moveTo>
                  <a:cubicBezTo>
                    <a:pt x="7061" y="40154"/>
                    <a:pt x="7063" y="40154"/>
                    <a:pt x="7066" y="40154"/>
                  </a:cubicBezTo>
                  <a:cubicBezTo>
                    <a:pt x="7615" y="40159"/>
                    <a:pt x="7740" y="40689"/>
                    <a:pt x="7861" y="41109"/>
                  </a:cubicBezTo>
                  <a:cubicBezTo>
                    <a:pt x="8256" y="42487"/>
                    <a:pt x="8242" y="43904"/>
                    <a:pt x="8131" y="45311"/>
                  </a:cubicBezTo>
                  <a:cubicBezTo>
                    <a:pt x="8092" y="45817"/>
                    <a:pt x="8222" y="46020"/>
                    <a:pt x="8690" y="46082"/>
                  </a:cubicBezTo>
                  <a:cubicBezTo>
                    <a:pt x="12784" y="46638"/>
                    <a:pt x="16806" y="47768"/>
                    <a:pt x="20975" y="47768"/>
                  </a:cubicBezTo>
                  <a:cubicBezTo>
                    <a:pt x="21110" y="47768"/>
                    <a:pt x="21244" y="47767"/>
                    <a:pt x="21379" y="47764"/>
                  </a:cubicBezTo>
                  <a:cubicBezTo>
                    <a:pt x="21395" y="47764"/>
                    <a:pt x="21409" y="47764"/>
                    <a:pt x="21424" y="47764"/>
                  </a:cubicBezTo>
                  <a:cubicBezTo>
                    <a:pt x="21724" y="47764"/>
                    <a:pt x="21849" y="47862"/>
                    <a:pt x="21900" y="48198"/>
                  </a:cubicBezTo>
                  <a:cubicBezTo>
                    <a:pt x="22030" y="49099"/>
                    <a:pt x="22213" y="50000"/>
                    <a:pt x="22391" y="51008"/>
                  </a:cubicBezTo>
                  <a:cubicBezTo>
                    <a:pt x="20223" y="50415"/>
                    <a:pt x="18054" y="50116"/>
                    <a:pt x="15885" y="49837"/>
                  </a:cubicBezTo>
                  <a:cubicBezTo>
                    <a:pt x="13866" y="49576"/>
                    <a:pt x="11842" y="49369"/>
                    <a:pt x="9842" y="48964"/>
                  </a:cubicBezTo>
                  <a:cubicBezTo>
                    <a:pt x="9601" y="48916"/>
                    <a:pt x="9379" y="48858"/>
                    <a:pt x="9167" y="48704"/>
                  </a:cubicBezTo>
                  <a:cubicBezTo>
                    <a:pt x="9028" y="48607"/>
                    <a:pt x="8905" y="48559"/>
                    <a:pt x="8802" y="48559"/>
                  </a:cubicBezTo>
                  <a:cubicBezTo>
                    <a:pt x="8594" y="48559"/>
                    <a:pt x="8465" y="48751"/>
                    <a:pt x="8439" y="49109"/>
                  </a:cubicBezTo>
                  <a:cubicBezTo>
                    <a:pt x="8425" y="49355"/>
                    <a:pt x="8439" y="49605"/>
                    <a:pt x="8406" y="49846"/>
                  </a:cubicBezTo>
                  <a:cubicBezTo>
                    <a:pt x="8176" y="51413"/>
                    <a:pt x="7122" y="52347"/>
                    <a:pt x="5760" y="52347"/>
                  </a:cubicBezTo>
                  <a:cubicBezTo>
                    <a:pt x="5378" y="52347"/>
                    <a:pt x="4973" y="52274"/>
                    <a:pt x="4555" y="52121"/>
                  </a:cubicBezTo>
                  <a:cubicBezTo>
                    <a:pt x="2637" y="51417"/>
                    <a:pt x="1186" y="49056"/>
                    <a:pt x="1466" y="47032"/>
                  </a:cubicBezTo>
                  <a:cubicBezTo>
                    <a:pt x="1605" y="46024"/>
                    <a:pt x="2131" y="45229"/>
                    <a:pt x="3017" y="44709"/>
                  </a:cubicBezTo>
                  <a:cubicBezTo>
                    <a:pt x="3397" y="44485"/>
                    <a:pt x="3800" y="44377"/>
                    <a:pt x="4197" y="44377"/>
                  </a:cubicBezTo>
                  <a:cubicBezTo>
                    <a:pt x="4877" y="44377"/>
                    <a:pt x="5538" y="44695"/>
                    <a:pt x="6025" y="45292"/>
                  </a:cubicBezTo>
                  <a:cubicBezTo>
                    <a:pt x="6728" y="46150"/>
                    <a:pt x="6714" y="47263"/>
                    <a:pt x="5991" y="48121"/>
                  </a:cubicBezTo>
                  <a:cubicBezTo>
                    <a:pt x="5581" y="48605"/>
                    <a:pt x="5087" y="48848"/>
                    <a:pt x="4569" y="48848"/>
                  </a:cubicBezTo>
                  <a:cubicBezTo>
                    <a:pt x="4138" y="48848"/>
                    <a:pt x="3690" y="48680"/>
                    <a:pt x="3258" y="48343"/>
                  </a:cubicBezTo>
                  <a:cubicBezTo>
                    <a:pt x="3128" y="48240"/>
                    <a:pt x="2991" y="48017"/>
                    <a:pt x="2825" y="48017"/>
                  </a:cubicBezTo>
                  <a:cubicBezTo>
                    <a:pt x="2758" y="48017"/>
                    <a:pt x="2686" y="48054"/>
                    <a:pt x="2608" y="48150"/>
                  </a:cubicBezTo>
                  <a:cubicBezTo>
                    <a:pt x="2362" y="48453"/>
                    <a:pt x="2719" y="48627"/>
                    <a:pt x="2902" y="48791"/>
                  </a:cubicBezTo>
                  <a:cubicBezTo>
                    <a:pt x="3416" y="49241"/>
                    <a:pt x="3996" y="49465"/>
                    <a:pt x="4575" y="49465"/>
                  </a:cubicBezTo>
                  <a:cubicBezTo>
                    <a:pt x="5118" y="49465"/>
                    <a:pt x="5660" y="49267"/>
                    <a:pt x="6145" y="48873"/>
                  </a:cubicBezTo>
                  <a:cubicBezTo>
                    <a:pt x="7210" y="48005"/>
                    <a:pt x="7528" y="46482"/>
                    <a:pt x="6897" y="45292"/>
                  </a:cubicBezTo>
                  <a:cubicBezTo>
                    <a:pt x="6695" y="44911"/>
                    <a:pt x="6454" y="44540"/>
                    <a:pt x="6087" y="44323"/>
                  </a:cubicBezTo>
                  <a:cubicBezTo>
                    <a:pt x="5654" y="44068"/>
                    <a:pt x="5625" y="43779"/>
                    <a:pt x="5745" y="43330"/>
                  </a:cubicBezTo>
                  <a:cubicBezTo>
                    <a:pt x="5943" y="42574"/>
                    <a:pt x="6005" y="41783"/>
                    <a:pt x="6285" y="41046"/>
                  </a:cubicBezTo>
                  <a:cubicBezTo>
                    <a:pt x="6434" y="40653"/>
                    <a:pt x="6549" y="40154"/>
                    <a:pt x="7058" y="40154"/>
                  </a:cubicBezTo>
                  <a:close/>
                  <a:moveTo>
                    <a:pt x="48919" y="17715"/>
                  </a:moveTo>
                  <a:cubicBezTo>
                    <a:pt x="54134" y="17715"/>
                    <a:pt x="59409" y="19261"/>
                    <a:pt x="64031" y="22492"/>
                  </a:cubicBezTo>
                  <a:cubicBezTo>
                    <a:pt x="76339" y="31084"/>
                    <a:pt x="79086" y="48241"/>
                    <a:pt x="70060" y="60145"/>
                  </a:cubicBezTo>
                  <a:cubicBezTo>
                    <a:pt x="64505" y="67470"/>
                    <a:pt x="56552" y="70736"/>
                    <a:pt x="48926" y="70736"/>
                  </a:cubicBezTo>
                  <a:cubicBezTo>
                    <a:pt x="43928" y="70736"/>
                    <a:pt x="39070" y="69334"/>
                    <a:pt x="35119" y="66753"/>
                  </a:cubicBezTo>
                  <a:cubicBezTo>
                    <a:pt x="35524" y="66719"/>
                    <a:pt x="35900" y="66728"/>
                    <a:pt x="36261" y="66656"/>
                  </a:cubicBezTo>
                  <a:cubicBezTo>
                    <a:pt x="37886" y="66328"/>
                    <a:pt x="38975" y="65350"/>
                    <a:pt x="39370" y="63765"/>
                  </a:cubicBezTo>
                  <a:cubicBezTo>
                    <a:pt x="39506" y="63218"/>
                    <a:pt x="39724" y="63064"/>
                    <a:pt x="40055" y="63064"/>
                  </a:cubicBezTo>
                  <a:cubicBezTo>
                    <a:pt x="40182" y="63064"/>
                    <a:pt x="40326" y="63087"/>
                    <a:pt x="40488" y="63119"/>
                  </a:cubicBezTo>
                  <a:cubicBezTo>
                    <a:pt x="43100" y="63630"/>
                    <a:pt x="45717" y="64121"/>
                    <a:pt x="48329" y="64632"/>
                  </a:cubicBezTo>
                  <a:cubicBezTo>
                    <a:pt x="50917" y="65138"/>
                    <a:pt x="53505" y="65663"/>
                    <a:pt x="56137" y="65938"/>
                  </a:cubicBezTo>
                  <a:cubicBezTo>
                    <a:pt x="56250" y="65949"/>
                    <a:pt x="56369" y="65965"/>
                    <a:pt x="56479" y="65965"/>
                  </a:cubicBezTo>
                  <a:cubicBezTo>
                    <a:pt x="56705" y="65965"/>
                    <a:pt x="56896" y="65899"/>
                    <a:pt x="56941" y="65591"/>
                  </a:cubicBezTo>
                  <a:cubicBezTo>
                    <a:pt x="57004" y="65124"/>
                    <a:pt x="56618" y="65095"/>
                    <a:pt x="56262" y="65061"/>
                  </a:cubicBezTo>
                  <a:cubicBezTo>
                    <a:pt x="51736" y="64613"/>
                    <a:pt x="47312" y="63528"/>
                    <a:pt x="42840" y="62752"/>
                  </a:cubicBezTo>
                  <a:cubicBezTo>
                    <a:pt x="41828" y="62579"/>
                    <a:pt x="40806" y="62449"/>
                    <a:pt x="39794" y="62271"/>
                  </a:cubicBezTo>
                  <a:cubicBezTo>
                    <a:pt x="39671" y="62248"/>
                    <a:pt x="39558" y="62235"/>
                    <a:pt x="39454" y="62235"/>
                  </a:cubicBezTo>
                  <a:cubicBezTo>
                    <a:pt x="39036" y="62235"/>
                    <a:pt x="38785" y="62441"/>
                    <a:pt x="38739" y="62993"/>
                  </a:cubicBezTo>
                  <a:cubicBezTo>
                    <a:pt x="38724" y="63215"/>
                    <a:pt x="38642" y="63432"/>
                    <a:pt x="38565" y="63639"/>
                  </a:cubicBezTo>
                  <a:cubicBezTo>
                    <a:pt x="38049" y="65080"/>
                    <a:pt x="36928" y="65888"/>
                    <a:pt x="35504" y="65888"/>
                  </a:cubicBezTo>
                  <a:cubicBezTo>
                    <a:pt x="35280" y="65888"/>
                    <a:pt x="35048" y="65868"/>
                    <a:pt x="34811" y="65827"/>
                  </a:cubicBezTo>
                  <a:cubicBezTo>
                    <a:pt x="33066" y="65533"/>
                    <a:pt x="31649" y="64695"/>
                    <a:pt x="30710" y="63181"/>
                  </a:cubicBezTo>
                  <a:cubicBezTo>
                    <a:pt x="29341" y="60984"/>
                    <a:pt x="30391" y="58545"/>
                    <a:pt x="32922" y="58010"/>
                  </a:cubicBezTo>
                  <a:cubicBezTo>
                    <a:pt x="33257" y="57938"/>
                    <a:pt x="33590" y="57902"/>
                    <a:pt x="33920" y="57902"/>
                  </a:cubicBezTo>
                  <a:cubicBezTo>
                    <a:pt x="34562" y="57902"/>
                    <a:pt x="35194" y="58040"/>
                    <a:pt x="35808" y="58323"/>
                  </a:cubicBezTo>
                  <a:cubicBezTo>
                    <a:pt x="36017" y="58419"/>
                    <a:pt x="36189" y="58467"/>
                    <a:pt x="36329" y="58467"/>
                  </a:cubicBezTo>
                  <a:cubicBezTo>
                    <a:pt x="36655" y="58467"/>
                    <a:pt x="36801" y="58205"/>
                    <a:pt x="36801" y="57668"/>
                  </a:cubicBezTo>
                  <a:cubicBezTo>
                    <a:pt x="36801" y="56796"/>
                    <a:pt x="36714" y="55919"/>
                    <a:pt x="36936" y="55061"/>
                  </a:cubicBezTo>
                  <a:cubicBezTo>
                    <a:pt x="37013" y="54762"/>
                    <a:pt x="37057" y="54391"/>
                    <a:pt x="37442" y="54357"/>
                  </a:cubicBezTo>
                  <a:cubicBezTo>
                    <a:pt x="37460" y="54356"/>
                    <a:pt x="37477" y="54355"/>
                    <a:pt x="37493" y="54355"/>
                  </a:cubicBezTo>
                  <a:cubicBezTo>
                    <a:pt x="37828" y="54355"/>
                    <a:pt x="37979" y="54669"/>
                    <a:pt x="38112" y="54935"/>
                  </a:cubicBezTo>
                  <a:cubicBezTo>
                    <a:pt x="38618" y="55952"/>
                    <a:pt x="38743" y="57070"/>
                    <a:pt x="38955" y="58169"/>
                  </a:cubicBezTo>
                  <a:cubicBezTo>
                    <a:pt x="38965" y="58213"/>
                    <a:pt x="38965" y="58256"/>
                    <a:pt x="38970" y="58304"/>
                  </a:cubicBezTo>
                  <a:cubicBezTo>
                    <a:pt x="39182" y="59769"/>
                    <a:pt x="39182" y="59774"/>
                    <a:pt x="40671" y="59972"/>
                  </a:cubicBezTo>
                  <a:cubicBezTo>
                    <a:pt x="45066" y="60545"/>
                    <a:pt x="49447" y="61181"/>
                    <a:pt x="53794" y="62063"/>
                  </a:cubicBezTo>
                  <a:cubicBezTo>
                    <a:pt x="54782" y="62266"/>
                    <a:pt x="55794" y="62309"/>
                    <a:pt x="56802" y="62352"/>
                  </a:cubicBezTo>
                  <a:cubicBezTo>
                    <a:pt x="56822" y="62353"/>
                    <a:pt x="56842" y="62354"/>
                    <a:pt x="56862" y="62354"/>
                  </a:cubicBezTo>
                  <a:cubicBezTo>
                    <a:pt x="57102" y="62354"/>
                    <a:pt x="57332" y="62293"/>
                    <a:pt x="57332" y="61991"/>
                  </a:cubicBezTo>
                  <a:cubicBezTo>
                    <a:pt x="57332" y="61716"/>
                    <a:pt x="57105" y="61634"/>
                    <a:pt x="56859" y="61630"/>
                  </a:cubicBezTo>
                  <a:cubicBezTo>
                    <a:pt x="54324" y="61596"/>
                    <a:pt x="51924" y="60796"/>
                    <a:pt x="49467" y="60348"/>
                  </a:cubicBezTo>
                  <a:cubicBezTo>
                    <a:pt x="46363" y="59784"/>
                    <a:pt x="43250" y="59263"/>
                    <a:pt x="40112" y="58916"/>
                  </a:cubicBezTo>
                  <a:cubicBezTo>
                    <a:pt x="39789" y="58883"/>
                    <a:pt x="39649" y="58796"/>
                    <a:pt x="39601" y="58458"/>
                  </a:cubicBezTo>
                  <a:cubicBezTo>
                    <a:pt x="39457" y="57528"/>
                    <a:pt x="39288" y="56603"/>
                    <a:pt x="39095" y="55687"/>
                  </a:cubicBezTo>
                  <a:cubicBezTo>
                    <a:pt x="38980" y="55138"/>
                    <a:pt x="38792" y="54603"/>
                    <a:pt x="38440" y="54155"/>
                  </a:cubicBezTo>
                  <a:cubicBezTo>
                    <a:pt x="38141" y="53770"/>
                    <a:pt x="37770" y="53582"/>
                    <a:pt x="37411" y="53582"/>
                  </a:cubicBezTo>
                  <a:cubicBezTo>
                    <a:pt x="36971" y="53582"/>
                    <a:pt x="36549" y="53865"/>
                    <a:pt x="36305" y="54415"/>
                  </a:cubicBezTo>
                  <a:cubicBezTo>
                    <a:pt x="36107" y="54868"/>
                    <a:pt x="36020" y="55360"/>
                    <a:pt x="36011" y="55856"/>
                  </a:cubicBezTo>
                  <a:cubicBezTo>
                    <a:pt x="36001" y="56391"/>
                    <a:pt x="36011" y="56931"/>
                    <a:pt x="36011" y="57533"/>
                  </a:cubicBezTo>
                  <a:cubicBezTo>
                    <a:pt x="35270" y="57279"/>
                    <a:pt x="34539" y="57132"/>
                    <a:pt x="33822" y="57132"/>
                  </a:cubicBezTo>
                  <a:cubicBezTo>
                    <a:pt x="32976" y="57132"/>
                    <a:pt x="32149" y="57336"/>
                    <a:pt x="31346" y="57808"/>
                  </a:cubicBezTo>
                  <a:cubicBezTo>
                    <a:pt x="29813" y="58699"/>
                    <a:pt x="29163" y="60054"/>
                    <a:pt x="29326" y="62001"/>
                  </a:cubicBezTo>
                  <a:cubicBezTo>
                    <a:pt x="26281" y="58632"/>
                    <a:pt x="24281" y="54897"/>
                    <a:pt x="23273" y="50661"/>
                  </a:cubicBezTo>
                  <a:cubicBezTo>
                    <a:pt x="21524" y="43316"/>
                    <a:pt x="22565" y="36362"/>
                    <a:pt x="26632" y="29971"/>
                  </a:cubicBezTo>
                  <a:cubicBezTo>
                    <a:pt x="31691" y="22015"/>
                    <a:pt x="40222" y="17715"/>
                    <a:pt x="48919" y="17715"/>
                  </a:cubicBezTo>
                  <a:close/>
                  <a:moveTo>
                    <a:pt x="44715" y="787"/>
                  </a:moveTo>
                  <a:cubicBezTo>
                    <a:pt x="45376" y="787"/>
                    <a:pt x="46085" y="1068"/>
                    <a:pt x="46883" y="1624"/>
                  </a:cubicBezTo>
                  <a:cubicBezTo>
                    <a:pt x="48551" y="2785"/>
                    <a:pt x="49770" y="4366"/>
                    <a:pt x="50917" y="6005"/>
                  </a:cubicBezTo>
                  <a:cubicBezTo>
                    <a:pt x="53033" y="9036"/>
                    <a:pt x="54758" y="12294"/>
                    <a:pt x="56296" y="15653"/>
                  </a:cubicBezTo>
                  <a:cubicBezTo>
                    <a:pt x="56571" y="16257"/>
                    <a:pt x="56684" y="16461"/>
                    <a:pt x="57037" y="16461"/>
                  </a:cubicBezTo>
                  <a:cubicBezTo>
                    <a:pt x="57202" y="16461"/>
                    <a:pt x="57420" y="16416"/>
                    <a:pt x="57732" y="16347"/>
                  </a:cubicBezTo>
                  <a:cubicBezTo>
                    <a:pt x="60864" y="15658"/>
                    <a:pt x="63814" y="14405"/>
                    <a:pt x="66840" y="13388"/>
                  </a:cubicBezTo>
                  <a:cubicBezTo>
                    <a:pt x="69173" y="12607"/>
                    <a:pt x="71506" y="11841"/>
                    <a:pt x="73987" y="11648"/>
                  </a:cubicBezTo>
                  <a:cubicBezTo>
                    <a:pt x="74203" y="11631"/>
                    <a:pt x="74417" y="11622"/>
                    <a:pt x="74631" y="11622"/>
                  </a:cubicBezTo>
                  <a:cubicBezTo>
                    <a:pt x="75134" y="11622"/>
                    <a:pt x="75633" y="11670"/>
                    <a:pt x="76127" y="11768"/>
                  </a:cubicBezTo>
                  <a:cubicBezTo>
                    <a:pt x="78253" y="12193"/>
                    <a:pt x="79361" y="13566"/>
                    <a:pt x="79424" y="15875"/>
                  </a:cubicBezTo>
                  <a:cubicBezTo>
                    <a:pt x="79477" y="17889"/>
                    <a:pt x="78942" y="19817"/>
                    <a:pt x="78412" y="21735"/>
                  </a:cubicBezTo>
                  <a:cubicBezTo>
                    <a:pt x="77477" y="25094"/>
                    <a:pt x="76171" y="28342"/>
                    <a:pt x="75351" y="31735"/>
                  </a:cubicBezTo>
                  <a:cubicBezTo>
                    <a:pt x="75101" y="32786"/>
                    <a:pt x="75086" y="32791"/>
                    <a:pt x="76122" y="33142"/>
                  </a:cubicBezTo>
                  <a:cubicBezTo>
                    <a:pt x="78320" y="33894"/>
                    <a:pt x="80609" y="34338"/>
                    <a:pt x="82802" y="35109"/>
                  </a:cubicBezTo>
                  <a:cubicBezTo>
                    <a:pt x="85019" y="35894"/>
                    <a:pt x="87062" y="36974"/>
                    <a:pt x="88875" y="38477"/>
                  </a:cubicBezTo>
                  <a:cubicBezTo>
                    <a:pt x="91313" y="40501"/>
                    <a:pt x="91467" y="42530"/>
                    <a:pt x="89381" y="44935"/>
                  </a:cubicBezTo>
                  <a:cubicBezTo>
                    <a:pt x="88330" y="46150"/>
                    <a:pt x="87024" y="47061"/>
                    <a:pt x="85679" y="47914"/>
                  </a:cubicBezTo>
                  <a:cubicBezTo>
                    <a:pt x="82744" y="49759"/>
                    <a:pt x="79747" y="51494"/>
                    <a:pt x="76759" y="53249"/>
                  </a:cubicBezTo>
                  <a:cubicBezTo>
                    <a:pt x="75915" y="53745"/>
                    <a:pt x="75877" y="53764"/>
                    <a:pt x="76335" y="54661"/>
                  </a:cubicBezTo>
                  <a:cubicBezTo>
                    <a:pt x="77183" y="56333"/>
                    <a:pt x="78084" y="57981"/>
                    <a:pt x="78951" y="59644"/>
                  </a:cubicBezTo>
                  <a:cubicBezTo>
                    <a:pt x="80195" y="62025"/>
                    <a:pt x="81380" y="64430"/>
                    <a:pt x="81925" y="67090"/>
                  </a:cubicBezTo>
                  <a:cubicBezTo>
                    <a:pt x="82171" y="68285"/>
                    <a:pt x="82243" y="69490"/>
                    <a:pt x="81959" y="70690"/>
                  </a:cubicBezTo>
                  <a:cubicBezTo>
                    <a:pt x="81413" y="72992"/>
                    <a:pt x="79672" y="74328"/>
                    <a:pt x="77309" y="74328"/>
                  </a:cubicBezTo>
                  <a:cubicBezTo>
                    <a:pt x="77170" y="74328"/>
                    <a:pt x="77028" y="74324"/>
                    <a:pt x="76884" y="74314"/>
                  </a:cubicBezTo>
                  <a:cubicBezTo>
                    <a:pt x="74339" y="74145"/>
                    <a:pt x="71992" y="73307"/>
                    <a:pt x="69703" y="72261"/>
                  </a:cubicBezTo>
                  <a:cubicBezTo>
                    <a:pt x="67930" y="71456"/>
                    <a:pt x="66219" y="70531"/>
                    <a:pt x="64662" y="69345"/>
                  </a:cubicBezTo>
                  <a:cubicBezTo>
                    <a:pt x="64501" y="69222"/>
                    <a:pt x="64335" y="69123"/>
                    <a:pt x="64153" y="69123"/>
                  </a:cubicBezTo>
                  <a:cubicBezTo>
                    <a:pt x="64080" y="69123"/>
                    <a:pt x="64004" y="69139"/>
                    <a:pt x="63925" y="69177"/>
                  </a:cubicBezTo>
                  <a:cubicBezTo>
                    <a:pt x="63655" y="69302"/>
                    <a:pt x="63684" y="69572"/>
                    <a:pt x="63684" y="69822"/>
                  </a:cubicBezTo>
                  <a:cubicBezTo>
                    <a:pt x="63684" y="70941"/>
                    <a:pt x="63684" y="72063"/>
                    <a:pt x="63684" y="73254"/>
                  </a:cubicBezTo>
                  <a:cubicBezTo>
                    <a:pt x="63578" y="76068"/>
                    <a:pt x="63525" y="78965"/>
                    <a:pt x="62638" y="81755"/>
                  </a:cubicBezTo>
                  <a:cubicBezTo>
                    <a:pt x="62407" y="82483"/>
                    <a:pt x="62117" y="83182"/>
                    <a:pt x="61688" y="83818"/>
                  </a:cubicBezTo>
                  <a:cubicBezTo>
                    <a:pt x="60958" y="84890"/>
                    <a:pt x="60026" y="85431"/>
                    <a:pt x="58922" y="85431"/>
                  </a:cubicBezTo>
                  <a:cubicBezTo>
                    <a:pt x="58503" y="85431"/>
                    <a:pt x="58059" y="85353"/>
                    <a:pt x="57592" y="85196"/>
                  </a:cubicBezTo>
                  <a:cubicBezTo>
                    <a:pt x="56291" y="84762"/>
                    <a:pt x="55187" y="83996"/>
                    <a:pt x="54209" y="83071"/>
                  </a:cubicBezTo>
                  <a:cubicBezTo>
                    <a:pt x="51216" y="80252"/>
                    <a:pt x="48845" y="77018"/>
                    <a:pt x="47611" y="73037"/>
                  </a:cubicBezTo>
                  <a:cubicBezTo>
                    <a:pt x="47518" y="72736"/>
                    <a:pt x="47377" y="72581"/>
                    <a:pt x="47203" y="72581"/>
                  </a:cubicBezTo>
                  <a:cubicBezTo>
                    <a:pt x="47071" y="72581"/>
                    <a:pt x="46920" y="72671"/>
                    <a:pt x="46758" y="72854"/>
                  </a:cubicBezTo>
                  <a:cubicBezTo>
                    <a:pt x="46507" y="73133"/>
                    <a:pt x="46305" y="73466"/>
                    <a:pt x="46103" y="73784"/>
                  </a:cubicBezTo>
                  <a:cubicBezTo>
                    <a:pt x="44835" y="75794"/>
                    <a:pt x="43495" y="77750"/>
                    <a:pt x="41895" y="79514"/>
                  </a:cubicBezTo>
                  <a:cubicBezTo>
                    <a:pt x="41052" y="80449"/>
                    <a:pt x="40146" y="81312"/>
                    <a:pt x="39062" y="81972"/>
                  </a:cubicBezTo>
                  <a:cubicBezTo>
                    <a:pt x="38262" y="82461"/>
                    <a:pt x="37533" y="82708"/>
                    <a:pt x="36863" y="82708"/>
                  </a:cubicBezTo>
                  <a:cubicBezTo>
                    <a:pt x="35821" y="82708"/>
                    <a:pt x="34922" y="82110"/>
                    <a:pt x="34122" y="80893"/>
                  </a:cubicBezTo>
                  <a:cubicBezTo>
                    <a:pt x="32782" y="78859"/>
                    <a:pt x="32170" y="76545"/>
                    <a:pt x="31717" y="74184"/>
                  </a:cubicBezTo>
                  <a:cubicBezTo>
                    <a:pt x="31326" y="72150"/>
                    <a:pt x="31172" y="70102"/>
                    <a:pt x="31360" y="68034"/>
                  </a:cubicBezTo>
                  <a:cubicBezTo>
                    <a:pt x="31398" y="67622"/>
                    <a:pt x="31251" y="67408"/>
                    <a:pt x="30918" y="67408"/>
                  </a:cubicBezTo>
                  <a:cubicBezTo>
                    <a:pt x="30827" y="67408"/>
                    <a:pt x="30722" y="67424"/>
                    <a:pt x="30604" y="67456"/>
                  </a:cubicBezTo>
                  <a:cubicBezTo>
                    <a:pt x="28936" y="67885"/>
                    <a:pt x="27293" y="68406"/>
                    <a:pt x="25615" y="68781"/>
                  </a:cubicBezTo>
                  <a:cubicBezTo>
                    <a:pt x="23912" y="69163"/>
                    <a:pt x="22195" y="69462"/>
                    <a:pt x="20458" y="69462"/>
                  </a:cubicBezTo>
                  <a:cubicBezTo>
                    <a:pt x="19718" y="69462"/>
                    <a:pt x="18975" y="69408"/>
                    <a:pt x="18227" y="69283"/>
                  </a:cubicBezTo>
                  <a:cubicBezTo>
                    <a:pt x="15712" y="68859"/>
                    <a:pt x="14622" y="67273"/>
                    <a:pt x="15095" y="64752"/>
                  </a:cubicBezTo>
                  <a:cubicBezTo>
                    <a:pt x="15485" y="62661"/>
                    <a:pt x="16372" y="60757"/>
                    <a:pt x="17384" y="58911"/>
                  </a:cubicBezTo>
                  <a:cubicBezTo>
                    <a:pt x="18680" y="56535"/>
                    <a:pt x="20232" y="54309"/>
                    <a:pt x="21418" y="51870"/>
                  </a:cubicBezTo>
                  <a:cubicBezTo>
                    <a:pt x="21479" y="51744"/>
                    <a:pt x="21540" y="51653"/>
                    <a:pt x="21641" y="51653"/>
                  </a:cubicBezTo>
                  <a:cubicBezTo>
                    <a:pt x="21676" y="51653"/>
                    <a:pt x="21715" y="51664"/>
                    <a:pt x="21760" y="51687"/>
                  </a:cubicBezTo>
                  <a:cubicBezTo>
                    <a:pt x="22131" y="51870"/>
                    <a:pt x="22656" y="51745"/>
                    <a:pt x="22825" y="52333"/>
                  </a:cubicBezTo>
                  <a:cubicBezTo>
                    <a:pt x="23278" y="53952"/>
                    <a:pt x="23914" y="55504"/>
                    <a:pt x="24724" y="56979"/>
                  </a:cubicBezTo>
                  <a:cubicBezTo>
                    <a:pt x="29153" y="65056"/>
                    <a:pt x="35881" y="70030"/>
                    <a:pt x="45009" y="71369"/>
                  </a:cubicBezTo>
                  <a:cubicBezTo>
                    <a:pt x="46357" y="71567"/>
                    <a:pt x="47696" y="71664"/>
                    <a:pt x="49019" y="71664"/>
                  </a:cubicBezTo>
                  <a:cubicBezTo>
                    <a:pt x="61417" y="71664"/>
                    <a:pt x="72335" y="63208"/>
                    <a:pt x="75409" y="50805"/>
                  </a:cubicBezTo>
                  <a:cubicBezTo>
                    <a:pt x="79139" y="35735"/>
                    <a:pt x="69597" y="20598"/>
                    <a:pt x="54353" y="17402"/>
                  </a:cubicBezTo>
                  <a:cubicBezTo>
                    <a:pt x="52532" y="17021"/>
                    <a:pt x="50709" y="16837"/>
                    <a:pt x="48908" y="16837"/>
                  </a:cubicBezTo>
                  <a:cubicBezTo>
                    <a:pt x="36477" y="16837"/>
                    <a:pt x="25085" y="25576"/>
                    <a:pt x="22285" y="38154"/>
                  </a:cubicBezTo>
                  <a:cubicBezTo>
                    <a:pt x="21664" y="40954"/>
                    <a:pt x="21447" y="43774"/>
                    <a:pt x="21717" y="46632"/>
                  </a:cubicBezTo>
                  <a:cubicBezTo>
                    <a:pt x="21755" y="47011"/>
                    <a:pt x="21620" y="47067"/>
                    <a:pt x="21404" y="47067"/>
                  </a:cubicBezTo>
                  <a:cubicBezTo>
                    <a:pt x="21350" y="47067"/>
                    <a:pt x="21292" y="47063"/>
                    <a:pt x="21230" y="47061"/>
                  </a:cubicBezTo>
                  <a:cubicBezTo>
                    <a:pt x="18892" y="46964"/>
                    <a:pt x="16618" y="46458"/>
                    <a:pt x="14319" y="46102"/>
                  </a:cubicBezTo>
                  <a:cubicBezTo>
                    <a:pt x="13100" y="45914"/>
                    <a:pt x="12155" y="45393"/>
                    <a:pt x="11302" y="44545"/>
                  </a:cubicBezTo>
                  <a:cubicBezTo>
                    <a:pt x="10622" y="43865"/>
                    <a:pt x="9924" y="43200"/>
                    <a:pt x="9302" y="42463"/>
                  </a:cubicBezTo>
                  <a:cubicBezTo>
                    <a:pt x="8926" y="42010"/>
                    <a:pt x="8613" y="41557"/>
                    <a:pt x="8521" y="40935"/>
                  </a:cubicBezTo>
                  <a:cubicBezTo>
                    <a:pt x="8444" y="40386"/>
                    <a:pt x="8097" y="39957"/>
                    <a:pt x="7716" y="39514"/>
                  </a:cubicBezTo>
                  <a:cubicBezTo>
                    <a:pt x="7104" y="38795"/>
                    <a:pt x="7249" y="37865"/>
                    <a:pt x="7466" y="37017"/>
                  </a:cubicBezTo>
                  <a:cubicBezTo>
                    <a:pt x="7784" y="35779"/>
                    <a:pt x="8699" y="35027"/>
                    <a:pt x="9760" y="34429"/>
                  </a:cubicBezTo>
                  <a:cubicBezTo>
                    <a:pt x="11379" y="33518"/>
                    <a:pt x="13157" y="33084"/>
                    <a:pt x="14950" y="32689"/>
                  </a:cubicBezTo>
                  <a:cubicBezTo>
                    <a:pt x="17090" y="32217"/>
                    <a:pt x="19278" y="31966"/>
                    <a:pt x="21389" y="31364"/>
                  </a:cubicBezTo>
                  <a:cubicBezTo>
                    <a:pt x="22362" y="31084"/>
                    <a:pt x="22440" y="30853"/>
                    <a:pt x="21938" y="30005"/>
                  </a:cubicBezTo>
                  <a:cubicBezTo>
                    <a:pt x="19871" y="26496"/>
                    <a:pt x="17890" y="22945"/>
                    <a:pt x="16738" y="19002"/>
                  </a:cubicBezTo>
                  <a:cubicBezTo>
                    <a:pt x="16333" y="17624"/>
                    <a:pt x="16044" y="16222"/>
                    <a:pt x="16213" y="14771"/>
                  </a:cubicBezTo>
                  <a:cubicBezTo>
                    <a:pt x="16449" y="12800"/>
                    <a:pt x="17514" y="11667"/>
                    <a:pt x="19480" y="11315"/>
                  </a:cubicBezTo>
                  <a:cubicBezTo>
                    <a:pt x="20091" y="11205"/>
                    <a:pt x="20696" y="11156"/>
                    <a:pt x="21296" y="11156"/>
                  </a:cubicBezTo>
                  <a:cubicBezTo>
                    <a:pt x="22971" y="11156"/>
                    <a:pt x="24606" y="11540"/>
                    <a:pt x="26218" y="12048"/>
                  </a:cubicBezTo>
                  <a:cubicBezTo>
                    <a:pt x="29804" y="13181"/>
                    <a:pt x="33134" y="14843"/>
                    <a:pt x="36204" y="17012"/>
                  </a:cubicBezTo>
                  <a:cubicBezTo>
                    <a:pt x="36482" y="17211"/>
                    <a:pt x="36693" y="17316"/>
                    <a:pt x="36858" y="17316"/>
                  </a:cubicBezTo>
                  <a:cubicBezTo>
                    <a:pt x="37102" y="17316"/>
                    <a:pt x="37248" y="17088"/>
                    <a:pt x="37375" y="16597"/>
                  </a:cubicBezTo>
                  <a:cubicBezTo>
                    <a:pt x="38093" y="13759"/>
                    <a:pt x="38758" y="10906"/>
                    <a:pt x="39519" y="8082"/>
                  </a:cubicBezTo>
                  <a:cubicBezTo>
                    <a:pt x="40083" y="6005"/>
                    <a:pt x="40854" y="3995"/>
                    <a:pt x="42228" y="2289"/>
                  </a:cubicBezTo>
                  <a:cubicBezTo>
                    <a:pt x="43037" y="1284"/>
                    <a:pt x="43834" y="787"/>
                    <a:pt x="44715" y="787"/>
                  </a:cubicBezTo>
                  <a:close/>
                  <a:moveTo>
                    <a:pt x="30844" y="73986"/>
                  </a:moveTo>
                  <a:cubicBezTo>
                    <a:pt x="31114" y="75095"/>
                    <a:pt x="31351" y="76141"/>
                    <a:pt x="31640" y="77172"/>
                  </a:cubicBezTo>
                  <a:cubicBezTo>
                    <a:pt x="31731" y="77500"/>
                    <a:pt x="31577" y="77688"/>
                    <a:pt x="31428" y="77900"/>
                  </a:cubicBezTo>
                  <a:cubicBezTo>
                    <a:pt x="30811" y="78782"/>
                    <a:pt x="30025" y="79524"/>
                    <a:pt x="29331" y="80343"/>
                  </a:cubicBezTo>
                  <a:cubicBezTo>
                    <a:pt x="28483" y="81346"/>
                    <a:pt x="27707" y="82387"/>
                    <a:pt x="27736" y="83789"/>
                  </a:cubicBezTo>
                  <a:cubicBezTo>
                    <a:pt x="27755" y="84926"/>
                    <a:pt x="28073" y="86001"/>
                    <a:pt x="28536" y="87023"/>
                  </a:cubicBezTo>
                  <a:cubicBezTo>
                    <a:pt x="29360" y="88840"/>
                    <a:pt x="30266" y="90608"/>
                    <a:pt x="31669" y="92073"/>
                  </a:cubicBezTo>
                  <a:cubicBezTo>
                    <a:pt x="32083" y="92507"/>
                    <a:pt x="32459" y="92989"/>
                    <a:pt x="32719" y="93543"/>
                  </a:cubicBezTo>
                  <a:cubicBezTo>
                    <a:pt x="33158" y="94478"/>
                    <a:pt x="32753" y="95283"/>
                    <a:pt x="31751" y="95539"/>
                  </a:cubicBezTo>
                  <a:cubicBezTo>
                    <a:pt x="31557" y="95587"/>
                    <a:pt x="31363" y="95607"/>
                    <a:pt x="31172" y="95607"/>
                  </a:cubicBezTo>
                  <a:cubicBezTo>
                    <a:pt x="30849" y="95607"/>
                    <a:pt x="30531" y="95550"/>
                    <a:pt x="30223" y="95471"/>
                  </a:cubicBezTo>
                  <a:cubicBezTo>
                    <a:pt x="28767" y="95090"/>
                    <a:pt x="27269" y="95004"/>
                    <a:pt x="25784" y="94816"/>
                  </a:cubicBezTo>
                  <a:cubicBezTo>
                    <a:pt x="25138" y="94734"/>
                    <a:pt x="24507" y="94575"/>
                    <a:pt x="23967" y="94189"/>
                  </a:cubicBezTo>
                  <a:cubicBezTo>
                    <a:pt x="23432" y="93808"/>
                    <a:pt x="23172" y="93278"/>
                    <a:pt x="23225" y="92628"/>
                  </a:cubicBezTo>
                  <a:cubicBezTo>
                    <a:pt x="23278" y="91996"/>
                    <a:pt x="23760" y="91722"/>
                    <a:pt x="24271" y="91524"/>
                  </a:cubicBezTo>
                  <a:cubicBezTo>
                    <a:pt x="24826" y="91312"/>
                    <a:pt x="25390" y="91213"/>
                    <a:pt x="25959" y="91213"/>
                  </a:cubicBezTo>
                  <a:cubicBezTo>
                    <a:pt x="26426" y="91213"/>
                    <a:pt x="26895" y="91280"/>
                    <a:pt x="27365" y="91408"/>
                  </a:cubicBezTo>
                  <a:cubicBezTo>
                    <a:pt x="27501" y="91448"/>
                    <a:pt x="27643" y="91508"/>
                    <a:pt x="27778" y="91508"/>
                  </a:cubicBezTo>
                  <a:cubicBezTo>
                    <a:pt x="27892" y="91508"/>
                    <a:pt x="28001" y="91465"/>
                    <a:pt x="28097" y="91331"/>
                  </a:cubicBezTo>
                  <a:cubicBezTo>
                    <a:pt x="28290" y="91066"/>
                    <a:pt x="28064" y="90869"/>
                    <a:pt x="27958" y="90661"/>
                  </a:cubicBezTo>
                  <a:cubicBezTo>
                    <a:pt x="27119" y="89008"/>
                    <a:pt x="26256" y="87370"/>
                    <a:pt x="25447" y="85702"/>
                  </a:cubicBezTo>
                  <a:cubicBezTo>
                    <a:pt x="24362" y="83466"/>
                    <a:pt x="24565" y="81452"/>
                    <a:pt x="26107" y="79509"/>
                  </a:cubicBezTo>
                  <a:cubicBezTo>
                    <a:pt x="27138" y="78208"/>
                    <a:pt x="28290" y="77018"/>
                    <a:pt x="29379" y="75770"/>
                  </a:cubicBezTo>
                  <a:cubicBezTo>
                    <a:pt x="29876" y="75201"/>
                    <a:pt x="30338" y="74603"/>
                    <a:pt x="30844" y="73986"/>
                  </a:cubicBezTo>
                  <a:close/>
                  <a:moveTo>
                    <a:pt x="63255" y="83225"/>
                  </a:moveTo>
                  <a:cubicBezTo>
                    <a:pt x="64845" y="87620"/>
                    <a:pt x="66604" y="91852"/>
                    <a:pt x="67910" y="96252"/>
                  </a:cubicBezTo>
                  <a:cubicBezTo>
                    <a:pt x="68002" y="96551"/>
                    <a:pt x="68060" y="96864"/>
                    <a:pt x="68089" y="97172"/>
                  </a:cubicBezTo>
                  <a:cubicBezTo>
                    <a:pt x="68161" y="98035"/>
                    <a:pt x="67713" y="98637"/>
                    <a:pt x="66874" y="98854"/>
                  </a:cubicBezTo>
                  <a:cubicBezTo>
                    <a:pt x="66545" y="98939"/>
                    <a:pt x="66217" y="98971"/>
                    <a:pt x="65887" y="98971"/>
                  </a:cubicBezTo>
                  <a:cubicBezTo>
                    <a:pt x="65483" y="98971"/>
                    <a:pt x="65078" y="98922"/>
                    <a:pt x="64672" y="98864"/>
                  </a:cubicBezTo>
                  <a:cubicBezTo>
                    <a:pt x="63235" y="98657"/>
                    <a:pt x="61770" y="98637"/>
                    <a:pt x="60373" y="98189"/>
                  </a:cubicBezTo>
                  <a:cubicBezTo>
                    <a:pt x="59987" y="98069"/>
                    <a:pt x="59602" y="97943"/>
                    <a:pt x="59240" y="97770"/>
                  </a:cubicBezTo>
                  <a:cubicBezTo>
                    <a:pt x="57693" y="97023"/>
                    <a:pt x="57539" y="96054"/>
                    <a:pt x="58792" y="94864"/>
                  </a:cubicBezTo>
                  <a:cubicBezTo>
                    <a:pt x="59519" y="94170"/>
                    <a:pt x="60347" y="93917"/>
                    <a:pt x="61227" y="93917"/>
                  </a:cubicBezTo>
                  <a:cubicBezTo>
                    <a:pt x="61661" y="93917"/>
                    <a:pt x="62107" y="93978"/>
                    <a:pt x="62561" y="94078"/>
                  </a:cubicBezTo>
                  <a:cubicBezTo>
                    <a:pt x="63356" y="94257"/>
                    <a:pt x="64088" y="94579"/>
                    <a:pt x="64782" y="94999"/>
                  </a:cubicBezTo>
                  <a:cubicBezTo>
                    <a:pt x="64935" y="95088"/>
                    <a:pt x="65100" y="95212"/>
                    <a:pt x="65262" y="95212"/>
                  </a:cubicBezTo>
                  <a:cubicBezTo>
                    <a:pt x="65360" y="95212"/>
                    <a:pt x="65457" y="95165"/>
                    <a:pt x="65549" y="95037"/>
                  </a:cubicBezTo>
                  <a:cubicBezTo>
                    <a:pt x="65775" y="94719"/>
                    <a:pt x="65549" y="94459"/>
                    <a:pt x="65284" y="94324"/>
                  </a:cubicBezTo>
                  <a:cubicBezTo>
                    <a:pt x="64662" y="94011"/>
                    <a:pt x="64474" y="93432"/>
                    <a:pt x="64209" y="92859"/>
                  </a:cubicBezTo>
                  <a:cubicBezTo>
                    <a:pt x="63240" y="90772"/>
                    <a:pt x="62247" y="88695"/>
                    <a:pt x="61235" y="86628"/>
                  </a:cubicBezTo>
                  <a:cubicBezTo>
                    <a:pt x="61004" y="86150"/>
                    <a:pt x="60999" y="85866"/>
                    <a:pt x="61496" y="85543"/>
                  </a:cubicBezTo>
                  <a:cubicBezTo>
                    <a:pt x="62305" y="85018"/>
                    <a:pt x="62758" y="84170"/>
                    <a:pt x="63255" y="83225"/>
                  </a:cubicBezTo>
                  <a:close/>
                  <a:moveTo>
                    <a:pt x="44624" y="1"/>
                  </a:moveTo>
                  <a:cubicBezTo>
                    <a:pt x="43636" y="1"/>
                    <a:pt x="42720" y="478"/>
                    <a:pt x="41847" y="1436"/>
                  </a:cubicBezTo>
                  <a:cubicBezTo>
                    <a:pt x="40633" y="2761"/>
                    <a:pt x="39852" y="4342"/>
                    <a:pt x="39221" y="6005"/>
                  </a:cubicBezTo>
                  <a:cubicBezTo>
                    <a:pt x="38021" y="9176"/>
                    <a:pt x="37442" y="12511"/>
                    <a:pt x="36705" y="15802"/>
                  </a:cubicBezTo>
                  <a:cubicBezTo>
                    <a:pt x="36634" y="16112"/>
                    <a:pt x="36576" y="16250"/>
                    <a:pt x="36451" y="16250"/>
                  </a:cubicBezTo>
                  <a:cubicBezTo>
                    <a:pt x="36363" y="16250"/>
                    <a:pt x="36241" y="16183"/>
                    <a:pt x="36059" y="16058"/>
                  </a:cubicBezTo>
                  <a:cubicBezTo>
                    <a:pt x="33558" y="14352"/>
                    <a:pt x="30883" y="12964"/>
                    <a:pt x="28040" y="11913"/>
                  </a:cubicBezTo>
                  <a:cubicBezTo>
                    <a:pt x="25802" y="11089"/>
                    <a:pt x="23530" y="10438"/>
                    <a:pt x="21144" y="10438"/>
                  </a:cubicBezTo>
                  <a:cubicBezTo>
                    <a:pt x="20739" y="10438"/>
                    <a:pt x="20331" y="10456"/>
                    <a:pt x="19919" y="10496"/>
                  </a:cubicBezTo>
                  <a:cubicBezTo>
                    <a:pt x="17119" y="10766"/>
                    <a:pt x="15529" y="12414"/>
                    <a:pt x="15398" y="15214"/>
                  </a:cubicBezTo>
                  <a:cubicBezTo>
                    <a:pt x="15331" y="16713"/>
                    <a:pt x="15615" y="18159"/>
                    <a:pt x="16044" y="19581"/>
                  </a:cubicBezTo>
                  <a:cubicBezTo>
                    <a:pt x="17148" y="23243"/>
                    <a:pt x="18926" y="26598"/>
                    <a:pt x="20815" y="29899"/>
                  </a:cubicBezTo>
                  <a:cubicBezTo>
                    <a:pt x="21095" y="30390"/>
                    <a:pt x="21109" y="30578"/>
                    <a:pt x="20488" y="30689"/>
                  </a:cubicBezTo>
                  <a:cubicBezTo>
                    <a:pt x="18661" y="31012"/>
                    <a:pt x="16839" y="31374"/>
                    <a:pt x="15023" y="31754"/>
                  </a:cubicBezTo>
                  <a:cubicBezTo>
                    <a:pt x="12897" y="32193"/>
                    <a:pt x="10781" y="32699"/>
                    <a:pt x="8916" y="33875"/>
                  </a:cubicBezTo>
                  <a:cubicBezTo>
                    <a:pt x="7008" y="35080"/>
                    <a:pt x="6092" y="36757"/>
                    <a:pt x="6516" y="39046"/>
                  </a:cubicBezTo>
                  <a:cubicBezTo>
                    <a:pt x="6550" y="39234"/>
                    <a:pt x="6579" y="39379"/>
                    <a:pt x="6372" y="39494"/>
                  </a:cubicBezTo>
                  <a:cubicBezTo>
                    <a:pt x="5755" y="39846"/>
                    <a:pt x="5533" y="40458"/>
                    <a:pt x="5350" y="41089"/>
                  </a:cubicBezTo>
                  <a:cubicBezTo>
                    <a:pt x="5138" y="41803"/>
                    <a:pt x="5061" y="42535"/>
                    <a:pt x="5042" y="43277"/>
                  </a:cubicBezTo>
                  <a:cubicBezTo>
                    <a:pt x="5037" y="43491"/>
                    <a:pt x="5057" y="43647"/>
                    <a:pt x="4769" y="43647"/>
                  </a:cubicBezTo>
                  <a:cubicBezTo>
                    <a:pt x="4745" y="43647"/>
                    <a:pt x="4718" y="43646"/>
                    <a:pt x="4690" y="43644"/>
                  </a:cubicBezTo>
                  <a:cubicBezTo>
                    <a:pt x="4569" y="43634"/>
                    <a:pt x="4450" y="43629"/>
                    <a:pt x="4332" y="43629"/>
                  </a:cubicBezTo>
                  <a:cubicBezTo>
                    <a:pt x="2530" y="43629"/>
                    <a:pt x="1119" y="44758"/>
                    <a:pt x="675" y="46540"/>
                  </a:cubicBezTo>
                  <a:cubicBezTo>
                    <a:pt x="1" y="49258"/>
                    <a:pt x="2261" y="52680"/>
                    <a:pt x="5027" y="53133"/>
                  </a:cubicBezTo>
                  <a:cubicBezTo>
                    <a:pt x="5299" y="53178"/>
                    <a:pt x="5563" y="53199"/>
                    <a:pt x="5817" y="53199"/>
                  </a:cubicBezTo>
                  <a:cubicBezTo>
                    <a:pt x="7677" y="53199"/>
                    <a:pt x="9014" y="52027"/>
                    <a:pt x="9273" y="50034"/>
                  </a:cubicBezTo>
                  <a:cubicBezTo>
                    <a:pt x="9316" y="49687"/>
                    <a:pt x="9443" y="49601"/>
                    <a:pt x="9613" y="49601"/>
                  </a:cubicBezTo>
                  <a:cubicBezTo>
                    <a:pt x="9711" y="49601"/>
                    <a:pt x="9824" y="49630"/>
                    <a:pt x="9943" y="49653"/>
                  </a:cubicBezTo>
                  <a:cubicBezTo>
                    <a:pt x="11654" y="50000"/>
                    <a:pt x="13394" y="50188"/>
                    <a:pt x="15114" y="50478"/>
                  </a:cubicBezTo>
                  <a:cubicBezTo>
                    <a:pt x="16786" y="50757"/>
                    <a:pt x="18565" y="50661"/>
                    <a:pt x="20064" y="51721"/>
                  </a:cubicBezTo>
                  <a:cubicBezTo>
                    <a:pt x="20411" y="51972"/>
                    <a:pt x="20497" y="52102"/>
                    <a:pt x="20276" y="52468"/>
                  </a:cubicBezTo>
                  <a:cubicBezTo>
                    <a:pt x="19297" y="54097"/>
                    <a:pt x="18338" y="55740"/>
                    <a:pt x="17374" y="57374"/>
                  </a:cubicBezTo>
                  <a:cubicBezTo>
                    <a:pt x="16112" y="59519"/>
                    <a:pt x="14984" y="61726"/>
                    <a:pt x="14420" y="64169"/>
                  </a:cubicBezTo>
                  <a:cubicBezTo>
                    <a:pt x="13649" y="67490"/>
                    <a:pt x="14969" y="69543"/>
                    <a:pt x="18324" y="70121"/>
                  </a:cubicBezTo>
                  <a:cubicBezTo>
                    <a:pt x="19028" y="70244"/>
                    <a:pt x="19732" y="70295"/>
                    <a:pt x="20434" y="70295"/>
                  </a:cubicBezTo>
                  <a:cubicBezTo>
                    <a:pt x="22027" y="70295"/>
                    <a:pt x="23612" y="70032"/>
                    <a:pt x="25191" y="69741"/>
                  </a:cubicBezTo>
                  <a:cubicBezTo>
                    <a:pt x="26801" y="69442"/>
                    <a:pt x="28358" y="68950"/>
                    <a:pt x="29934" y="68526"/>
                  </a:cubicBezTo>
                  <a:cubicBezTo>
                    <a:pt x="30083" y="68487"/>
                    <a:pt x="30206" y="68460"/>
                    <a:pt x="30301" y="68460"/>
                  </a:cubicBezTo>
                  <a:cubicBezTo>
                    <a:pt x="30512" y="68460"/>
                    <a:pt x="30594" y="68589"/>
                    <a:pt x="30551" y="69003"/>
                  </a:cubicBezTo>
                  <a:cubicBezTo>
                    <a:pt x="30435" y="70169"/>
                    <a:pt x="30555" y="71336"/>
                    <a:pt x="30700" y="72492"/>
                  </a:cubicBezTo>
                  <a:cubicBezTo>
                    <a:pt x="30743" y="72854"/>
                    <a:pt x="30681" y="73133"/>
                    <a:pt x="30483" y="73427"/>
                  </a:cubicBezTo>
                  <a:cubicBezTo>
                    <a:pt x="29654" y="74666"/>
                    <a:pt x="28613" y="75717"/>
                    <a:pt x="27587" y="76777"/>
                  </a:cubicBezTo>
                  <a:cubicBezTo>
                    <a:pt x="26594" y="77813"/>
                    <a:pt x="25635" y="78878"/>
                    <a:pt x="24854" y="80088"/>
                  </a:cubicBezTo>
                  <a:cubicBezTo>
                    <a:pt x="23876" y="81615"/>
                    <a:pt x="23731" y="83211"/>
                    <a:pt x="24387" y="84893"/>
                  </a:cubicBezTo>
                  <a:cubicBezTo>
                    <a:pt x="24921" y="86271"/>
                    <a:pt x="25620" y="87572"/>
                    <a:pt x="26285" y="88888"/>
                  </a:cubicBezTo>
                  <a:cubicBezTo>
                    <a:pt x="26531" y="89375"/>
                    <a:pt x="26772" y="89866"/>
                    <a:pt x="27042" y="90411"/>
                  </a:cubicBezTo>
                  <a:cubicBezTo>
                    <a:pt x="26698" y="90386"/>
                    <a:pt x="26364" y="90368"/>
                    <a:pt x="26037" y="90368"/>
                  </a:cubicBezTo>
                  <a:cubicBezTo>
                    <a:pt x="25341" y="90368"/>
                    <a:pt x="24680" y="90449"/>
                    <a:pt x="24044" y="90714"/>
                  </a:cubicBezTo>
                  <a:cubicBezTo>
                    <a:pt x="23215" y="91061"/>
                    <a:pt x="22531" y="91577"/>
                    <a:pt x="22478" y="92546"/>
                  </a:cubicBezTo>
                  <a:cubicBezTo>
                    <a:pt x="22425" y="93529"/>
                    <a:pt x="22864" y="94324"/>
                    <a:pt x="23702" y="94864"/>
                  </a:cubicBezTo>
                  <a:cubicBezTo>
                    <a:pt x="24281" y="95235"/>
                    <a:pt x="24926" y="95413"/>
                    <a:pt x="25596" y="95495"/>
                  </a:cubicBezTo>
                  <a:cubicBezTo>
                    <a:pt x="27172" y="95693"/>
                    <a:pt x="28758" y="95794"/>
                    <a:pt x="30305" y="96184"/>
                  </a:cubicBezTo>
                  <a:cubicBezTo>
                    <a:pt x="30596" y="96259"/>
                    <a:pt x="30889" y="96294"/>
                    <a:pt x="31185" y="96294"/>
                  </a:cubicBezTo>
                  <a:cubicBezTo>
                    <a:pt x="31291" y="96294"/>
                    <a:pt x="31398" y="96290"/>
                    <a:pt x="31505" y="96281"/>
                  </a:cubicBezTo>
                  <a:cubicBezTo>
                    <a:pt x="33235" y="96141"/>
                    <a:pt x="34078" y="94628"/>
                    <a:pt x="33278" y="93090"/>
                  </a:cubicBezTo>
                  <a:cubicBezTo>
                    <a:pt x="32946" y="92454"/>
                    <a:pt x="32459" y="91919"/>
                    <a:pt x="31996" y="91375"/>
                  </a:cubicBezTo>
                  <a:cubicBezTo>
                    <a:pt x="30464" y="89553"/>
                    <a:pt x="29394" y="87476"/>
                    <a:pt x="28695" y="85211"/>
                  </a:cubicBezTo>
                  <a:cubicBezTo>
                    <a:pt x="28372" y="84155"/>
                    <a:pt x="28329" y="83100"/>
                    <a:pt x="28946" y="82102"/>
                  </a:cubicBezTo>
                  <a:cubicBezTo>
                    <a:pt x="29784" y="80743"/>
                    <a:pt x="30984" y="79702"/>
                    <a:pt x="31982" y="78401"/>
                  </a:cubicBezTo>
                  <a:cubicBezTo>
                    <a:pt x="32261" y="79032"/>
                    <a:pt x="32498" y="79582"/>
                    <a:pt x="32748" y="80121"/>
                  </a:cubicBezTo>
                  <a:cubicBezTo>
                    <a:pt x="33008" y="80690"/>
                    <a:pt x="33326" y="81230"/>
                    <a:pt x="33702" y="81736"/>
                  </a:cubicBezTo>
                  <a:cubicBezTo>
                    <a:pt x="34610" y="82949"/>
                    <a:pt x="35699" y="83563"/>
                    <a:pt x="36918" y="83563"/>
                  </a:cubicBezTo>
                  <a:cubicBezTo>
                    <a:pt x="37603" y="83563"/>
                    <a:pt x="38328" y="83369"/>
                    <a:pt x="39086" y="82979"/>
                  </a:cubicBezTo>
                  <a:cubicBezTo>
                    <a:pt x="40088" y="82464"/>
                    <a:pt x="40951" y="81750"/>
                    <a:pt x="41756" y="80965"/>
                  </a:cubicBezTo>
                  <a:cubicBezTo>
                    <a:pt x="43534" y="79239"/>
                    <a:pt x="44975" y="77239"/>
                    <a:pt x="46358" y="75201"/>
                  </a:cubicBezTo>
                  <a:cubicBezTo>
                    <a:pt x="46599" y="74849"/>
                    <a:pt x="46840" y="74497"/>
                    <a:pt x="47129" y="74073"/>
                  </a:cubicBezTo>
                  <a:cubicBezTo>
                    <a:pt x="47828" y="76015"/>
                    <a:pt x="48763" y="77721"/>
                    <a:pt x="49857" y="79331"/>
                  </a:cubicBezTo>
                  <a:cubicBezTo>
                    <a:pt x="51433" y="81644"/>
                    <a:pt x="53216" y="83760"/>
                    <a:pt x="55597" y="85293"/>
                  </a:cubicBezTo>
                  <a:cubicBezTo>
                    <a:pt x="56640" y="85961"/>
                    <a:pt x="57740" y="86430"/>
                    <a:pt x="58946" y="86430"/>
                  </a:cubicBezTo>
                  <a:cubicBezTo>
                    <a:pt x="59261" y="86430"/>
                    <a:pt x="59584" y="86398"/>
                    <a:pt x="59915" y="86329"/>
                  </a:cubicBezTo>
                  <a:cubicBezTo>
                    <a:pt x="59969" y="86317"/>
                    <a:pt x="60017" y="86311"/>
                    <a:pt x="60060" y="86311"/>
                  </a:cubicBezTo>
                  <a:cubicBezTo>
                    <a:pt x="60281" y="86311"/>
                    <a:pt x="60368" y="86458"/>
                    <a:pt x="60469" y="86652"/>
                  </a:cubicBezTo>
                  <a:cubicBezTo>
                    <a:pt x="61486" y="88613"/>
                    <a:pt x="62513" y="90575"/>
                    <a:pt x="63529" y="92536"/>
                  </a:cubicBezTo>
                  <a:cubicBezTo>
                    <a:pt x="63679" y="92820"/>
                    <a:pt x="63775" y="93124"/>
                    <a:pt x="63925" y="93485"/>
                  </a:cubicBezTo>
                  <a:cubicBezTo>
                    <a:pt x="63438" y="93346"/>
                    <a:pt x="63062" y="93216"/>
                    <a:pt x="62676" y="93124"/>
                  </a:cubicBezTo>
                  <a:cubicBezTo>
                    <a:pt x="62187" y="93007"/>
                    <a:pt x="61712" y="92950"/>
                    <a:pt x="61257" y="92950"/>
                  </a:cubicBezTo>
                  <a:cubicBezTo>
                    <a:pt x="59694" y="92950"/>
                    <a:pt x="58378" y="93628"/>
                    <a:pt x="57582" y="94883"/>
                  </a:cubicBezTo>
                  <a:cubicBezTo>
                    <a:pt x="56739" y="96213"/>
                    <a:pt x="57014" y="97380"/>
                    <a:pt x="58378" y="98170"/>
                  </a:cubicBezTo>
                  <a:cubicBezTo>
                    <a:pt x="59341" y="98729"/>
                    <a:pt x="60416" y="98931"/>
                    <a:pt x="61496" y="99143"/>
                  </a:cubicBezTo>
                  <a:cubicBezTo>
                    <a:pt x="62407" y="99322"/>
                    <a:pt x="63361" y="99163"/>
                    <a:pt x="64243" y="99524"/>
                  </a:cubicBezTo>
                  <a:lnTo>
                    <a:pt x="66662" y="99524"/>
                  </a:lnTo>
                  <a:cubicBezTo>
                    <a:pt x="66715" y="99394"/>
                    <a:pt x="66845" y="99423"/>
                    <a:pt x="66946" y="99399"/>
                  </a:cubicBezTo>
                  <a:cubicBezTo>
                    <a:pt x="68021" y="99124"/>
                    <a:pt x="68566" y="98421"/>
                    <a:pt x="68580" y="97322"/>
                  </a:cubicBezTo>
                  <a:cubicBezTo>
                    <a:pt x="68590" y="96637"/>
                    <a:pt x="68387" y="96001"/>
                    <a:pt x="68190" y="95355"/>
                  </a:cubicBezTo>
                  <a:cubicBezTo>
                    <a:pt x="66898" y="91119"/>
                    <a:pt x="65240" y="87018"/>
                    <a:pt x="63795" y="82840"/>
                  </a:cubicBezTo>
                  <a:cubicBezTo>
                    <a:pt x="63708" y="82594"/>
                    <a:pt x="63573" y="82372"/>
                    <a:pt x="63669" y="82073"/>
                  </a:cubicBezTo>
                  <a:cubicBezTo>
                    <a:pt x="64469" y="79524"/>
                    <a:pt x="64662" y="76892"/>
                    <a:pt x="64701" y="74242"/>
                  </a:cubicBezTo>
                  <a:cubicBezTo>
                    <a:pt x="64720" y="72960"/>
                    <a:pt x="64705" y="71673"/>
                    <a:pt x="64705" y="70338"/>
                  </a:cubicBezTo>
                  <a:lnTo>
                    <a:pt x="64705" y="70338"/>
                  </a:lnTo>
                  <a:cubicBezTo>
                    <a:pt x="65775" y="71056"/>
                    <a:pt x="66831" y="71712"/>
                    <a:pt x="67944" y="72285"/>
                  </a:cubicBezTo>
                  <a:cubicBezTo>
                    <a:pt x="70619" y="73663"/>
                    <a:pt x="73380" y="74796"/>
                    <a:pt x="76412" y="75119"/>
                  </a:cubicBezTo>
                  <a:cubicBezTo>
                    <a:pt x="76750" y="75155"/>
                    <a:pt x="77082" y="75175"/>
                    <a:pt x="77406" y="75175"/>
                  </a:cubicBezTo>
                  <a:cubicBezTo>
                    <a:pt x="79302" y="75175"/>
                    <a:pt x="80923" y="74509"/>
                    <a:pt x="82055" y="72714"/>
                  </a:cubicBezTo>
                  <a:cubicBezTo>
                    <a:pt x="82952" y="71288"/>
                    <a:pt x="83178" y="69716"/>
                    <a:pt x="83009" y="68068"/>
                  </a:cubicBezTo>
                  <a:cubicBezTo>
                    <a:pt x="82807" y="66112"/>
                    <a:pt x="82176" y="64275"/>
                    <a:pt x="81400" y="62487"/>
                  </a:cubicBezTo>
                  <a:cubicBezTo>
                    <a:pt x="80209" y="59731"/>
                    <a:pt x="78686" y="57152"/>
                    <a:pt x="77318" y="54487"/>
                  </a:cubicBezTo>
                  <a:cubicBezTo>
                    <a:pt x="77101" y="54073"/>
                    <a:pt x="77120" y="53880"/>
                    <a:pt x="77573" y="53625"/>
                  </a:cubicBezTo>
                  <a:cubicBezTo>
                    <a:pt x="80653" y="51851"/>
                    <a:pt x="83747" y="50097"/>
                    <a:pt x="86735" y="48164"/>
                  </a:cubicBezTo>
                  <a:cubicBezTo>
                    <a:pt x="88185" y="47224"/>
                    <a:pt x="89549" y="46169"/>
                    <a:pt x="90576" y="44747"/>
                  </a:cubicBezTo>
                  <a:cubicBezTo>
                    <a:pt x="92200" y="42492"/>
                    <a:pt x="92041" y="40381"/>
                    <a:pt x="90084" y="38410"/>
                  </a:cubicBezTo>
                  <a:cubicBezTo>
                    <a:pt x="88725" y="37036"/>
                    <a:pt x="87077" y="36087"/>
                    <a:pt x="85356" y="35263"/>
                  </a:cubicBezTo>
                  <a:cubicBezTo>
                    <a:pt x="82518" y="33904"/>
                    <a:pt x="79457" y="33215"/>
                    <a:pt x="76431" y="32419"/>
                  </a:cubicBezTo>
                  <a:cubicBezTo>
                    <a:pt x="76041" y="32318"/>
                    <a:pt x="75915" y="32212"/>
                    <a:pt x="76031" y="31759"/>
                  </a:cubicBezTo>
                  <a:cubicBezTo>
                    <a:pt x="76788" y="28786"/>
                    <a:pt x="77935" y="25937"/>
                    <a:pt x="78821" y="23007"/>
                  </a:cubicBezTo>
                  <a:cubicBezTo>
                    <a:pt x="79530" y="20655"/>
                    <a:pt x="80267" y="18299"/>
                    <a:pt x="80238" y="15797"/>
                  </a:cubicBezTo>
                  <a:cubicBezTo>
                    <a:pt x="80209" y="12872"/>
                    <a:pt x="78383" y="10983"/>
                    <a:pt x="75477" y="10756"/>
                  </a:cubicBezTo>
                  <a:cubicBezTo>
                    <a:pt x="75172" y="10733"/>
                    <a:pt x="74869" y="10722"/>
                    <a:pt x="74569" y="10722"/>
                  </a:cubicBezTo>
                  <a:cubicBezTo>
                    <a:pt x="72529" y="10722"/>
                    <a:pt x="70572" y="11230"/>
                    <a:pt x="68619" y="11793"/>
                  </a:cubicBezTo>
                  <a:cubicBezTo>
                    <a:pt x="64903" y="12858"/>
                    <a:pt x="61313" y="14308"/>
                    <a:pt x="57597" y="15378"/>
                  </a:cubicBezTo>
                  <a:cubicBezTo>
                    <a:pt x="57442" y="15422"/>
                    <a:pt x="57314" y="15446"/>
                    <a:pt x="57206" y="15446"/>
                  </a:cubicBezTo>
                  <a:cubicBezTo>
                    <a:pt x="56924" y="15446"/>
                    <a:pt x="56772" y="15287"/>
                    <a:pt x="56609" y="14925"/>
                  </a:cubicBezTo>
                  <a:cubicBezTo>
                    <a:pt x="55038" y="11455"/>
                    <a:pt x="53255" y="8101"/>
                    <a:pt x="51033" y="5002"/>
                  </a:cubicBezTo>
                  <a:cubicBezTo>
                    <a:pt x="49867" y="3378"/>
                    <a:pt x="48614" y="1821"/>
                    <a:pt x="46888" y="747"/>
                  </a:cubicBezTo>
                  <a:cubicBezTo>
                    <a:pt x="46088" y="250"/>
                    <a:pt x="45337" y="1"/>
                    <a:pt x="4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637;p30">
              <a:extLst>
                <a:ext uri="{FF2B5EF4-FFF2-40B4-BE49-F238E27FC236}">
                  <a16:creationId xmlns:a16="http://schemas.microsoft.com/office/drawing/2014/main" id="{5B7D5189-417C-C44A-736E-F2A91B4A486C}"/>
                </a:ext>
              </a:extLst>
            </p:cNvPr>
            <p:cNvSpPr/>
            <p:nvPr/>
          </p:nvSpPr>
          <p:spPr>
            <a:xfrm>
              <a:off x="4751175" y="1828706"/>
              <a:ext cx="317076" cy="114461"/>
            </a:xfrm>
            <a:custGeom>
              <a:avLst/>
              <a:gdLst/>
              <a:ahLst/>
              <a:cxnLst/>
              <a:rect l="l" t="t" r="r" b="b"/>
              <a:pathLst>
                <a:path w="9172" h="3311" extrusionOk="0">
                  <a:moveTo>
                    <a:pt x="873" y="0"/>
                  </a:moveTo>
                  <a:cubicBezTo>
                    <a:pt x="554" y="0"/>
                    <a:pt x="268" y="107"/>
                    <a:pt x="1" y="381"/>
                  </a:cubicBezTo>
                  <a:lnTo>
                    <a:pt x="1" y="1191"/>
                  </a:lnTo>
                  <a:cubicBezTo>
                    <a:pt x="343" y="1475"/>
                    <a:pt x="733" y="1634"/>
                    <a:pt x="1167" y="1745"/>
                  </a:cubicBezTo>
                  <a:cubicBezTo>
                    <a:pt x="3442" y="2333"/>
                    <a:pt x="5736" y="2810"/>
                    <a:pt x="8030" y="3278"/>
                  </a:cubicBezTo>
                  <a:cubicBezTo>
                    <a:pt x="8138" y="3300"/>
                    <a:pt x="8240" y="3310"/>
                    <a:pt x="8337" y="3310"/>
                  </a:cubicBezTo>
                  <a:cubicBezTo>
                    <a:pt x="8769" y="3310"/>
                    <a:pt x="9071" y="3094"/>
                    <a:pt x="9114" y="2699"/>
                  </a:cubicBezTo>
                  <a:cubicBezTo>
                    <a:pt x="9172" y="2145"/>
                    <a:pt x="8844" y="1899"/>
                    <a:pt x="8338" y="1798"/>
                  </a:cubicBezTo>
                  <a:cubicBezTo>
                    <a:pt x="6015" y="1331"/>
                    <a:pt x="3726" y="728"/>
                    <a:pt x="1451" y="92"/>
                  </a:cubicBezTo>
                  <a:cubicBezTo>
                    <a:pt x="1246" y="35"/>
                    <a:pt x="1054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638;p30">
              <a:extLst>
                <a:ext uri="{FF2B5EF4-FFF2-40B4-BE49-F238E27FC236}">
                  <a16:creationId xmlns:a16="http://schemas.microsoft.com/office/drawing/2014/main" id="{9CD1E3B4-0792-C696-8978-AB2550A12757}"/>
                </a:ext>
              </a:extLst>
            </p:cNvPr>
            <p:cNvSpPr/>
            <p:nvPr/>
          </p:nvSpPr>
          <p:spPr>
            <a:xfrm>
              <a:off x="4882953" y="1570126"/>
              <a:ext cx="288279" cy="217480"/>
            </a:xfrm>
            <a:custGeom>
              <a:avLst/>
              <a:gdLst/>
              <a:ahLst/>
              <a:cxnLst/>
              <a:rect l="l" t="t" r="r" b="b"/>
              <a:pathLst>
                <a:path w="8339" h="6291" extrusionOk="0">
                  <a:moveTo>
                    <a:pt x="810" y="1"/>
                  </a:moveTo>
                  <a:cubicBezTo>
                    <a:pt x="468" y="15"/>
                    <a:pt x="232" y="179"/>
                    <a:pt x="136" y="483"/>
                  </a:cubicBezTo>
                  <a:cubicBezTo>
                    <a:pt x="1" y="892"/>
                    <a:pt x="227" y="1167"/>
                    <a:pt x="536" y="1389"/>
                  </a:cubicBezTo>
                  <a:cubicBezTo>
                    <a:pt x="2709" y="2955"/>
                    <a:pt x="4883" y="4517"/>
                    <a:pt x="7061" y="6078"/>
                  </a:cubicBezTo>
                  <a:cubicBezTo>
                    <a:pt x="7236" y="6206"/>
                    <a:pt x="7420" y="6290"/>
                    <a:pt x="7596" y="6290"/>
                  </a:cubicBezTo>
                  <a:cubicBezTo>
                    <a:pt x="7764" y="6290"/>
                    <a:pt x="7925" y="6214"/>
                    <a:pt x="8063" y="6025"/>
                  </a:cubicBezTo>
                  <a:cubicBezTo>
                    <a:pt x="8338" y="5649"/>
                    <a:pt x="8189" y="5312"/>
                    <a:pt x="7842" y="5047"/>
                  </a:cubicBezTo>
                  <a:cubicBezTo>
                    <a:pt x="5731" y="3471"/>
                    <a:pt x="3620" y="1890"/>
                    <a:pt x="1514" y="314"/>
                  </a:cubicBezTo>
                  <a:cubicBezTo>
                    <a:pt x="1297" y="155"/>
                    <a:pt x="1075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639;p30">
              <a:extLst>
                <a:ext uri="{FF2B5EF4-FFF2-40B4-BE49-F238E27FC236}">
                  <a16:creationId xmlns:a16="http://schemas.microsoft.com/office/drawing/2014/main" id="{D1D00FF0-5D59-6AD4-DC3B-D9E7C3E206AC}"/>
                </a:ext>
              </a:extLst>
            </p:cNvPr>
            <p:cNvSpPr/>
            <p:nvPr/>
          </p:nvSpPr>
          <p:spPr>
            <a:xfrm>
              <a:off x="5096039" y="1411210"/>
              <a:ext cx="201647" cy="280294"/>
            </a:xfrm>
            <a:custGeom>
              <a:avLst/>
              <a:gdLst/>
              <a:ahLst/>
              <a:cxnLst/>
              <a:rect l="l" t="t" r="r" b="b"/>
              <a:pathLst>
                <a:path w="5833" h="8108" extrusionOk="0">
                  <a:moveTo>
                    <a:pt x="627" y="0"/>
                  </a:moveTo>
                  <a:cubicBezTo>
                    <a:pt x="420" y="24"/>
                    <a:pt x="222" y="97"/>
                    <a:pt x="131" y="294"/>
                  </a:cubicBezTo>
                  <a:cubicBezTo>
                    <a:pt x="1" y="569"/>
                    <a:pt x="97" y="810"/>
                    <a:pt x="256" y="1051"/>
                  </a:cubicBezTo>
                  <a:cubicBezTo>
                    <a:pt x="1736" y="3287"/>
                    <a:pt x="3302" y="5470"/>
                    <a:pt x="4700" y="7764"/>
                  </a:cubicBezTo>
                  <a:cubicBezTo>
                    <a:pt x="4825" y="7972"/>
                    <a:pt x="4991" y="8108"/>
                    <a:pt x="5191" y="8108"/>
                  </a:cubicBezTo>
                  <a:cubicBezTo>
                    <a:pt x="5284" y="8108"/>
                    <a:pt x="5383" y="8079"/>
                    <a:pt x="5490" y="8015"/>
                  </a:cubicBezTo>
                  <a:cubicBezTo>
                    <a:pt x="5818" y="7817"/>
                    <a:pt x="5832" y="7523"/>
                    <a:pt x="5639" y="7205"/>
                  </a:cubicBezTo>
                  <a:cubicBezTo>
                    <a:pt x="4208" y="4858"/>
                    <a:pt x="2695" y="2559"/>
                    <a:pt x="1124" y="299"/>
                  </a:cubicBezTo>
                  <a:cubicBezTo>
                    <a:pt x="1003" y="121"/>
                    <a:pt x="844" y="2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640;p30">
              <a:extLst>
                <a:ext uri="{FF2B5EF4-FFF2-40B4-BE49-F238E27FC236}">
                  <a16:creationId xmlns:a16="http://schemas.microsoft.com/office/drawing/2014/main" id="{495C14EB-6D36-F58D-CC30-B0EED7A08C34}"/>
                </a:ext>
              </a:extLst>
            </p:cNvPr>
            <p:cNvSpPr/>
            <p:nvPr/>
          </p:nvSpPr>
          <p:spPr>
            <a:xfrm>
              <a:off x="5132371" y="1310820"/>
              <a:ext cx="2916463" cy="2926143"/>
            </a:xfrm>
            <a:custGeom>
              <a:avLst/>
              <a:gdLst/>
              <a:ahLst/>
              <a:cxnLst/>
              <a:rect l="l" t="t" r="r" b="b"/>
              <a:pathLst>
                <a:path w="84364" h="84644" extrusionOk="0">
                  <a:moveTo>
                    <a:pt x="37611" y="0"/>
                  </a:moveTo>
                  <a:cubicBezTo>
                    <a:pt x="36730" y="0"/>
                    <a:pt x="35933" y="497"/>
                    <a:pt x="35124" y="1502"/>
                  </a:cubicBezTo>
                  <a:cubicBezTo>
                    <a:pt x="33750" y="3208"/>
                    <a:pt x="32979" y="5218"/>
                    <a:pt x="32415" y="7295"/>
                  </a:cubicBezTo>
                  <a:cubicBezTo>
                    <a:pt x="31654" y="10119"/>
                    <a:pt x="30989" y="12972"/>
                    <a:pt x="30271" y="15810"/>
                  </a:cubicBezTo>
                  <a:cubicBezTo>
                    <a:pt x="30144" y="16301"/>
                    <a:pt x="29998" y="16529"/>
                    <a:pt x="29754" y="16529"/>
                  </a:cubicBezTo>
                  <a:cubicBezTo>
                    <a:pt x="29589" y="16529"/>
                    <a:pt x="29378" y="16424"/>
                    <a:pt x="29100" y="16225"/>
                  </a:cubicBezTo>
                  <a:cubicBezTo>
                    <a:pt x="26030" y="14056"/>
                    <a:pt x="22700" y="12394"/>
                    <a:pt x="19114" y="11261"/>
                  </a:cubicBezTo>
                  <a:cubicBezTo>
                    <a:pt x="17502" y="10753"/>
                    <a:pt x="15867" y="10369"/>
                    <a:pt x="14192" y="10369"/>
                  </a:cubicBezTo>
                  <a:cubicBezTo>
                    <a:pt x="13592" y="10369"/>
                    <a:pt x="12987" y="10418"/>
                    <a:pt x="12376" y="10528"/>
                  </a:cubicBezTo>
                  <a:cubicBezTo>
                    <a:pt x="10410" y="10880"/>
                    <a:pt x="9345" y="12013"/>
                    <a:pt x="9109" y="13984"/>
                  </a:cubicBezTo>
                  <a:cubicBezTo>
                    <a:pt x="8940" y="15435"/>
                    <a:pt x="9229" y="16837"/>
                    <a:pt x="9634" y="18215"/>
                  </a:cubicBezTo>
                  <a:cubicBezTo>
                    <a:pt x="10786" y="22158"/>
                    <a:pt x="12767" y="25709"/>
                    <a:pt x="14834" y="29218"/>
                  </a:cubicBezTo>
                  <a:cubicBezTo>
                    <a:pt x="15336" y="30066"/>
                    <a:pt x="15258" y="30297"/>
                    <a:pt x="14285" y="30577"/>
                  </a:cubicBezTo>
                  <a:cubicBezTo>
                    <a:pt x="12174" y="31179"/>
                    <a:pt x="9986" y="31430"/>
                    <a:pt x="7846" y="31902"/>
                  </a:cubicBezTo>
                  <a:cubicBezTo>
                    <a:pt x="6053" y="32297"/>
                    <a:pt x="4275" y="32731"/>
                    <a:pt x="2656" y="33642"/>
                  </a:cubicBezTo>
                  <a:cubicBezTo>
                    <a:pt x="1595" y="34240"/>
                    <a:pt x="680" y="34992"/>
                    <a:pt x="362" y="36230"/>
                  </a:cubicBezTo>
                  <a:cubicBezTo>
                    <a:pt x="145" y="37078"/>
                    <a:pt x="0" y="38008"/>
                    <a:pt x="612" y="38727"/>
                  </a:cubicBezTo>
                  <a:cubicBezTo>
                    <a:pt x="993" y="39170"/>
                    <a:pt x="1340" y="39599"/>
                    <a:pt x="1417" y="40148"/>
                  </a:cubicBezTo>
                  <a:cubicBezTo>
                    <a:pt x="1509" y="40770"/>
                    <a:pt x="1822" y="41223"/>
                    <a:pt x="2198" y="41676"/>
                  </a:cubicBezTo>
                  <a:cubicBezTo>
                    <a:pt x="2820" y="42413"/>
                    <a:pt x="3518" y="43078"/>
                    <a:pt x="4198" y="43758"/>
                  </a:cubicBezTo>
                  <a:cubicBezTo>
                    <a:pt x="5051" y="44606"/>
                    <a:pt x="5996" y="45127"/>
                    <a:pt x="7215" y="45315"/>
                  </a:cubicBezTo>
                  <a:cubicBezTo>
                    <a:pt x="9514" y="45671"/>
                    <a:pt x="11788" y="46177"/>
                    <a:pt x="14126" y="46274"/>
                  </a:cubicBezTo>
                  <a:cubicBezTo>
                    <a:pt x="14188" y="46276"/>
                    <a:pt x="14246" y="46280"/>
                    <a:pt x="14300" y="46280"/>
                  </a:cubicBezTo>
                  <a:cubicBezTo>
                    <a:pt x="14516" y="46280"/>
                    <a:pt x="14651" y="46224"/>
                    <a:pt x="14613" y="45845"/>
                  </a:cubicBezTo>
                  <a:cubicBezTo>
                    <a:pt x="14343" y="42987"/>
                    <a:pt x="14560" y="40167"/>
                    <a:pt x="15181" y="37367"/>
                  </a:cubicBezTo>
                  <a:cubicBezTo>
                    <a:pt x="17981" y="24789"/>
                    <a:pt x="29373" y="16050"/>
                    <a:pt x="41804" y="16050"/>
                  </a:cubicBezTo>
                  <a:cubicBezTo>
                    <a:pt x="43605" y="16050"/>
                    <a:pt x="45428" y="16234"/>
                    <a:pt x="47249" y="16615"/>
                  </a:cubicBezTo>
                  <a:cubicBezTo>
                    <a:pt x="62493" y="19811"/>
                    <a:pt x="72035" y="34948"/>
                    <a:pt x="68305" y="50018"/>
                  </a:cubicBezTo>
                  <a:cubicBezTo>
                    <a:pt x="65231" y="62421"/>
                    <a:pt x="54313" y="70877"/>
                    <a:pt x="41915" y="70877"/>
                  </a:cubicBezTo>
                  <a:cubicBezTo>
                    <a:pt x="40592" y="70877"/>
                    <a:pt x="39253" y="70780"/>
                    <a:pt x="37905" y="70582"/>
                  </a:cubicBezTo>
                  <a:cubicBezTo>
                    <a:pt x="28777" y="69243"/>
                    <a:pt x="22049" y="64269"/>
                    <a:pt x="17620" y="56192"/>
                  </a:cubicBezTo>
                  <a:cubicBezTo>
                    <a:pt x="16810" y="54717"/>
                    <a:pt x="16174" y="53165"/>
                    <a:pt x="15721" y="51546"/>
                  </a:cubicBezTo>
                  <a:cubicBezTo>
                    <a:pt x="15552" y="50958"/>
                    <a:pt x="15027" y="51083"/>
                    <a:pt x="14656" y="50900"/>
                  </a:cubicBezTo>
                  <a:cubicBezTo>
                    <a:pt x="14611" y="50877"/>
                    <a:pt x="14572" y="50866"/>
                    <a:pt x="14537" y="50866"/>
                  </a:cubicBezTo>
                  <a:cubicBezTo>
                    <a:pt x="14436" y="50866"/>
                    <a:pt x="14375" y="50957"/>
                    <a:pt x="14314" y="51083"/>
                  </a:cubicBezTo>
                  <a:cubicBezTo>
                    <a:pt x="13128" y="53522"/>
                    <a:pt x="11576" y="55748"/>
                    <a:pt x="10280" y="58124"/>
                  </a:cubicBezTo>
                  <a:cubicBezTo>
                    <a:pt x="9268" y="59970"/>
                    <a:pt x="8381" y="61874"/>
                    <a:pt x="7991" y="63965"/>
                  </a:cubicBezTo>
                  <a:cubicBezTo>
                    <a:pt x="7518" y="66486"/>
                    <a:pt x="8608" y="68072"/>
                    <a:pt x="11123" y="68496"/>
                  </a:cubicBezTo>
                  <a:cubicBezTo>
                    <a:pt x="11871" y="68621"/>
                    <a:pt x="12614" y="68675"/>
                    <a:pt x="13354" y="68675"/>
                  </a:cubicBezTo>
                  <a:cubicBezTo>
                    <a:pt x="15091" y="68675"/>
                    <a:pt x="16808" y="68376"/>
                    <a:pt x="18511" y="67994"/>
                  </a:cubicBezTo>
                  <a:cubicBezTo>
                    <a:pt x="20189" y="67619"/>
                    <a:pt x="21832" y="67098"/>
                    <a:pt x="23500" y="66669"/>
                  </a:cubicBezTo>
                  <a:cubicBezTo>
                    <a:pt x="23618" y="66637"/>
                    <a:pt x="23723" y="66621"/>
                    <a:pt x="23814" y="66621"/>
                  </a:cubicBezTo>
                  <a:cubicBezTo>
                    <a:pt x="24147" y="66621"/>
                    <a:pt x="24294" y="66835"/>
                    <a:pt x="24256" y="67247"/>
                  </a:cubicBezTo>
                  <a:cubicBezTo>
                    <a:pt x="24068" y="69315"/>
                    <a:pt x="24222" y="71363"/>
                    <a:pt x="24613" y="73397"/>
                  </a:cubicBezTo>
                  <a:cubicBezTo>
                    <a:pt x="25066" y="75758"/>
                    <a:pt x="25678" y="78072"/>
                    <a:pt x="27018" y="80106"/>
                  </a:cubicBezTo>
                  <a:cubicBezTo>
                    <a:pt x="27818" y="81323"/>
                    <a:pt x="28717" y="81921"/>
                    <a:pt x="29759" y="81921"/>
                  </a:cubicBezTo>
                  <a:cubicBezTo>
                    <a:pt x="30429" y="81921"/>
                    <a:pt x="31158" y="81674"/>
                    <a:pt x="31958" y="81185"/>
                  </a:cubicBezTo>
                  <a:cubicBezTo>
                    <a:pt x="33042" y="80525"/>
                    <a:pt x="33948" y="79662"/>
                    <a:pt x="34791" y="78727"/>
                  </a:cubicBezTo>
                  <a:cubicBezTo>
                    <a:pt x="36391" y="76963"/>
                    <a:pt x="37731" y="75007"/>
                    <a:pt x="38999" y="72997"/>
                  </a:cubicBezTo>
                  <a:cubicBezTo>
                    <a:pt x="39201" y="72679"/>
                    <a:pt x="39403" y="72346"/>
                    <a:pt x="39654" y="72067"/>
                  </a:cubicBezTo>
                  <a:cubicBezTo>
                    <a:pt x="39816" y="71884"/>
                    <a:pt x="39967" y="71794"/>
                    <a:pt x="40099" y="71794"/>
                  </a:cubicBezTo>
                  <a:cubicBezTo>
                    <a:pt x="40273" y="71794"/>
                    <a:pt x="40414" y="71949"/>
                    <a:pt x="40507" y="72250"/>
                  </a:cubicBezTo>
                  <a:cubicBezTo>
                    <a:pt x="41741" y="76231"/>
                    <a:pt x="44112" y="79465"/>
                    <a:pt x="47105" y="82284"/>
                  </a:cubicBezTo>
                  <a:cubicBezTo>
                    <a:pt x="48083" y="83209"/>
                    <a:pt x="49187" y="83975"/>
                    <a:pt x="50488" y="84409"/>
                  </a:cubicBezTo>
                  <a:cubicBezTo>
                    <a:pt x="50955" y="84566"/>
                    <a:pt x="51399" y="84644"/>
                    <a:pt x="51818" y="84644"/>
                  </a:cubicBezTo>
                  <a:cubicBezTo>
                    <a:pt x="52922" y="84644"/>
                    <a:pt x="53854" y="84103"/>
                    <a:pt x="54584" y="83031"/>
                  </a:cubicBezTo>
                  <a:cubicBezTo>
                    <a:pt x="55013" y="82395"/>
                    <a:pt x="55303" y="81696"/>
                    <a:pt x="55534" y="80968"/>
                  </a:cubicBezTo>
                  <a:cubicBezTo>
                    <a:pt x="56421" y="78178"/>
                    <a:pt x="56474" y="75281"/>
                    <a:pt x="56580" y="72467"/>
                  </a:cubicBezTo>
                  <a:cubicBezTo>
                    <a:pt x="56580" y="71276"/>
                    <a:pt x="56580" y="70154"/>
                    <a:pt x="56580" y="69035"/>
                  </a:cubicBezTo>
                  <a:cubicBezTo>
                    <a:pt x="56580" y="68785"/>
                    <a:pt x="56551" y="68515"/>
                    <a:pt x="56821" y="68390"/>
                  </a:cubicBezTo>
                  <a:cubicBezTo>
                    <a:pt x="56900" y="68352"/>
                    <a:pt x="56976" y="68336"/>
                    <a:pt x="57049" y="68336"/>
                  </a:cubicBezTo>
                  <a:cubicBezTo>
                    <a:pt x="57231" y="68336"/>
                    <a:pt x="57397" y="68435"/>
                    <a:pt x="57558" y="68558"/>
                  </a:cubicBezTo>
                  <a:cubicBezTo>
                    <a:pt x="59115" y="69744"/>
                    <a:pt x="60826" y="70669"/>
                    <a:pt x="62599" y="71474"/>
                  </a:cubicBezTo>
                  <a:cubicBezTo>
                    <a:pt x="64888" y="72520"/>
                    <a:pt x="67235" y="73358"/>
                    <a:pt x="69780" y="73527"/>
                  </a:cubicBezTo>
                  <a:cubicBezTo>
                    <a:pt x="69924" y="73537"/>
                    <a:pt x="70066" y="73541"/>
                    <a:pt x="70205" y="73541"/>
                  </a:cubicBezTo>
                  <a:cubicBezTo>
                    <a:pt x="72568" y="73541"/>
                    <a:pt x="74309" y="72205"/>
                    <a:pt x="74855" y="69903"/>
                  </a:cubicBezTo>
                  <a:cubicBezTo>
                    <a:pt x="75139" y="68703"/>
                    <a:pt x="75067" y="67498"/>
                    <a:pt x="74821" y="66303"/>
                  </a:cubicBezTo>
                  <a:cubicBezTo>
                    <a:pt x="74276" y="63643"/>
                    <a:pt x="73091" y="61238"/>
                    <a:pt x="71847" y="58857"/>
                  </a:cubicBezTo>
                  <a:cubicBezTo>
                    <a:pt x="70980" y="57194"/>
                    <a:pt x="70079" y="55546"/>
                    <a:pt x="69231" y="53874"/>
                  </a:cubicBezTo>
                  <a:cubicBezTo>
                    <a:pt x="68773" y="52977"/>
                    <a:pt x="68811" y="52958"/>
                    <a:pt x="69655" y="52462"/>
                  </a:cubicBezTo>
                  <a:cubicBezTo>
                    <a:pt x="72643" y="50707"/>
                    <a:pt x="75645" y="48972"/>
                    <a:pt x="78575" y="47127"/>
                  </a:cubicBezTo>
                  <a:cubicBezTo>
                    <a:pt x="79920" y="46274"/>
                    <a:pt x="81226" y="45363"/>
                    <a:pt x="82277" y="44148"/>
                  </a:cubicBezTo>
                  <a:cubicBezTo>
                    <a:pt x="84363" y="41743"/>
                    <a:pt x="84209" y="39714"/>
                    <a:pt x="81771" y="37690"/>
                  </a:cubicBezTo>
                  <a:cubicBezTo>
                    <a:pt x="79958" y="36187"/>
                    <a:pt x="77915" y="35107"/>
                    <a:pt x="75703" y="34322"/>
                  </a:cubicBezTo>
                  <a:cubicBezTo>
                    <a:pt x="73505" y="33551"/>
                    <a:pt x="71216" y="33107"/>
                    <a:pt x="69018" y="32355"/>
                  </a:cubicBezTo>
                  <a:cubicBezTo>
                    <a:pt x="67982" y="32004"/>
                    <a:pt x="67997" y="31999"/>
                    <a:pt x="68247" y="30948"/>
                  </a:cubicBezTo>
                  <a:cubicBezTo>
                    <a:pt x="69067" y="27555"/>
                    <a:pt x="70373" y="24307"/>
                    <a:pt x="71308" y="20948"/>
                  </a:cubicBezTo>
                  <a:cubicBezTo>
                    <a:pt x="71838" y="19030"/>
                    <a:pt x="72373" y="17102"/>
                    <a:pt x="72320" y="15088"/>
                  </a:cubicBezTo>
                  <a:cubicBezTo>
                    <a:pt x="72257" y="12779"/>
                    <a:pt x="71149" y="11406"/>
                    <a:pt x="69023" y="10981"/>
                  </a:cubicBezTo>
                  <a:cubicBezTo>
                    <a:pt x="68529" y="10883"/>
                    <a:pt x="68030" y="10835"/>
                    <a:pt x="67527" y="10835"/>
                  </a:cubicBezTo>
                  <a:cubicBezTo>
                    <a:pt x="67313" y="10835"/>
                    <a:pt x="67099" y="10844"/>
                    <a:pt x="66883" y="10861"/>
                  </a:cubicBezTo>
                  <a:cubicBezTo>
                    <a:pt x="64402" y="11054"/>
                    <a:pt x="62069" y="11820"/>
                    <a:pt x="59736" y="12601"/>
                  </a:cubicBezTo>
                  <a:cubicBezTo>
                    <a:pt x="56710" y="13618"/>
                    <a:pt x="53760" y="14871"/>
                    <a:pt x="50628" y="15560"/>
                  </a:cubicBezTo>
                  <a:cubicBezTo>
                    <a:pt x="50316" y="15629"/>
                    <a:pt x="50098" y="15674"/>
                    <a:pt x="49933" y="15674"/>
                  </a:cubicBezTo>
                  <a:cubicBezTo>
                    <a:pt x="49580" y="15674"/>
                    <a:pt x="49467" y="15470"/>
                    <a:pt x="49192" y="14866"/>
                  </a:cubicBezTo>
                  <a:cubicBezTo>
                    <a:pt x="47654" y="11507"/>
                    <a:pt x="45929" y="8249"/>
                    <a:pt x="43813" y="5218"/>
                  </a:cubicBezTo>
                  <a:cubicBezTo>
                    <a:pt x="42666" y="3579"/>
                    <a:pt x="41447" y="1998"/>
                    <a:pt x="39779" y="837"/>
                  </a:cubicBezTo>
                  <a:cubicBezTo>
                    <a:pt x="38981" y="281"/>
                    <a:pt x="38272" y="0"/>
                    <a:pt x="37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641;p30">
              <a:extLst>
                <a:ext uri="{FF2B5EF4-FFF2-40B4-BE49-F238E27FC236}">
                  <a16:creationId xmlns:a16="http://schemas.microsoft.com/office/drawing/2014/main" id="{13C4B3E7-C8E2-C58B-8665-B891A4C1B92E}"/>
                </a:ext>
              </a:extLst>
            </p:cNvPr>
            <p:cNvSpPr/>
            <p:nvPr/>
          </p:nvSpPr>
          <p:spPr>
            <a:xfrm>
              <a:off x="5630826" y="1896013"/>
              <a:ext cx="1989987" cy="1832971"/>
            </a:xfrm>
            <a:custGeom>
              <a:avLst/>
              <a:gdLst/>
              <a:ahLst/>
              <a:cxnLst/>
              <a:rect l="l" t="t" r="r" b="b"/>
              <a:pathLst>
                <a:path w="57564" h="53022" extrusionOk="0">
                  <a:moveTo>
                    <a:pt x="20276" y="7945"/>
                  </a:moveTo>
                  <a:cubicBezTo>
                    <a:pt x="20376" y="7945"/>
                    <a:pt x="20482" y="7964"/>
                    <a:pt x="20580" y="7986"/>
                  </a:cubicBezTo>
                  <a:cubicBezTo>
                    <a:pt x="22098" y="8343"/>
                    <a:pt x="23182" y="9225"/>
                    <a:pt x="23794" y="10671"/>
                  </a:cubicBezTo>
                  <a:cubicBezTo>
                    <a:pt x="23881" y="10873"/>
                    <a:pt x="23900" y="11051"/>
                    <a:pt x="23746" y="11225"/>
                  </a:cubicBezTo>
                  <a:cubicBezTo>
                    <a:pt x="23669" y="11312"/>
                    <a:pt x="23592" y="11344"/>
                    <a:pt x="23513" y="11344"/>
                  </a:cubicBezTo>
                  <a:cubicBezTo>
                    <a:pt x="23413" y="11344"/>
                    <a:pt x="23311" y="11293"/>
                    <a:pt x="23206" y="11239"/>
                  </a:cubicBezTo>
                  <a:cubicBezTo>
                    <a:pt x="22651" y="10955"/>
                    <a:pt x="22085" y="10781"/>
                    <a:pt x="21498" y="10781"/>
                  </a:cubicBezTo>
                  <a:cubicBezTo>
                    <a:pt x="21189" y="10781"/>
                    <a:pt x="20873" y="10829"/>
                    <a:pt x="20551" y="10936"/>
                  </a:cubicBezTo>
                  <a:cubicBezTo>
                    <a:pt x="20466" y="10964"/>
                    <a:pt x="20377" y="10983"/>
                    <a:pt x="20294" y="10983"/>
                  </a:cubicBezTo>
                  <a:cubicBezTo>
                    <a:pt x="20135" y="10983"/>
                    <a:pt x="19993" y="10916"/>
                    <a:pt x="19924" y="10724"/>
                  </a:cubicBezTo>
                  <a:cubicBezTo>
                    <a:pt x="19804" y="10396"/>
                    <a:pt x="20020" y="10227"/>
                    <a:pt x="20300" y="10121"/>
                  </a:cubicBezTo>
                  <a:cubicBezTo>
                    <a:pt x="20608" y="10004"/>
                    <a:pt x="20916" y="9958"/>
                    <a:pt x="21227" y="9958"/>
                  </a:cubicBezTo>
                  <a:cubicBezTo>
                    <a:pt x="21554" y="9958"/>
                    <a:pt x="21882" y="10009"/>
                    <a:pt x="22213" y="10078"/>
                  </a:cubicBezTo>
                  <a:cubicBezTo>
                    <a:pt x="22407" y="10118"/>
                    <a:pt x="22587" y="10243"/>
                    <a:pt x="22810" y="10243"/>
                  </a:cubicBezTo>
                  <a:cubicBezTo>
                    <a:pt x="22854" y="10243"/>
                    <a:pt x="22899" y="10238"/>
                    <a:pt x="22946" y="10227"/>
                  </a:cubicBezTo>
                  <a:cubicBezTo>
                    <a:pt x="22319" y="9355"/>
                    <a:pt x="21461" y="8940"/>
                    <a:pt x="20445" y="8815"/>
                  </a:cubicBezTo>
                  <a:cubicBezTo>
                    <a:pt x="20127" y="8777"/>
                    <a:pt x="19828" y="8733"/>
                    <a:pt x="19861" y="8338"/>
                  </a:cubicBezTo>
                  <a:cubicBezTo>
                    <a:pt x="19891" y="8027"/>
                    <a:pt x="20070" y="7945"/>
                    <a:pt x="20276" y="7945"/>
                  </a:cubicBezTo>
                  <a:close/>
                  <a:moveTo>
                    <a:pt x="32894" y="9163"/>
                  </a:moveTo>
                  <a:cubicBezTo>
                    <a:pt x="33241" y="9163"/>
                    <a:pt x="33588" y="9212"/>
                    <a:pt x="33924" y="9316"/>
                  </a:cubicBezTo>
                  <a:cubicBezTo>
                    <a:pt x="34199" y="9398"/>
                    <a:pt x="34551" y="9461"/>
                    <a:pt x="34435" y="9856"/>
                  </a:cubicBezTo>
                  <a:cubicBezTo>
                    <a:pt x="34381" y="10042"/>
                    <a:pt x="34274" y="10097"/>
                    <a:pt x="34147" y="10097"/>
                  </a:cubicBezTo>
                  <a:cubicBezTo>
                    <a:pt x="34027" y="10097"/>
                    <a:pt x="33889" y="10048"/>
                    <a:pt x="33761" y="10015"/>
                  </a:cubicBezTo>
                  <a:cubicBezTo>
                    <a:pt x="33497" y="9951"/>
                    <a:pt x="33241" y="9920"/>
                    <a:pt x="32995" y="9920"/>
                  </a:cubicBezTo>
                  <a:cubicBezTo>
                    <a:pt x="32032" y="9920"/>
                    <a:pt x="31228" y="10402"/>
                    <a:pt x="30748" y="11312"/>
                  </a:cubicBezTo>
                  <a:cubicBezTo>
                    <a:pt x="31529" y="11326"/>
                    <a:pt x="32262" y="11485"/>
                    <a:pt x="32936" y="11851"/>
                  </a:cubicBezTo>
                  <a:cubicBezTo>
                    <a:pt x="33182" y="11981"/>
                    <a:pt x="33462" y="12126"/>
                    <a:pt x="33274" y="12454"/>
                  </a:cubicBezTo>
                  <a:cubicBezTo>
                    <a:pt x="33207" y="12567"/>
                    <a:pt x="33126" y="12606"/>
                    <a:pt x="33040" y="12606"/>
                  </a:cubicBezTo>
                  <a:cubicBezTo>
                    <a:pt x="32908" y="12606"/>
                    <a:pt x="32762" y="12515"/>
                    <a:pt x="32628" y="12454"/>
                  </a:cubicBezTo>
                  <a:cubicBezTo>
                    <a:pt x="32142" y="12238"/>
                    <a:pt x="31652" y="12123"/>
                    <a:pt x="31158" y="12123"/>
                  </a:cubicBezTo>
                  <a:cubicBezTo>
                    <a:pt x="30759" y="12123"/>
                    <a:pt x="30358" y="12198"/>
                    <a:pt x="29953" y="12353"/>
                  </a:cubicBezTo>
                  <a:cubicBezTo>
                    <a:pt x="29835" y="12398"/>
                    <a:pt x="29717" y="12437"/>
                    <a:pt x="29603" y="12437"/>
                  </a:cubicBezTo>
                  <a:cubicBezTo>
                    <a:pt x="29488" y="12437"/>
                    <a:pt x="29377" y="12398"/>
                    <a:pt x="29274" y="12290"/>
                  </a:cubicBezTo>
                  <a:cubicBezTo>
                    <a:pt x="29062" y="12068"/>
                    <a:pt x="29172" y="11837"/>
                    <a:pt x="29259" y="11606"/>
                  </a:cubicBezTo>
                  <a:cubicBezTo>
                    <a:pt x="29795" y="10145"/>
                    <a:pt x="31344" y="9163"/>
                    <a:pt x="32894" y="9163"/>
                  </a:cubicBezTo>
                  <a:close/>
                  <a:moveTo>
                    <a:pt x="16212" y="13655"/>
                  </a:moveTo>
                  <a:cubicBezTo>
                    <a:pt x="17277" y="13655"/>
                    <a:pt x="18341" y="13672"/>
                    <a:pt x="19404" y="13692"/>
                  </a:cubicBezTo>
                  <a:cubicBezTo>
                    <a:pt x="23794" y="13760"/>
                    <a:pt x="28175" y="13977"/>
                    <a:pt x="32532" y="14574"/>
                  </a:cubicBezTo>
                  <a:cubicBezTo>
                    <a:pt x="34657" y="14868"/>
                    <a:pt x="36763" y="15283"/>
                    <a:pt x="38850" y="15789"/>
                  </a:cubicBezTo>
                  <a:cubicBezTo>
                    <a:pt x="39197" y="15871"/>
                    <a:pt x="39462" y="16010"/>
                    <a:pt x="39553" y="16406"/>
                  </a:cubicBezTo>
                  <a:cubicBezTo>
                    <a:pt x="40671" y="21047"/>
                    <a:pt x="40614" y="25615"/>
                    <a:pt x="38397" y="29948"/>
                  </a:cubicBezTo>
                  <a:cubicBezTo>
                    <a:pt x="36189" y="34261"/>
                    <a:pt x="32454" y="36392"/>
                    <a:pt x="27746" y="36878"/>
                  </a:cubicBezTo>
                  <a:cubicBezTo>
                    <a:pt x="27135" y="36941"/>
                    <a:pt x="26530" y="36972"/>
                    <a:pt x="25931" y="36972"/>
                  </a:cubicBezTo>
                  <a:cubicBezTo>
                    <a:pt x="22885" y="36972"/>
                    <a:pt x="20008" y="36155"/>
                    <a:pt x="17370" y="34435"/>
                  </a:cubicBezTo>
                  <a:cubicBezTo>
                    <a:pt x="14141" y="32324"/>
                    <a:pt x="12454" y="29187"/>
                    <a:pt x="11591" y="25543"/>
                  </a:cubicBezTo>
                  <a:cubicBezTo>
                    <a:pt x="10714" y="21837"/>
                    <a:pt x="10772" y="18136"/>
                    <a:pt x="11775" y="14449"/>
                  </a:cubicBezTo>
                  <a:cubicBezTo>
                    <a:pt x="11919" y="13914"/>
                    <a:pt x="12160" y="13755"/>
                    <a:pt x="12690" y="13731"/>
                  </a:cubicBezTo>
                  <a:cubicBezTo>
                    <a:pt x="13863" y="13675"/>
                    <a:pt x="15038" y="13655"/>
                    <a:pt x="16212" y="13655"/>
                  </a:cubicBezTo>
                  <a:close/>
                  <a:moveTo>
                    <a:pt x="27396" y="0"/>
                  </a:moveTo>
                  <a:cubicBezTo>
                    <a:pt x="18699" y="0"/>
                    <a:pt x="10168" y="4300"/>
                    <a:pt x="5109" y="12256"/>
                  </a:cubicBezTo>
                  <a:cubicBezTo>
                    <a:pt x="1042" y="18647"/>
                    <a:pt x="1" y="25601"/>
                    <a:pt x="1750" y="32946"/>
                  </a:cubicBezTo>
                  <a:cubicBezTo>
                    <a:pt x="2758" y="37182"/>
                    <a:pt x="4758" y="40917"/>
                    <a:pt x="7803" y="44286"/>
                  </a:cubicBezTo>
                  <a:cubicBezTo>
                    <a:pt x="7640" y="42339"/>
                    <a:pt x="8290" y="40984"/>
                    <a:pt x="9823" y="40093"/>
                  </a:cubicBezTo>
                  <a:cubicBezTo>
                    <a:pt x="10626" y="39621"/>
                    <a:pt x="11453" y="39417"/>
                    <a:pt x="12299" y="39417"/>
                  </a:cubicBezTo>
                  <a:cubicBezTo>
                    <a:pt x="13016" y="39417"/>
                    <a:pt x="13747" y="39564"/>
                    <a:pt x="14488" y="39818"/>
                  </a:cubicBezTo>
                  <a:cubicBezTo>
                    <a:pt x="14488" y="39216"/>
                    <a:pt x="14478" y="38676"/>
                    <a:pt x="14488" y="38141"/>
                  </a:cubicBezTo>
                  <a:cubicBezTo>
                    <a:pt x="14497" y="37645"/>
                    <a:pt x="14584" y="37153"/>
                    <a:pt x="14782" y="36700"/>
                  </a:cubicBezTo>
                  <a:cubicBezTo>
                    <a:pt x="15026" y="36150"/>
                    <a:pt x="15448" y="35867"/>
                    <a:pt x="15888" y="35867"/>
                  </a:cubicBezTo>
                  <a:cubicBezTo>
                    <a:pt x="16247" y="35867"/>
                    <a:pt x="16618" y="36055"/>
                    <a:pt x="16917" y="36440"/>
                  </a:cubicBezTo>
                  <a:cubicBezTo>
                    <a:pt x="17269" y="36888"/>
                    <a:pt x="17457" y="37423"/>
                    <a:pt x="17572" y="37972"/>
                  </a:cubicBezTo>
                  <a:cubicBezTo>
                    <a:pt x="17765" y="38888"/>
                    <a:pt x="17934" y="39813"/>
                    <a:pt x="18078" y="40743"/>
                  </a:cubicBezTo>
                  <a:cubicBezTo>
                    <a:pt x="18126" y="41081"/>
                    <a:pt x="18266" y="41168"/>
                    <a:pt x="18589" y="41201"/>
                  </a:cubicBezTo>
                  <a:cubicBezTo>
                    <a:pt x="21727" y="41548"/>
                    <a:pt x="24840" y="42069"/>
                    <a:pt x="27944" y="42633"/>
                  </a:cubicBezTo>
                  <a:cubicBezTo>
                    <a:pt x="30401" y="43081"/>
                    <a:pt x="32801" y="43881"/>
                    <a:pt x="35336" y="43915"/>
                  </a:cubicBezTo>
                  <a:cubicBezTo>
                    <a:pt x="35582" y="43919"/>
                    <a:pt x="35809" y="44001"/>
                    <a:pt x="35809" y="44276"/>
                  </a:cubicBezTo>
                  <a:cubicBezTo>
                    <a:pt x="35809" y="44578"/>
                    <a:pt x="35579" y="44639"/>
                    <a:pt x="35339" y="44639"/>
                  </a:cubicBezTo>
                  <a:cubicBezTo>
                    <a:pt x="35319" y="44639"/>
                    <a:pt x="35299" y="44638"/>
                    <a:pt x="35279" y="44637"/>
                  </a:cubicBezTo>
                  <a:cubicBezTo>
                    <a:pt x="34271" y="44594"/>
                    <a:pt x="33259" y="44551"/>
                    <a:pt x="32271" y="44348"/>
                  </a:cubicBezTo>
                  <a:cubicBezTo>
                    <a:pt x="27924" y="43466"/>
                    <a:pt x="23543" y="42830"/>
                    <a:pt x="19148" y="42257"/>
                  </a:cubicBezTo>
                  <a:cubicBezTo>
                    <a:pt x="17659" y="42059"/>
                    <a:pt x="17664" y="42054"/>
                    <a:pt x="17447" y="40589"/>
                  </a:cubicBezTo>
                  <a:cubicBezTo>
                    <a:pt x="17442" y="40541"/>
                    <a:pt x="17442" y="40498"/>
                    <a:pt x="17432" y="40454"/>
                  </a:cubicBezTo>
                  <a:cubicBezTo>
                    <a:pt x="17220" y="39355"/>
                    <a:pt x="17095" y="38237"/>
                    <a:pt x="16589" y="37220"/>
                  </a:cubicBezTo>
                  <a:cubicBezTo>
                    <a:pt x="16456" y="36954"/>
                    <a:pt x="16305" y="36640"/>
                    <a:pt x="15970" y="36640"/>
                  </a:cubicBezTo>
                  <a:cubicBezTo>
                    <a:pt x="15954" y="36640"/>
                    <a:pt x="15937" y="36641"/>
                    <a:pt x="15919" y="36642"/>
                  </a:cubicBezTo>
                  <a:cubicBezTo>
                    <a:pt x="15534" y="36676"/>
                    <a:pt x="15490" y="37047"/>
                    <a:pt x="15413" y="37346"/>
                  </a:cubicBezTo>
                  <a:cubicBezTo>
                    <a:pt x="15191" y="38204"/>
                    <a:pt x="15278" y="39081"/>
                    <a:pt x="15278" y="39953"/>
                  </a:cubicBezTo>
                  <a:cubicBezTo>
                    <a:pt x="15278" y="40490"/>
                    <a:pt x="15132" y="40752"/>
                    <a:pt x="14806" y="40752"/>
                  </a:cubicBezTo>
                  <a:cubicBezTo>
                    <a:pt x="14666" y="40752"/>
                    <a:pt x="14494" y="40704"/>
                    <a:pt x="14285" y="40608"/>
                  </a:cubicBezTo>
                  <a:cubicBezTo>
                    <a:pt x="13671" y="40325"/>
                    <a:pt x="13039" y="40187"/>
                    <a:pt x="12397" y="40187"/>
                  </a:cubicBezTo>
                  <a:cubicBezTo>
                    <a:pt x="12067" y="40187"/>
                    <a:pt x="11734" y="40223"/>
                    <a:pt x="11399" y="40295"/>
                  </a:cubicBezTo>
                  <a:cubicBezTo>
                    <a:pt x="8868" y="40830"/>
                    <a:pt x="7818" y="43269"/>
                    <a:pt x="9187" y="45466"/>
                  </a:cubicBezTo>
                  <a:cubicBezTo>
                    <a:pt x="10126" y="46980"/>
                    <a:pt x="11543" y="47818"/>
                    <a:pt x="13288" y="48112"/>
                  </a:cubicBezTo>
                  <a:cubicBezTo>
                    <a:pt x="13525" y="48153"/>
                    <a:pt x="13757" y="48173"/>
                    <a:pt x="13981" y="48173"/>
                  </a:cubicBezTo>
                  <a:cubicBezTo>
                    <a:pt x="15405" y="48173"/>
                    <a:pt x="16526" y="47365"/>
                    <a:pt x="17042" y="45924"/>
                  </a:cubicBezTo>
                  <a:cubicBezTo>
                    <a:pt x="17119" y="45717"/>
                    <a:pt x="17201" y="45500"/>
                    <a:pt x="17216" y="45278"/>
                  </a:cubicBezTo>
                  <a:cubicBezTo>
                    <a:pt x="17262" y="44726"/>
                    <a:pt x="17513" y="44520"/>
                    <a:pt x="17931" y="44520"/>
                  </a:cubicBezTo>
                  <a:cubicBezTo>
                    <a:pt x="18035" y="44520"/>
                    <a:pt x="18148" y="44533"/>
                    <a:pt x="18271" y="44556"/>
                  </a:cubicBezTo>
                  <a:cubicBezTo>
                    <a:pt x="19283" y="44734"/>
                    <a:pt x="20305" y="44864"/>
                    <a:pt x="21317" y="45037"/>
                  </a:cubicBezTo>
                  <a:cubicBezTo>
                    <a:pt x="25789" y="45813"/>
                    <a:pt x="30213" y="46898"/>
                    <a:pt x="34739" y="47346"/>
                  </a:cubicBezTo>
                  <a:cubicBezTo>
                    <a:pt x="35095" y="47380"/>
                    <a:pt x="35481" y="47409"/>
                    <a:pt x="35418" y="47876"/>
                  </a:cubicBezTo>
                  <a:cubicBezTo>
                    <a:pt x="35373" y="48184"/>
                    <a:pt x="35182" y="48250"/>
                    <a:pt x="34956" y="48250"/>
                  </a:cubicBezTo>
                  <a:cubicBezTo>
                    <a:pt x="34846" y="48250"/>
                    <a:pt x="34727" y="48234"/>
                    <a:pt x="34614" y="48223"/>
                  </a:cubicBezTo>
                  <a:cubicBezTo>
                    <a:pt x="31982" y="47948"/>
                    <a:pt x="29394" y="47423"/>
                    <a:pt x="26806" y="46917"/>
                  </a:cubicBezTo>
                  <a:cubicBezTo>
                    <a:pt x="24194" y="46406"/>
                    <a:pt x="21577" y="45915"/>
                    <a:pt x="18965" y="45404"/>
                  </a:cubicBezTo>
                  <a:cubicBezTo>
                    <a:pt x="18803" y="45372"/>
                    <a:pt x="18659" y="45349"/>
                    <a:pt x="18532" y="45349"/>
                  </a:cubicBezTo>
                  <a:cubicBezTo>
                    <a:pt x="18201" y="45349"/>
                    <a:pt x="17983" y="45503"/>
                    <a:pt x="17847" y="46050"/>
                  </a:cubicBezTo>
                  <a:cubicBezTo>
                    <a:pt x="17452" y="47635"/>
                    <a:pt x="16363" y="48613"/>
                    <a:pt x="14738" y="48941"/>
                  </a:cubicBezTo>
                  <a:cubicBezTo>
                    <a:pt x="14377" y="49013"/>
                    <a:pt x="14001" y="49004"/>
                    <a:pt x="13596" y="49038"/>
                  </a:cubicBezTo>
                  <a:cubicBezTo>
                    <a:pt x="17547" y="51619"/>
                    <a:pt x="22405" y="53021"/>
                    <a:pt x="27403" y="53021"/>
                  </a:cubicBezTo>
                  <a:cubicBezTo>
                    <a:pt x="35029" y="53021"/>
                    <a:pt x="42982" y="49755"/>
                    <a:pt x="48537" y="42430"/>
                  </a:cubicBezTo>
                  <a:cubicBezTo>
                    <a:pt x="57563" y="30526"/>
                    <a:pt x="54816" y="13369"/>
                    <a:pt x="42508" y="4777"/>
                  </a:cubicBezTo>
                  <a:cubicBezTo>
                    <a:pt x="37886" y="1546"/>
                    <a:pt x="32611" y="0"/>
                    <a:pt x="27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642;p30">
              <a:extLst>
                <a:ext uri="{FF2B5EF4-FFF2-40B4-BE49-F238E27FC236}">
                  <a16:creationId xmlns:a16="http://schemas.microsoft.com/office/drawing/2014/main" id="{C3CBDB44-652D-8BA4-339E-93D64E6EFDD5}"/>
                </a:ext>
              </a:extLst>
            </p:cNvPr>
            <p:cNvSpPr/>
            <p:nvPr/>
          </p:nvSpPr>
          <p:spPr>
            <a:xfrm>
              <a:off x="4927790" y="2671719"/>
              <a:ext cx="733091" cy="421512"/>
            </a:xfrm>
            <a:custGeom>
              <a:avLst/>
              <a:gdLst/>
              <a:ahLst/>
              <a:cxnLst/>
              <a:rect l="l" t="t" r="r" b="b"/>
              <a:pathLst>
                <a:path w="21206" h="12193" extrusionOk="0">
                  <a:moveTo>
                    <a:pt x="5865" y="0"/>
                  </a:moveTo>
                  <a:cubicBezTo>
                    <a:pt x="5362" y="0"/>
                    <a:pt x="5247" y="501"/>
                    <a:pt x="5099" y="892"/>
                  </a:cubicBezTo>
                  <a:cubicBezTo>
                    <a:pt x="4819" y="1629"/>
                    <a:pt x="4757" y="2420"/>
                    <a:pt x="4559" y="3176"/>
                  </a:cubicBezTo>
                  <a:cubicBezTo>
                    <a:pt x="4439" y="3625"/>
                    <a:pt x="4468" y="3914"/>
                    <a:pt x="4901" y="4169"/>
                  </a:cubicBezTo>
                  <a:cubicBezTo>
                    <a:pt x="5268" y="4386"/>
                    <a:pt x="5509" y="4757"/>
                    <a:pt x="5711" y="5138"/>
                  </a:cubicBezTo>
                  <a:cubicBezTo>
                    <a:pt x="6342" y="6328"/>
                    <a:pt x="6024" y="7851"/>
                    <a:pt x="4959" y="8719"/>
                  </a:cubicBezTo>
                  <a:cubicBezTo>
                    <a:pt x="4474" y="9113"/>
                    <a:pt x="3932" y="9311"/>
                    <a:pt x="3389" y="9311"/>
                  </a:cubicBezTo>
                  <a:cubicBezTo>
                    <a:pt x="2810" y="9311"/>
                    <a:pt x="2230" y="9087"/>
                    <a:pt x="1716" y="8637"/>
                  </a:cubicBezTo>
                  <a:cubicBezTo>
                    <a:pt x="1533" y="8473"/>
                    <a:pt x="1176" y="8299"/>
                    <a:pt x="1422" y="7996"/>
                  </a:cubicBezTo>
                  <a:cubicBezTo>
                    <a:pt x="1500" y="7900"/>
                    <a:pt x="1572" y="7863"/>
                    <a:pt x="1639" y="7863"/>
                  </a:cubicBezTo>
                  <a:cubicBezTo>
                    <a:pt x="1805" y="7863"/>
                    <a:pt x="1942" y="8086"/>
                    <a:pt x="2072" y="8189"/>
                  </a:cubicBezTo>
                  <a:cubicBezTo>
                    <a:pt x="2504" y="8526"/>
                    <a:pt x="2952" y="8694"/>
                    <a:pt x="3383" y="8694"/>
                  </a:cubicBezTo>
                  <a:cubicBezTo>
                    <a:pt x="3901" y="8694"/>
                    <a:pt x="4395" y="8451"/>
                    <a:pt x="4805" y="7967"/>
                  </a:cubicBezTo>
                  <a:cubicBezTo>
                    <a:pt x="5528" y="7109"/>
                    <a:pt x="5542" y="5996"/>
                    <a:pt x="4839" y="5138"/>
                  </a:cubicBezTo>
                  <a:cubicBezTo>
                    <a:pt x="4352" y="4541"/>
                    <a:pt x="3691" y="4223"/>
                    <a:pt x="3011" y="4223"/>
                  </a:cubicBezTo>
                  <a:cubicBezTo>
                    <a:pt x="2614" y="4223"/>
                    <a:pt x="2211" y="4331"/>
                    <a:pt x="1831" y="4555"/>
                  </a:cubicBezTo>
                  <a:cubicBezTo>
                    <a:pt x="945" y="5075"/>
                    <a:pt x="419" y="5870"/>
                    <a:pt x="280" y="6878"/>
                  </a:cubicBezTo>
                  <a:cubicBezTo>
                    <a:pt x="0" y="8902"/>
                    <a:pt x="1451" y="11263"/>
                    <a:pt x="3369" y="11967"/>
                  </a:cubicBezTo>
                  <a:cubicBezTo>
                    <a:pt x="3787" y="12120"/>
                    <a:pt x="4192" y="12193"/>
                    <a:pt x="4574" y="12193"/>
                  </a:cubicBezTo>
                  <a:cubicBezTo>
                    <a:pt x="5936" y="12193"/>
                    <a:pt x="6990" y="11259"/>
                    <a:pt x="7220" y="9692"/>
                  </a:cubicBezTo>
                  <a:cubicBezTo>
                    <a:pt x="7253" y="9451"/>
                    <a:pt x="7239" y="9201"/>
                    <a:pt x="7253" y="8955"/>
                  </a:cubicBezTo>
                  <a:cubicBezTo>
                    <a:pt x="7279" y="8597"/>
                    <a:pt x="7408" y="8405"/>
                    <a:pt x="7616" y="8405"/>
                  </a:cubicBezTo>
                  <a:cubicBezTo>
                    <a:pt x="7719" y="8405"/>
                    <a:pt x="7842" y="8453"/>
                    <a:pt x="7981" y="8550"/>
                  </a:cubicBezTo>
                  <a:cubicBezTo>
                    <a:pt x="8193" y="8704"/>
                    <a:pt x="8415" y="8762"/>
                    <a:pt x="8656" y="8810"/>
                  </a:cubicBezTo>
                  <a:cubicBezTo>
                    <a:pt x="10656" y="9210"/>
                    <a:pt x="12680" y="9422"/>
                    <a:pt x="14699" y="9683"/>
                  </a:cubicBezTo>
                  <a:cubicBezTo>
                    <a:pt x="16868" y="9962"/>
                    <a:pt x="19037" y="10261"/>
                    <a:pt x="21205" y="10854"/>
                  </a:cubicBezTo>
                  <a:cubicBezTo>
                    <a:pt x="21027" y="9846"/>
                    <a:pt x="20844" y="8945"/>
                    <a:pt x="20714" y="8044"/>
                  </a:cubicBezTo>
                  <a:cubicBezTo>
                    <a:pt x="20663" y="7708"/>
                    <a:pt x="20538" y="7610"/>
                    <a:pt x="20238" y="7610"/>
                  </a:cubicBezTo>
                  <a:cubicBezTo>
                    <a:pt x="20223" y="7610"/>
                    <a:pt x="20209" y="7610"/>
                    <a:pt x="20193" y="7610"/>
                  </a:cubicBezTo>
                  <a:cubicBezTo>
                    <a:pt x="20058" y="7613"/>
                    <a:pt x="19924" y="7614"/>
                    <a:pt x="19789" y="7614"/>
                  </a:cubicBezTo>
                  <a:cubicBezTo>
                    <a:pt x="15620" y="7614"/>
                    <a:pt x="11598" y="6484"/>
                    <a:pt x="7504" y="5928"/>
                  </a:cubicBezTo>
                  <a:cubicBezTo>
                    <a:pt x="7036" y="5866"/>
                    <a:pt x="6906" y="5663"/>
                    <a:pt x="6945" y="5157"/>
                  </a:cubicBezTo>
                  <a:cubicBezTo>
                    <a:pt x="7056" y="3750"/>
                    <a:pt x="7070" y="2333"/>
                    <a:pt x="6675" y="955"/>
                  </a:cubicBezTo>
                  <a:cubicBezTo>
                    <a:pt x="6554" y="535"/>
                    <a:pt x="6429" y="5"/>
                    <a:pt x="5880" y="0"/>
                  </a:cubicBezTo>
                  <a:cubicBezTo>
                    <a:pt x="5875" y="0"/>
                    <a:pt x="5870" y="0"/>
                    <a:pt x="5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643;p30">
              <a:extLst>
                <a:ext uri="{FF2B5EF4-FFF2-40B4-BE49-F238E27FC236}">
                  <a16:creationId xmlns:a16="http://schemas.microsoft.com/office/drawing/2014/main" id="{2C4D4E45-E3BC-F7FB-43B0-C13D1BCA6586}"/>
                </a:ext>
              </a:extLst>
            </p:cNvPr>
            <p:cNvSpPr/>
            <p:nvPr/>
          </p:nvSpPr>
          <p:spPr>
            <a:xfrm>
              <a:off x="5687831" y="3841276"/>
              <a:ext cx="345216" cy="747473"/>
            </a:xfrm>
            <a:custGeom>
              <a:avLst/>
              <a:gdLst/>
              <a:ahLst/>
              <a:cxnLst/>
              <a:rect l="l" t="t" r="r" b="b"/>
              <a:pathLst>
                <a:path w="9986" h="21622" extrusionOk="0">
                  <a:moveTo>
                    <a:pt x="7672" y="0"/>
                  </a:moveTo>
                  <a:cubicBezTo>
                    <a:pt x="7166" y="617"/>
                    <a:pt x="6704" y="1215"/>
                    <a:pt x="6207" y="1784"/>
                  </a:cubicBezTo>
                  <a:cubicBezTo>
                    <a:pt x="5118" y="3032"/>
                    <a:pt x="3966" y="4222"/>
                    <a:pt x="2935" y="5523"/>
                  </a:cubicBezTo>
                  <a:cubicBezTo>
                    <a:pt x="1393" y="7466"/>
                    <a:pt x="1190" y="9480"/>
                    <a:pt x="2275" y="11716"/>
                  </a:cubicBezTo>
                  <a:cubicBezTo>
                    <a:pt x="3084" y="13384"/>
                    <a:pt x="3947" y="15022"/>
                    <a:pt x="4786" y="16675"/>
                  </a:cubicBezTo>
                  <a:cubicBezTo>
                    <a:pt x="4892" y="16883"/>
                    <a:pt x="5118" y="17080"/>
                    <a:pt x="4925" y="17345"/>
                  </a:cubicBezTo>
                  <a:cubicBezTo>
                    <a:pt x="4829" y="17479"/>
                    <a:pt x="4720" y="17522"/>
                    <a:pt x="4606" y="17522"/>
                  </a:cubicBezTo>
                  <a:cubicBezTo>
                    <a:pt x="4471" y="17522"/>
                    <a:pt x="4329" y="17462"/>
                    <a:pt x="4193" y="17422"/>
                  </a:cubicBezTo>
                  <a:cubicBezTo>
                    <a:pt x="3723" y="17294"/>
                    <a:pt x="3254" y="17227"/>
                    <a:pt x="2787" y="17227"/>
                  </a:cubicBezTo>
                  <a:cubicBezTo>
                    <a:pt x="2218" y="17227"/>
                    <a:pt x="1654" y="17326"/>
                    <a:pt x="1099" y="17538"/>
                  </a:cubicBezTo>
                  <a:cubicBezTo>
                    <a:pt x="588" y="17736"/>
                    <a:pt x="106" y="18010"/>
                    <a:pt x="53" y="18642"/>
                  </a:cubicBezTo>
                  <a:cubicBezTo>
                    <a:pt x="0" y="19292"/>
                    <a:pt x="260" y="19822"/>
                    <a:pt x="795" y="20203"/>
                  </a:cubicBezTo>
                  <a:cubicBezTo>
                    <a:pt x="1335" y="20589"/>
                    <a:pt x="1966" y="20748"/>
                    <a:pt x="2612" y="20830"/>
                  </a:cubicBezTo>
                  <a:cubicBezTo>
                    <a:pt x="4097" y="21018"/>
                    <a:pt x="5595" y="21104"/>
                    <a:pt x="7051" y="21485"/>
                  </a:cubicBezTo>
                  <a:cubicBezTo>
                    <a:pt x="7359" y="21564"/>
                    <a:pt x="7677" y="21621"/>
                    <a:pt x="8000" y="21621"/>
                  </a:cubicBezTo>
                  <a:cubicBezTo>
                    <a:pt x="8191" y="21621"/>
                    <a:pt x="8385" y="21601"/>
                    <a:pt x="8579" y="21553"/>
                  </a:cubicBezTo>
                  <a:cubicBezTo>
                    <a:pt x="9581" y="21297"/>
                    <a:pt x="9986" y="20492"/>
                    <a:pt x="9547" y="19557"/>
                  </a:cubicBezTo>
                  <a:cubicBezTo>
                    <a:pt x="9287" y="19003"/>
                    <a:pt x="8911" y="18521"/>
                    <a:pt x="8497" y="18087"/>
                  </a:cubicBezTo>
                  <a:cubicBezTo>
                    <a:pt x="7094" y="16622"/>
                    <a:pt x="6188" y="14854"/>
                    <a:pt x="5364" y="13037"/>
                  </a:cubicBezTo>
                  <a:cubicBezTo>
                    <a:pt x="4901" y="12015"/>
                    <a:pt x="4583" y="10940"/>
                    <a:pt x="4564" y="9803"/>
                  </a:cubicBezTo>
                  <a:cubicBezTo>
                    <a:pt x="4535" y="8401"/>
                    <a:pt x="5311" y="7360"/>
                    <a:pt x="6159" y="6357"/>
                  </a:cubicBezTo>
                  <a:cubicBezTo>
                    <a:pt x="6853" y="5538"/>
                    <a:pt x="7639" y="4796"/>
                    <a:pt x="8256" y="3914"/>
                  </a:cubicBezTo>
                  <a:cubicBezTo>
                    <a:pt x="8405" y="3702"/>
                    <a:pt x="8559" y="3514"/>
                    <a:pt x="8468" y="3186"/>
                  </a:cubicBezTo>
                  <a:cubicBezTo>
                    <a:pt x="8179" y="2155"/>
                    <a:pt x="7942" y="1109"/>
                    <a:pt x="7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644;p30">
              <a:extLst>
                <a:ext uri="{FF2B5EF4-FFF2-40B4-BE49-F238E27FC236}">
                  <a16:creationId xmlns:a16="http://schemas.microsoft.com/office/drawing/2014/main" id="{7C7C2788-0FB7-8BBA-C926-D924DBF876E4}"/>
                </a:ext>
              </a:extLst>
            </p:cNvPr>
            <p:cNvSpPr/>
            <p:nvPr/>
          </p:nvSpPr>
          <p:spPr>
            <a:xfrm>
              <a:off x="6875841" y="4160664"/>
              <a:ext cx="367237" cy="544339"/>
            </a:xfrm>
            <a:custGeom>
              <a:avLst/>
              <a:gdLst/>
              <a:ahLst/>
              <a:cxnLst/>
              <a:rect l="l" t="t" r="r" b="b"/>
              <a:pathLst>
                <a:path w="10623" h="15746" extrusionOk="0">
                  <a:moveTo>
                    <a:pt x="5717" y="0"/>
                  </a:moveTo>
                  <a:cubicBezTo>
                    <a:pt x="5220" y="945"/>
                    <a:pt x="4767" y="1793"/>
                    <a:pt x="3958" y="2318"/>
                  </a:cubicBezTo>
                  <a:cubicBezTo>
                    <a:pt x="3461" y="2641"/>
                    <a:pt x="3466" y="2925"/>
                    <a:pt x="3697" y="3403"/>
                  </a:cubicBezTo>
                  <a:cubicBezTo>
                    <a:pt x="4709" y="5470"/>
                    <a:pt x="5702" y="7547"/>
                    <a:pt x="6671" y="9634"/>
                  </a:cubicBezTo>
                  <a:cubicBezTo>
                    <a:pt x="6936" y="10207"/>
                    <a:pt x="7124" y="10786"/>
                    <a:pt x="7746" y="11099"/>
                  </a:cubicBezTo>
                  <a:cubicBezTo>
                    <a:pt x="8011" y="11234"/>
                    <a:pt x="8237" y="11494"/>
                    <a:pt x="8011" y="11812"/>
                  </a:cubicBezTo>
                  <a:cubicBezTo>
                    <a:pt x="7919" y="11940"/>
                    <a:pt x="7822" y="11987"/>
                    <a:pt x="7724" y="11987"/>
                  </a:cubicBezTo>
                  <a:cubicBezTo>
                    <a:pt x="7562" y="11987"/>
                    <a:pt x="7397" y="11863"/>
                    <a:pt x="7244" y="11774"/>
                  </a:cubicBezTo>
                  <a:cubicBezTo>
                    <a:pt x="6550" y="11354"/>
                    <a:pt x="5818" y="11032"/>
                    <a:pt x="5023" y="10853"/>
                  </a:cubicBezTo>
                  <a:cubicBezTo>
                    <a:pt x="4569" y="10753"/>
                    <a:pt x="4123" y="10692"/>
                    <a:pt x="3689" y="10692"/>
                  </a:cubicBezTo>
                  <a:cubicBezTo>
                    <a:pt x="2809" y="10692"/>
                    <a:pt x="1981" y="10945"/>
                    <a:pt x="1254" y="11639"/>
                  </a:cubicBezTo>
                  <a:cubicBezTo>
                    <a:pt x="1" y="12829"/>
                    <a:pt x="155" y="13798"/>
                    <a:pt x="1702" y="14545"/>
                  </a:cubicBezTo>
                  <a:cubicBezTo>
                    <a:pt x="2064" y="14718"/>
                    <a:pt x="2449" y="14844"/>
                    <a:pt x="2835" y="14964"/>
                  </a:cubicBezTo>
                  <a:cubicBezTo>
                    <a:pt x="4232" y="15412"/>
                    <a:pt x="5697" y="15432"/>
                    <a:pt x="7134" y="15639"/>
                  </a:cubicBezTo>
                  <a:cubicBezTo>
                    <a:pt x="7540" y="15697"/>
                    <a:pt x="7945" y="15746"/>
                    <a:pt x="8349" y="15746"/>
                  </a:cubicBezTo>
                  <a:cubicBezTo>
                    <a:pt x="8679" y="15746"/>
                    <a:pt x="9007" y="15714"/>
                    <a:pt x="9336" y="15629"/>
                  </a:cubicBezTo>
                  <a:cubicBezTo>
                    <a:pt x="10175" y="15412"/>
                    <a:pt x="10623" y="14810"/>
                    <a:pt x="10551" y="13947"/>
                  </a:cubicBezTo>
                  <a:cubicBezTo>
                    <a:pt x="10522" y="13639"/>
                    <a:pt x="10464" y="13326"/>
                    <a:pt x="10372" y="13027"/>
                  </a:cubicBezTo>
                  <a:cubicBezTo>
                    <a:pt x="9066" y="8627"/>
                    <a:pt x="7307" y="4395"/>
                    <a:pt x="5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645;p30">
              <a:extLst>
                <a:ext uri="{FF2B5EF4-FFF2-40B4-BE49-F238E27FC236}">
                  <a16:creationId xmlns:a16="http://schemas.microsoft.com/office/drawing/2014/main" id="{2A865B72-DDD3-0670-C38D-0F81DD3FAAE3}"/>
                </a:ext>
              </a:extLst>
            </p:cNvPr>
            <p:cNvSpPr/>
            <p:nvPr/>
          </p:nvSpPr>
          <p:spPr>
            <a:xfrm>
              <a:off x="6001202" y="2368060"/>
              <a:ext cx="1035648" cy="806103"/>
            </a:xfrm>
            <a:custGeom>
              <a:avLst/>
              <a:gdLst/>
              <a:ahLst/>
              <a:cxnLst/>
              <a:rect l="l" t="t" r="r" b="b"/>
              <a:pathLst>
                <a:path w="29958" h="23318" extrusionOk="0">
                  <a:moveTo>
                    <a:pt x="2342" y="735"/>
                  </a:moveTo>
                  <a:cubicBezTo>
                    <a:pt x="2364" y="735"/>
                    <a:pt x="2387" y="736"/>
                    <a:pt x="2410" y="736"/>
                  </a:cubicBezTo>
                  <a:cubicBezTo>
                    <a:pt x="3286" y="758"/>
                    <a:pt x="4162" y="764"/>
                    <a:pt x="5039" y="764"/>
                  </a:cubicBezTo>
                  <a:cubicBezTo>
                    <a:pt x="6090" y="764"/>
                    <a:pt x="7142" y="755"/>
                    <a:pt x="8193" y="755"/>
                  </a:cubicBezTo>
                  <a:cubicBezTo>
                    <a:pt x="12805" y="890"/>
                    <a:pt x="17413" y="1021"/>
                    <a:pt x="21996" y="1604"/>
                  </a:cubicBezTo>
                  <a:cubicBezTo>
                    <a:pt x="23885" y="1845"/>
                    <a:pt x="25760" y="2168"/>
                    <a:pt x="27615" y="2577"/>
                  </a:cubicBezTo>
                  <a:cubicBezTo>
                    <a:pt x="27948" y="2649"/>
                    <a:pt x="28198" y="2736"/>
                    <a:pt x="28295" y="3170"/>
                  </a:cubicBezTo>
                  <a:cubicBezTo>
                    <a:pt x="29220" y="7180"/>
                    <a:pt x="29177" y="11132"/>
                    <a:pt x="27567" y="14963"/>
                  </a:cubicBezTo>
                  <a:cubicBezTo>
                    <a:pt x="25755" y="19267"/>
                    <a:pt x="22444" y="21700"/>
                    <a:pt x="17875" y="22433"/>
                  </a:cubicBezTo>
                  <a:cubicBezTo>
                    <a:pt x="17007" y="22571"/>
                    <a:pt x="16146" y="22641"/>
                    <a:pt x="15292" y="22641"/>
                  </a:cubicBezTo>
                  <a:cubicBezTo>
                    <a:pt x="13165" y="22641"/>
                    <a:pt x="11086" y="22208"/>
                    <a:pt x="9070" y="21324"/>
                  </a:cubicBezTo>
                  <a:cubicBezTo>
                    <a:pt x="4796" y="19450"/>
                    <a:pt x="2511" y="16014"/>
                    <a:pt x="1489" y="11604"/>
                  </a:cubicBezTo>
                  <a:cubicBezTo>
                    <a:pt x="699" y="8206"/>
                    <a:pt x="771" y="4813"/>
                    <a:pt x="1509" y="1416"/>
                  </a:cubicBezTo>
                  <a:cubicBezTo>
                    <a:pt x="1624" y="898"/>
                    <a:pt x="1833" y="735"/>
                    <a:pt x="2342" y="735"/>
                  </a:cubicBezTo>
                  <a:close/>
                  <a:moveTo>
                    <a:pt x="5498" y="0"/>
                  </a:moveTo>
                  <a:cubicBezTo>
                    <a:pt x="4324" y="0"/>
                    <a:pt x="3149" y="20"/>
                    <a:pt x="1976" y="76"/>
                  </a:cubicBezTo>
                  <a:cubicBezTo>
                    <a:pt x="1446" y="100"/>
                    <a:pt x="1205" y="259"/>
                    <a:pt x="1061" y="794"/>
                  </a:cubicBezTo>
                  <a:cubicBezTo>
                    <a:pt x="58" y="4481"/>
                    <a:pt x="0" y="8182"/>
                    <a:pt x="877" y="11888"/>
                  </a:cubicBezTo>
                  <a:cubicBezTo>
                    <a:pt x="1740" y="15532"/>
                    <a:pt x="3427" y="18669"/>
                    <a:pt x="6656" y="20780"/>
                  </a:cubicBezTo>
                  <a:cubicBezTo>
                    <a:pt x="9294" y="22500"/>
                    <a:pt x="12171" y="23317"/>
                    <a:pt x="15217" y="23317"/>
                  </a:cubicBezTo>
                  <a:cubicBezTo>
                    <a:pt x="15816" y="23317"/>
                    <a:pt x="16421" y="23286"/>
                    <a:pt x="17032" y="23223"/>
                  </a:cubicBezTo>
                  <a:cubicBezTo>
                    <a:pt x="21740" y="22737"/>
                    <a:pt x="25475" y="20606"/>
                    <a:pt x="27683" y="16293"/>
                  </a:cubicBezTo>
                  <a:cubicBezTo>
                    <a:pt x="29900" y="11960"/>
                    <a:pt x="29957" y="7392"/>
                    <a:pt x="28839" y="2751"/>
                  </a:cubicBezTo>
                  <a:cubicBezTo>
                    <a:pt x="28748" y="2355"/>
                    <a:pt x="28483" y="2216"/>
                    <a:pt x="28136" y="2134"/>
                  </a:cubicBezTo>
                  <a:cubicBezTo>
                    <a:pt x="26049" y="1628"/>
                    <a:pt x="23943" y="1213"/>
                    <a:pt x="21818" y="919"/>
                  </a:cubicBezTo>
                  <a:cubicBezTo>
                    <a:pt x="17461" y="322"/>
                    <a:pt x="13080" y="105"/>
                    <a:pt x="8690" y="37"/>
                  </a:cubicBezTo>
                  <a:cubicBezTo>
                    <a:pt x="7627" y="17"/>
                    <a:pt x="6563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646;p30">
              <a:extLst>
                <a:ext uri="{FF2B5EF4-FFF2-40B4-BE49-F238E27FC236}">
                  <a16:creationId xmlns:a16="http://schemas.microsoft.com/office/drawing/2014/main" id="{5BC04586-D726-D5A9-2A5E-EA49B3F7BAD3}"/>
                </a:ext>
              </a:extLst>
            </p:cNvPr>
            <p:cNvSpPr/>
            <p:nvPr/>
          </p:nvSpPr>
          <p:spPr>
            <a:xfrm>
              <a:off x="6635446" y="2212774"/>
              <a:ext cx="189789" cy="119025"/>
            </a:xfrm>
            <a:custGeom>
              <a:avLst/>
              <a:gdLst/>
              <a:ahLst/>
              <a:cxnLst/>
              <a:rect l="l" t="t" r="r" b="b"/>
              <a:pathLst>
                <a:path w="5490" h="3443" extrusionOk="0">
                  <a:moveTo>
                    <a:pt x="3833" y="0"/>
                  </a:moveTo>
                  <a:cubicBezTo>
                    <a:pt x="2283" y="0"/>
                    <a:pt x="734" y="982"/>
                    <a:pt x="198" y="2443"/>
                  </a:cubicBezTo>
                  <a:cubicBezTo>
                    <a:pt x="111" y="2674"/>
                    <a:pt x="1" y="2905"/>
                    <a:pt x="213" y="3127"/>
                  </a:cubicBezTo>
                  <a:cubicBezTo>
                    <a:pt x="316" y="3235"/>
                    <a:pt x="427" y="3274"/>
                    <a:pt x="542" y="3274"/>
                  </a:cubicBezTo>
                  <a:cubicBezTo>
                    <a:pt x="656" y="3274"/>
                    <a:pt x="774" y="3235"/>
                    <a:pt x="892" y="3190"/>
                  </a:cubicBezTo>
                  <a:cubicBezTo>
                    <a:pt x="1298" y="3036"/>
                    <a:pt x="1700" y="2962"/>
                    <a:pt x="2100" y="2962"/>
                  </a:cubicBezTo>
                  <a:cubicBezTo>
                    <a:pt x="2593" y="2962"/>
                    <a:pt x="3082" y="3075"/>
                    <a:pt x="3567" y="3291"/>
                  </a:cubicBezTo>
                  <a:cubicBezTo>
                    <a:pt x="3701" y="3352"/>
                    <a:pt x="3847" y="3443"/>
                    <a:pt x="3979" y="3443"/>
                  </a:cubicBezTo>
                  <a:cubicBezTo>
                    <a:pt x="4065" y="3443"/>
                    <a:pt x="4146" y="3404"/>
                    <a:pt x="4213" y="3291"/>
                  </a:cubicBezTo>
                  <a:cubicBezTo>
                    <a:pt x="4401" y="2963"/>
                    <a:pt x="4121" y="2818"/>
                    <a:pt x="3875" y="2688"/>
                  </a:cubicBezTo>
                  <a:cubicBezTo>
                    <a:pt x="3201" y="2327"/>
                    <a:pt x="2468" y="2163"/>
                    <a:pt x="1687" y="2149"/>
                  </a:cubicBezTo>
                  <a:cubicBezTo>
                    <a:pt x="2166" y="1241"/>
                    <a:pt x="2967" y="759"/>
                    <a:pt x="3927" y="759"/>
                  </a:cubicBezTo>
                  <a:cubicBezTo>
                    <a:pt x="4175" y="759"/>
                    <a:pt x="4433" y="792"/>
                    <a:pt x="4700" y="857"/>
                  </a:cubicBezTo>
                  <a:cubicBezTo>
                    <a:pt x="4830" y="887"/>
                    <a:pt x="4967" y="934"/>
                    <a:pt x="5085" y="934"/>
                  </a:cubicBezTo>
                  <a:cubicBezTo>
                    <a:pt x="5213" y="934"/>
                    <a:pt x="5319" y="880"/>
                    <a:pt x="5374" y="693"/>
                  </a:cubicBezTo>
                  <a:cubicBezTo>
                    <a:pt x="5490" y="298"/>
                    <a:pt x="5138" y="235"/>
                    <a:pt x="4863" y="153"/>
                  </a:cubicBezTo>
                  <a:cubicBezTo>
                    <a:pt x="4527" y="49"/>
                    <a:pt x="4180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647;p30">
              <a:extLst>
                <a:ext uri="{FF2B5EF4-FFF2-40B4-BE49-F238E27FC236}">
                  <a16:creationId xmlns:a16="http://schemas.microsoft.com/office/drawing/2014/main" id="{A03311F3-A102-B9E9-DB31-C017597D301E}"/>
                </a:ext>
              </a:extLst>
            </p:cNvPr>
            <p:cNvSpPr/>
            <p:nvPr/>
          </p:nvSpPr>
          <p:spPr>
            <a:xfrm>
              <a:off x="6315403" y="2170633"/>
              <a:ext cx="141668" cy="117538"/>
            </a:xfrm>
            <a:custGeom>
              <a:avLst/>
              <a:gdLst/>
              <a:ahLst/>
              <a:cxnLst/>
              <a:rect l="l" t="t" r="r" b="b"/>
              <a:pathLst>
                <a:path w="4098" h="3400" extrusionOk="0">
                  <a:moveTo>
                    <a:pt x="473" y="1"/>
                  </a:moveTo>
                  <a:cubicBezTo>
                    <a:pt x="267" y="1"/>
                    <a:pt x="88" y="83"/>
                    <a:pt x="58" y="394"/>
                  </a:cubicBezTo>
                  <a:cubicBezTo>
                    <a:pt x="25" y="789"/>
                    <a:pt x="324" y="833"/>
                    <a:pt x="642" y="871"/>
                  </a:cubicBezTo>
                  <a:cubicBezTo>
                    <a:pt x="1658" y="996"/>
                    <a:pt x="2516" y="1411"/>
                    <a:pt x="3143" y="2283"/>
                  </a:cubicBezTo>
                  <a:cubicBezTo>
                    <a:pt x="3096" y="2294"/>
                    <a:pt x="3051" y="2299"/>
                    <a:pt x="3007" y="2299"/>
                  </a:cubicBezTo>
                  <a:cubicBezTo>
                    <a:pt x="2784" y="2299"/>
                    <a:pt x="2604" y="2174"/>
                    <a:pt x="2410" y="2134"/>
                  </a:cubicBezTo>
                  <a:cubicBezTo>
                    <a:pt x="2079" y="2065"/>
                    <a:pt x="1751" y="2014"/>
                    <a:pt x="1424" y="2014"/>
                  </a:cubicBezTo>
                  <a:cubicBezTo>
                    <a:pt x="1113" y="2014"/>
                    <a:pt x="805" y="2060"/>
                    <a:pt x="497" y="2177"/>
                  </a:cubicBezTo>
                  <a:cubicBezTo>
                    <a:pt x="217" y="2283"/>
                    <a:pt x="1" y="2452"/>
                    <a:pt x="121" y="2780"/>
                  </a:cubicBezTo>
                  <a:cubicBezTo>
                    <a:pt x="190" y="2972"/>
                    <a:pt x="332" y="3039"/>
                    <a:pt x="491" y="3039"/>
                  </a:cubicBezTo>
                  <a:cubicBezTo>
                    <a:pt x="574" y="3039"/>
                    <a:pt x="663" y="3020"/>
                    <a:pt x="748" y="2992"/>
                  </a:cubicBezTo>
                  <a:cubicBezTo>
                    <a:pt x="1070" y="2885"/>
                    <a:pt x="1386" y="2837"/>
                    <a:pt x="1695" y="2837"/>
                  </a:cubicBezTo>
                  <a:cubicBezTo>
                    <a:pt x="2282" y="2837"/>
                    <a:pt x="2848" y="3011"/>
                    <a:pt x="3403" y="3295"/>
                  </a:cubicBezTo>
                  <a:cubicBezTo>
                    <a:pt x="3508" y="3349"/>
                    <a:pt x="3610" y="3400"/>
                    <a:pt x="3710" y="3400"/>
                  </a:cubicBezTo>
                  <a:cubicBezTo>
                    <a:pt x="3789" y="3400"/>
                    <a:pt x="3866" y="3368"/>
                    <a:pt x="3943" y="3281"/>
                  </a:cubicBezTo>
                  <a:cubicBezTo>
                    <a:pt x="4097" y="3107"/>
                    <a:pt x="4078" y="2929"/>
                    <a:pt x="3991" y="2727"/>
                  </a:cubicBezTo>
                  <a:cubicBezTo>
                    <a:pt x="3379" y="1281"/>
                    <a:pt x="2295" y="399"/>
                    <a:pt x="777" y="42"/>
                  </a:cubicBezTo>
                  <a:cubicBezTo>
                    <a:pt x="679" y="20"/>
                    <a:pt x="57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648;p30">
              <a:extLst>
                <a:ext uri="{FF2B5EF4-FFF2-40B4-BE49-F238E27FC236}">
                  <a16:creationId xmlns:a16="http://schemas.microsoft.com/office/drawing/2014/main" id="{F95270F2-274B-300F-82C5-19D57F42A11B}"/>
                </a:ext>
              </a:extLst>
            </p:cNvPr>
            <p:cNvSpPr/>
            <p:nvPr/>
          </p:nvSpPr>
          <p:spPr>
            <a:xfrm>
              <a:off x="6025366" y="2393469"/>
              <a:ext cx="986006" cy="757290"/>
            </a:xfrm>
            <a:custGeom>
              <a:avLst/>
              <a:gdLst/>
              <a:ahLst/>
              <a:cxnLst/>
              <a:rect l="l" t="t" r="r" b="b"/>
              <a:pathLst>
                <a:path w="28522" h="21906" extrusionOk="0">
                  <a:moveTo>
                    <a:pt x="3255" y="2202"/>
                  </a:moveTo>
                  <a:cubicBezTo>
                    <a:pt x="3304" y="2202"/>
                    <a:pt x="3354" y="2204"/>
                    <a:pt x="3407" y="2208"/>
                  </a:cubicBezTo>
                  <a:cubicBezTo>
                    <a:pt x="5436" y="2367"/>
                    <a:pt x="7470" y="2483"/>
                    <a:pt x="9499" y="2666"/>
                  </a:cubicBezTo>
                  <a:cubicBezTo>
                    <a:pt x="12526" y="2936"/>
                    <a:pt x="15552" y="3249"/>
                    <a:pt x="18584" y="3543"/>
                  </a:cubicBezTo>
                  <a:cubicBezTo>
                    <a:pt x="20988" y="3780"/>
                    <a:pt x="23393" y="4006"/>
                    <a:pt x="25798" y="4242"/>
                  </a:cubicBezTo>
                  <a:cubicBezTo>
                    <a:pt x="26131" y="4271"/>
                    <a:pt x="26396" y="4392"/>
                    <a:pt x="26463" y="4782"/>
                  </a:cubicBezTo>
                  <a:cubicBezTo>
                    <a:pt x="27230" y="9148"/>
                    <a:pt x="25634" y="14758"/>
                    <a:pt x="21369" y="17630"/>
                  </a:cubicBezTo>
                  <a:cubicBezTo>
                    <a:pt x="19528" y="18875"/>
                    <a:pt x="17503" y="19367"/>
                    <a:pt x="15353" y="19367"/>
                  </a:cubicBezTo>
                  <a:cubicBezTo>
                    <a:pt x="15038" y="19367"/>
                    <a:pt x="14720" y="19357"/>
                    <a:pt x="14400" y="19336"/>
                  </a:cubicBezTo>
                  <a:cubicBezTo>
                    <a:pt x="12159" y="19192"/>
                    <a:pt x="10034" y="18647"/>
                    <a:pt x="8034" y="17611"/>
                  </a:cubicBezTo>
                  <a:cubicBezTo>
                    <a:pt x="4699" y="15891"/>
                    <a:pt x="2844" y="13129"/>
                    <a:pt x="2270" y="9452"/>
                  </a:cubicBezTo>
                  <a:cubicBezTo>
                    <a:pt x="2106" y="8411"/>
                    <a:pt x="1957" y="7370"/>
                    <a:pt x="1995" y="6315"/>
                  </a:cubicBezTo>
                  <a:cubicBezTo>
                    <a:pt x="1947" y="5163"/>
                    <a:pt x="2116" y="4040"/>
                    <a:pt x="2400" y="2927"/>
                  </a:cubicBezTo>
                  <a:cubicBezTo>
                    <a:pt x="2531" y="2416"/>
                    <a:pt x="2789" y="2202"/>
                    <a:pt x="3255" y="2202"/>
                  </a:cubicBezTo>
                  <a:close/>
                  <a:moveTo>
                    <a:pt x="1643" y="0"/>
                  </a:moveTo>
                  <a:cubicBezTo>
                    <a:pt x="1134" y="0"/>
                    <a:pt x="925" y="163"/>
                    <a:pt x="810" y="681"/>
                  </a:cubicBezTo>
                  <a:cubicBezTo>
                    <a:pt x="72" y="4078"/>
                    <a:pt x="0" y="7471"/>
                    <a:pt x="790" y="10869"/>
                  </a:cubicBezTo>
                  <a:cubicBezTo>
                    <a:pt x="1812" y="15279"/>
                    <a:pt x="4097" y="18715"/>
                    <a:pt x="8371" y="20589"/>
                  </a:cubicBezTo>
                  <a:cubicBezTo>
                    <a:pt x="10387" y="21473"/>
                    <a:pt x="12466" y="21906"/>
                    <a:pt x="14593" y="21906"/>
                  </a:cubicBezTo>
                  <a:cubicBezTo>
                    <a:pt x="15447" y="21906"/>
                    <a:pt x="16308" y="21836"/>
                    <a:pt x="17176" y="21698"/>
                  </a:cubicBezTo>
                  <a:cubicBezTo>
                    <a:pt x="21745" y="20965"/>
                    <a:pt x="25056" y="18532"/>
                    <a:pt x="26868" y="14228"/>
                  </a:cubicBezTo>
                  <a:cubicBezTo>
                    <a:pt x="28478" y="10397"/>
                    <a:pt x="28521" y="6445"/>
                    <a:pt x="27596" y="2435"/>
                  </a:cubicBezTo>
                  <a:cubicBezTo>
                    <a:pt x="27499" y="2001"/>
                    <a:pt x="27249" y="1914"/>
                    <a:pt x="26916" y="1842"/>
                  </a:cubicBezTo>
                  <a:cubicBezTo>
                    <a:pt x="25061" y="1433"/>
                    <a:pt x="23186" y="1110"/>
                    <a:pt x="21297" y="869"/>
                  </a:cubicBezTo>
                  <a:cubicBezTo>
                    <a:pt x="16714" y="286"/>
                    <a:pt x="12106" y="155"/>
                    <a:pt x="7494" y="20"/>
                  </a:cubicBezTo>
                  <a:cubicBezTo>
                    <a:pt x="6443" y="20"/>
                    <a:pt x="5391" y="29"/>
                    <a:pt x="4340" y="29"/>
                  </a:cubicBezTo>
                  <a:cubicBezTo>
                    <a:pt x="3463" y="29"/>
                    <a:pt x="2587" y="23"/>
                    <a:pt x="1711" y="1"/>
                  </a:cubicBezTo>
                  <a:cubicBezTo>
                    <a:pt x="1688" y="1"/>
                    <a:pt x="1665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649;p30">
              <a:extLst>
                <a:ext uri="{FF2B5EF4-FFF2-40B4-BE49-F238E27FC236}">
                  <a16:creationId xmlns:a16="http://schemas.microsoft.com/office/drawing/2014/main" id="{18839D3B-DE7F-4A7B-2267-440F337A6AC4}"/>
                </a:ext>
              </a:extLst>
            </p:cNvPr>
            <p:cNvSpPr/>
            <p:nvPr/>
          </p:nvSpPr>
          <p:spPr>
            <a:xfrm>
              <a:off x="6092673" y="2469556"/>
              <a:ext cx="874033" cy="593463"/>
            </a:xfrm>
            <a:custGeom>
              <a:avLst/>
              <a:gdLst/>
              <a:ahLst/>
              <a:cxnLst/>
              <a:rect l="l" t="t" r="r" b="b"/>
              <a:pathLst>
                <a:path w="25283" h="17167" extrusionOk="0">
                  <a:moveTo>
                    <a:pt x="2503" y="792"/>
                  </a:moveTo>
                  <a:cubicBezTo>
                    <a:pt x="2586" y="792"/>
                    <a:pt x="2686" y="797"/>
                    <a:pt x="2805" y="803"/>
                  </a:cubicBezTo>
                  <a:cubicBezTo>
                    <a:pt x="3557" y="860"/>
                    <a:pt x="4203" y="928"/>
                    <a:pt x="4848" y="952"/>
                  </a:cubicBezTo>
                  <a:cubicBezTo>
                    <a:pt x="5215" y="966"/>
                    <a:pt x="5321" y="1121"/>
                    <a:pt x="5224" y="1458"/>
                  </a:cubicBezTo>
                  <a:cubicBezTo>
                    <a:pt x="5195" y="1564"/>
                    <a:pt x="5191" y="1675"/>
                    <a:pt x="5166" y="1786"/>
                  </a:cubicBezTo>
                  <a:cubicBezTo>
                    <a:pt x="5001" y="2658"/>
                    <a:pt x="4605" y="3092"/>
                    <a:pt x="3961" y="3092"/>
                  </a:cubicBezTo>
                  <a:cubicBezTo>
                    <a:pt x="3947" y="3092"/>
                    <a:pt x="3933" y="3092"/>
                    <a:pt x="3918" y="3092"/>
                  </a:cubicBezTo>
                  <a:cubicBezTo>
                    <a:pt x="2998" y="3068"/>
                    <a:pt x="2313" y="2485"/>
                    <a:pt x="2198" y="1632"/>
                  </a:cubicBezTo>
                  <a:cubicBezTo>
                    <a:pt x="2101" y="911"/>
                    <a:pt x="2085" y="792"/>
                    <a:pt x="2503" y="792"/>
                  </a:cubicBezTo>
                  <a:close/>
                  <a:moveTo>
                    <a:pt x="8697" y="1323"/>
                  </a:moveTo>
                  <a:cubicBezTo>
                    <a:pt x="8839" y="1323"/>
                    <a:pt x="9024" y="1336"/>
                    <a:pt x="9263" y="1352"/>
                  </a:cubicBezTo>
                  <a:cubicBezTo>
                    <a:pt x="9673" y="1386"/>
                    <a:pt x="10294" y="1453"/>
                    <a:pt x="10916" y="1487"/>
                  </a:cubicBezTo>
                  <a:cubicBezTo>
                    <a:pt x="11239" y="1501"/>
                    <a:pt x="11359" y="1622"/>
                    <a:pt x="11287" y="1940"/>
                  </a:cubicBezTo>
                  <a:cubicBezTo>
                    <a:pt x="11239" y="2162"/>
                    <a:pt x="11244" y="2388"/>
                    <a:pt x="11186" y="2605"/>
                  </a:cubicBezTo>
                  <a:cubicBezTo>
                    <a:pt x="11046" y="3106"/>
                    <a:pt x="10887" y="3627"/>
                    <a:pt x="10246" y="3675"/>
                  </a:cubicBezTo>
                  <a:cubicBezTo>
                    <a:pt x="10162" y="3682"/>
                    <a:pt x="10078" y="3686"/>
                    <a:pt x="9996" y="3686"/>
                  </a:cubicBezTo>
                  <a:cubicBezTo>
                    <a:pt x="9444" y="3686"/>
                    <a:pt x="8952" y="3515"/>
                    <a:pt x="8641" y="2962"/>
                  </a:cubicBezTo>
                  <a:cubicBezTo>
                    <a:pt x="8497" y="2706"/>
                    <a:pt x="8415" y="2432"/>
                    <a:pt x="8362" y="2142"/>
                  </a:cubicBezTo>
                  <a:cubicBezTo>
                    <a:pt x="8238" y="1473"/>
                    <a:pt x="8208" y="1323"/>
                    <a:pt x="8697" y="1323"/>
                  </a:cubicBezTo>
                  <a:close/>
                  <a:moveTo>
                    <a:pt x="14403" y="1829"/>
                  </a:moveTo>
                  <a:cubicBezTo>
                    <a:pt x="14514" y="1829"/>
                    <a:pt x="14643" y="1889"/>
                    <a:pt x="14754" y="1889"/>
                  </a:cubicBezTo>
                  <a:cubicBezTo>
                    <a:pt x="14789" y="1889"/>
                    <a:pt x="14823" y="1883"/>
                    <a:pt x="14853" y="1868"/>
                  </a:cubicBezTo>
                  <a:cubicBezTo>
                    <a:pt x="15268" y="1911"/>
                    <a:pt x="15668" y="1930"/>
                    <a:pt x="16058" y="2012"/>
                  </a:cubicBezTo>
                  <a:cubicBezTo>
                    <a:pt x="16097" y="2020"/>
                    <a:pt x="16139" y="2023"/>
                    <a:pt x="16183" y="2023"/>
                  </a:cubicBezTo>
                  <a:cubicBezTo>
                    <a:pt x="16294" y="2023"/>
                    <a:pt x="16416" y="2005"/>
                    <a:pt x="16529" y="2005"/>
                  </a:cubicBezTo>
                  <a:cubicBezTo>
                    <a:pt x="16762" y="2005"/>
                    <a:pt x="16955" y="2081"/>
                    <a:pt x="16926" y="2547"/>
                  </a:cubicBezTo>
                  <a:cubicBezTo>
                    <a:pt x="16853" y="3791"/>
                    <a:pt x="16564" y="4301"/>
                    <a:pt x="15846" y="4316"/>
                  </a:cubicBezTo>
                  <a:cubicBezTo>
                    <a:pt x="15838" y="4316"/>
                    <a:pt x="15829" y="4316"/>
                    <a:pt x="15821" y="4316"/>
                  </a:cubicBezTo>
                  <a:cubicBezTo>
                    <a:pt x="14724" y="4316"/>
                    <a:pt x="13820" y="3069"/>
                    <a:pt x="14184" y="2012"/>
                  </a:cubicBezTo>
                  <a:cubicBezTo>
                    <a:pt x="14233" y="1869"/>
                    <a:pt x="14312" y="1829"/>
                    <a:pt x="14403" y="1829"/>
                  </a:cubicBezTo>
                  <a:close/>
                  <a:moveTo>
                    <a:pt x="19764" y="2335"/>
                  </a:moveTo>
                  <a:cubicBezTo>
                    <a:pt x="19851" y="2335"/>
                    <a:pt x="19954" y="2346"/>
                    <a:pt x="20073" y="2369"/>
                  </a:cubicBezTo>
                  <a:cubicBezTo>
                    <a:pt x="20858" y="2518"/>
                    <a:pt x="21673" y="2538"/>
                    <a:pt x="22478" y="2581"/>
                  </a:cubicBezTo>
                  <a:cubicBezTo>
                    <a:pt x="22863" y="2605"/>
                    <a:pt x="22964" y="2754"/>
                    <a:pt x="22902" y="3130"/>
                  </a:cubicBezTo>
                  <a:cubicBezTo>
                    <a:pt x="22705" y="4324"/>
                    <a:pt x="22072" y="4983"/>
                    <a:pt x="21157" y="4983"/>
                  </a:cubicBezTo>
                  <a:cubicBezTo>
                    <a:pt x="20926" y="4983"/>
                    <a:pt x="20678" y="4941"/>
                    <a:pt x="20415" y="4856"/>
                  </a:cubicBezTo>
                  <a:cubicBezTo>
                    <a:pt x="19658" y="4605"/>
                    <a:pt x="19388" y="4147"/>
                    <a:pt x="19369" y="2957"/>
                  </a:cubicBezTo>
                  <a:cubicBezTo>
                    <a:pt x="19290" y="2562"/>
                    <a:pt x="19370" y="2335"/>
                    <a:pt x="19764" y="2335"/>
                  </a:cubicBezTo>
                  <a:close/>
                  <a:moveTo>
                    <a:pt x="1308" y="1"/>
                  </a:moveTo>
                  <a:cubicBezTo>
                    <a:pt x="842" y="1"/>
                    <a:pt x="584" y="215"/>
                    <a:pt x="453" y="726"/>
                  </a:cubicBezTo>
                  <a:cubicBezTo>
                    <a:pt x="169" y="1839"/>
                    <a:pt x="0" y="2962"/>
                    <a:pt x="48" y="4114"/>
                  </a:cubicBezTo>
                  <a:cubicBezTo>
                    <a:pt x="10" y="5169"/>
                    <a:pt x="159" y="6210"/>
                    <a:pt x="323" y="7251"/>
                  </a:cubicBezTo>
                  <a:cubicBezTo>
                    <a:pt x="897" y="10928"/>
                    <a:pt x="2752" y="13690"/>
                    <a:pt x="6087" y="15410"/>
                  </a:cubicBezTo>
                  <a:cubicBezTo>
                    <a:pt x="8087" y="16446"/>
                    <a:pt x="10212" y="16991"/>
                    <a:pt x="12453" y="17135"/>
                  </a:cubicBezTo>
                  <a:cubicBezTo>
                    <a:pt x="12773" y="17156"/>
                    <a:pt x="13091" y="17166"/>
                    <a:pt x="13406" y="17166"/>
                  </a:cubicBezTo>
                  <a:cubicBezTo>
                    <a:pt x="15556" y="17166"/>
                    <a:pt x="17581" y="16674"/>
                    <a:pt x="19422" y="15429"/>
                  </a:cubicBezTo>
                  <a:cubicBezTo>
                    <a:pt x="23687" y="12557"/>
                    <a:pt x="25283" y="6947"/>
                    <a:pt x="24516" y="2581"/>
                  </a:cubicBezTo>
                  <a:cubicBezTo>
                    <a:pt x="24449" y="2191"/>
                    <a:pt x="24184" y="2075"/>
                    <a:pt x="23851" y="2041"/>
                  </a:cubicBezTo>
                  <a:cubicBezTo>
                    <a:pt x="21446" y="1805"/>
                    <a:pt x="19041" y="1579"/>
                    <a:pt x="16637" y="1342"/>
                  </a:cubicBezTo>
                  <a:cubicBezTo>
                    <a:pt x="13605" y="1048"/>
                    <a:pt x="10579" y="735"/>
                    <a:pt x="7552" y="465"/>
                  </a:cubicBezTo>
                  <a:cubicBezTo>
                    <a:pt x="5523" y="282"/>
                    <a:pt x="3489" y="166"/>
                    <a:pt x="1460" y="7"/>
                  </a:cubicBezTo>
                  <a:cubicBezTo>
                    <a:pt x="1407" y="3"/>
                    <a:pt x="1357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650;p30">
              <a:extLst>
                <a:ext uri="{FF2B5EF4-FFF2-40B4-BE49-F238E27FC236}">
                  <a16:creationId xmlns:a16="http://schemas.microsoft.com/office/drawing/2014/main" id="{6C126E85-2D47-F59F-888A-16183AEA5BDB}"/>
                </a:ext>
              </a:extLst>
            </p:cNvPr>
            <p:cNvSpPr/>
            <p:nvPr/>
          </p:nvSpPr>
          <p:spPr>
            <a:xfrm>
              <a:off x="6759516" y="2550276"/>
              <a:ext cx="127045" cy="91541"/>
            </a:xfrm>
            <a:custGeom>
              <a:avLst/>
              <a:gdLst/>
              <a:ahLst/>
              <a:cxnLst/>
              <a:rect l="l" t="t" r="r" b="b"/>
              <a:pathLst>
                <a:path w="3675" h="2648" extrusionOk="0">
                  <a:moveTo>
                    <a:pt x="474" y="0"/>
                  </a:moveTo>
                  <a:cubicBezTo>
                    <a:pt x="80" y="0"/>
                    <a:pt x="0" y="227"/>
                    <a:pt x="79" y="622"/>
                  </a:cubicBezTo>
                  <a:cubicBezTo>
                    <a:pt x="98" y="1807"/>
                    <a:pt x="368" y="2270"/>
                    <a:pt x="1125" y="2521"/>
                  </a:cubicBezTo>
                  <a:cubicBezTo>
                    <a:pt x="1388" y="2606"/>
                    <a:pt x="1636" y="2648"/>
                    <a:pt x="1867" y="2648"/>
                  </a:cubicBezTo>
                  <a:cubicBezTo>
                    <a:pt x="2782" y="2648"/>
                    <a:pt x="3415" y="1989"/>
                    <a:pt x="3612" y="795"/>
                  </a:cubicBezTo>
                  <a:cubicBezTo>
                    <a:pt x="3674" y="419"/>
                    <a:pt x="3573" y="270"/>
                    <a:pt x="3188" y="246"/>
                  </a:cubicBezTo>
                  <a:cubicBezTo>
                    <a:pt x="2383" y="203"/>
                    <a:pt x="1568" y="183"/>
                    <a:pt x="783" y="34"/>
                  </a:cubicBezTo>
                  <a:cubicBezTo>
                    <a:pt x="664" y="11"/>
                    <a:pt x="561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651;p30">
              <a:extLst>
                <a:ext uri="{FF2B5EF4-FFF2-40B4-BE49-F238E27FC236}">
                  <a16:creationId xmlns:a16="http://schemas.microsoft.com/office/drawing/2014/main" id="{E0BCB14C-F04B-351C-70C0-BAE24E6A6481}"/>
                </a:ext>
              </a:extLst>
            </p:cNvPr>
            <p:cNvSpPr/>
            <p:nvPr/>
          </p:nvSpPr>
          <p:spPr>
            <a:xfrm>
              <a:off x="6376383" y="2515292"/>
              <a:ext cx="108999" cy="81689"/>
            </a:xfrm>
            <a:custGeom>
              <a:avLst/>
              <a:gdLst/>
              <a:ahLst/>
              <a:cxnLst/>
              <a:rect l="l" t="t" r="r" b="b"/>
              <a:pathLst>
                <a:path w="3153" h="2363" extrusionOk="0">
                  <a:moveTo>
                    <a:pt x="490" y="0"/>
                  </a:moveTo>
                  <a:cubicBezTo>
                    <a:pt x="1" y="0"/>
                    <a:pt x="31" y="150"/>
                    <a:pt x="155" y="819"/>
                  </a:cubicBezTo>
                  <a:cubicBezTo>
                    <a:pt x="208" y="1109"/>
                    <a:pt x="290" y="1383"/>
                    <a:pt x="434" y="1639"/>
                  </a:cubicBezTo>
                  <a:cubicBezTo>
                    <a:pt x="745" y="2192"/>
                    <a:pt x="1237" y="2363"/>
                    <a:pt x="1789" y="2363"/>
                  </a:cubicBezTo>
                  <a:cubicBezTo>
                    <a:pt x="1871" y="2363"/>
                    <a:pt x="1955" y="2359"/>
                    <a:pt x="2039" y="2352"/>
                  </a:cubicBezTo>
                  <a:cubicBezTo>
                    <a:pt x="2680" y="2304"/>
                    <a:pt x="2839" y="1783"/>
                    <a:pt x="2979" y="1282"/>
                  </a:cubicBezTo>
                  <a:cubicBezTo>
                    <a:pt x="3037" y="1065"/>
                    <a:pt x="3032" y="839"/>
                    <a:pt x="3080" y="617"/>
                  </a:cubicBezTo>
                  <a:cubicBezTo>
                    <a:pt x="3152" y="299"/>
                    <a:pt x="3032" y="178"/>
                    <a:pt x="2709" y="164"/>
                  </a:cubicBezTo>
                  <a:cubicBezTo>
                    <a:pt x="2087" y="130"/>
                    <a:pt x="1466" y="63"/>
                    <a:pt x="1056" y="29"/>
                  </a:cubicBezTo>
                  <a:cubicBezTo>
                    <a:pt x="817" y="13"/>
                    <a:pt x="632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652;p30">
              <a:extLst>
                <a:ext uri="{FF2B5EF4-FFF2-40B4-BE49-F238E27FC236}">
                  <a16:creationId xmlns:a16="http://schemas.microsoft.com/office/drawing/2014/main" id="{DA26B1D1-5FCF-786A-85C8-12879BE5D4B6}"/>
                </a:ext>
              </a:extLst>
            </p:cNvPr>
            <p:cNvSpPr/>
            <p:nvPr/>
          </p:nvSpPr>
          <p:spPr>
            <a:xfrm>
              <a:off x="6164750" y="2496935"/>
              <a:ext cx="111869" cy="79546"/>
            </a:xfrm>
            <a:custGeom>
              <a:avLst/>
              <a:gdLst/>
              <a:ahLst/>
              <a:cxnLst/>
              <a:rect l="l" t="t" r="r" b="b"/>
              <a:pathLst>
                <a:path w="3236" h="2301" extrusionOk="0">
                  <a:moveTo>
                    <a:pt x="418" y="0"/>
                  </a:moveTo>
                  <a:cubicBezTo>
                    <a:pt x="0" y="0"/>
                    <a:pt x="16" y="119"/>
                    <a:pt x="113" y="840"/>
                  </a:cubicBezTo>
                  <a:cubicBezTo>
                    <a:pt x="228" y="1693"/>
                    <a:pt x="913" y="2276"/>
                    <a:pt x="1833" y="2300"/>
                  </a:cubicBezTo>
                  <a:cubicBezTo>
                    <a:pt x="1848" y="2300"/>
                    <a:pt x="1862" y="2300"/>
                    <a:pt x="1876" y="2300"/>
                  </a:cubicBezTo>
                  <a:cubicBezTo>
                    <a:pt x="2520" y="2300"/>
                    <a:pt x="2916" y="1866"/>
                    <a:pt x="3081" y="994"/>
                  </a:cubicBezTo>
                  <a:cubicBezTo>
                    <a:pt x="3106" y="883"/>
                    <a:pt x="3110" y="772"/>
                    <a:pt x="3139" y="666"/>
                  </a:cubicBezTo>
                  <a:cubicBezTo>
                    <a:pt x="3236" y="329"/>
                    <a:pt x="3134" y="174"/>
                    <a:pt x="2763" y="160"/>
                  </a:cubicBezTo>
                  <a:cubicBezTo>
                    <a:pt x="2118" y="136"/>
                    <a:pt x="1472" y="68"/>
                    <a:pt x="720" y="11"/>
                  </a:cubicBezTo>
                  <a:cubicBezTo>
                    <a:pt x="601" y="5"/>
                    <a:pt x="501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653;p30">
              <a:extLst>
                <a:ext uri="{FF2B5EF4-FFF2-40B4-BE49-F238E27FC236}">
                  <a16:creationId xmlns:a16="http://schemas.microsoft.com/office/drawing/2014/main" id="{7D42E5A6-61DB-C6EE-D9AE-5821ADADB31F}"/>
                </a:ext>
              </a:extLst>
            </p:cNvPr>
            <p:cNvSpPr/>
            <p:nvPr/>
          </p:nvSpPr>
          <p:spPr>
            <a:xfrm>
              <a:off x="6570421" y="2532784"/>
              <a:ext cx="108377" cy="86010"/>
            </a:xfrm>
            <a:custGeom>
              <a:avLst/>
              <a:gdLst/>
              <a:ahLst/>
              <a:cxnLst/>
              <a:rect l="l" t="t" r="r" b="b"/>
              <a:pathLst>
                <a:path w="3135" h="2488" extrusionOk="0">
                  <a:moveTo>
                    <a:pt x="583" y="0"/>
                  </a:moveTo>
                  <a:cubicBezTo>
                    <a:pt x="492" y="0"/>
                    <a:pt x="413" y="40"/>
                    <a:pt x="364" y="183"/>
                  </a:cubicBezTo>
                  <a:cubicBezTo>
                    <a:pt x="0" y="1240"/>
                    <a:pt x="904" y="2487"/>
                    <a:pt x="2001" y="2487"/>
                  </a:cubicBezTo>
                  <a:cubicBezTo>
                    <a:pt x="2009" y="2487"/>
                    <a:pt x="2018" y="2487"/>
                    <a:pt x="2026" y="2487"/>
                  </a:cubicBezTo>
                  <a:cubicBezTo>
                    <a:pt x="2744" y="2472"/>
                    <a:pt x="3033" y="1962"/>
                    <a:pt x="3106" y="718"/>
                  </a:cubicBezTo>
                  <a:cubicBezTo>
                    <a:pt x="3135" y="252"/>
                    <a:pt x="2942" y="176"/>
                    <a:pt x="2709" y="176"/>
                  </a:cubicBezTo>
                  <a:cubicBezTo>
                    <a:pt x="2596" y="176"/>
                    <a:pt x="2474" y="194"/>
                    <a:pt x="2363" y="194"/>
                  </a:cubicBezTo>
                  <a:cubicBezTo>
                    <a:pt x="2319" y="194"/>
                    <a:pt x="2277" y="191"/>
                    <a:pt x="2238" y="183"/>
                  </a:cubicBezTo>
                  <a:cubicBezTo>
                    <a:pt x="1848" y="101"/>
                    <a:pt x="1448" y="82"/>
                    <a:pt x="1033" y="39"/>
                  </a:cubicBezTo>
                  <a:cubicBezTo>
                    <a:pt x="1003" y="54"/>
                    <a:pt x="969" y="60"/>
                    <a:pt x="934" y="60"/>
                  </a:cubicBezTo>
                  <a:cubicBezTo>
                    <a:pt x="823" y="60"/>
                    <a:pt x="694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7" name="Google Shape;828;p34">
            <a:extLst>
              <a:ext uri="{FF2B5EF4-FFF2-40B4-BE49-F238E27FC236}">
                <a16:creationId xmlns:a16="http://schemas.microsoft.com/office/drawing/2014/main" id="{F645E654-3433-E6FF-B612-095117153FE7}"/>
              </a:ext>
            </a:extLst>
          </p:cNvPr>
          <p:cNvGrpSpPr/>
          <p:nvPr/>
        </p:nvGrpSpPr>
        <p:grpSpPr>
          <a:xfrm>
            <a:off x="7290853" y="1062985"/>
            <a:ext cx="1203291" cy="900814"/>
            <a:chOff x="2502275" y="1683575"/>
            <a:chExt cx="1249200" cy="952150"/>
          </a:xfrm>
        </p:grpSpPr>
        <p:sp>
          <p:nvSpPr>
            <p:cNvPr id="1528" name="Google Shape;829;p34">
              <a:extLst>
                <a:ext uri="{FF2B5EF4-FFF2-40B4-BE49-F238E27FC236}">
                  <a16:creationId xmlns:a16="http://schemas.microsoft.com/office/drawing/2014/main" id="{471D2AF1-F229-355E-A31F-EC0B441004CB}"/>
                </a:ext>
              </a:extLst>
            </p:cNvPr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830;p34">
              <a:extLst>
                <a:ext uri="{FF2B5EF4-FFF2-40B4-BE49-F238E27FC236}">
                  <a16:creationId xmlns:a16="http://schemas.microsoft.com/office/drawing/2014/main" id="{A6518541-6A3E-5145-D28B-D810644D472A}"/>
                </a:ext>
              </a:extLst>
            </p:cNvPr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831;p34">
              <a:extLst>
                <a:ext uri="{FF2B5EF4-FFF2-40B4-BE49-F238E27FC236}">
                  <a16:creationId xmlns:a16="http://schemas.microsoft.com/office/drawing/2014/main" id="{C0FFA1AA-D494-444C-60A1-62745A3228D9}"/>
                </a:ext>
              </a:extLst>
            </p:cNvPr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832;p34">
              <a:extLst>
                <a:ext uri="{FF2B5EF4-FFF2-40B4-BE49-F238E27FC236}">
                  <a16:creationId xmlns:a16="http://schemas.microsoft.com/office/drawing/2014/main" id="{B910EFE5-2243-CA37-3609-8D28AF6BD2DE}"/>
                </a:ext>
              </a:extLst>
            </p:cNvPr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833;p34">
              <a:extLst>
                <a:ext uri="{FF2B5EF4-FFF2-40B4-BE49-F238E27FC236}">
                  <a16:creationId xmlns:a16="http://schemas.microsoft.com/office/drawing/2014/main" id="{48EF55DB-E278-12DD-EE5E-56B4729F9B2E}"/>
                </a:ext>
              </a:extLst>
            </p:cNvPr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3" name="Google Shape;1857;p73">
            <a:extLst>
              <a:ext uri="{FF2B5EF4-FFF2-40B4-BE49-F238E27FC236}">
                <a16:creationId xmlns:a16="http://schemas.microsoft.com/office/drawing/2014/main" id="{B8E6D9C2-A9F5-2899-FD30-5E7271D4D846}"/>
              </a:ext>
            </a:extLst>
          </p:cNvPr>
          <p:cNvSpPr/>
          <p:nvPr/>
        </p:nvSpPr>
        <p:spPr>
          <a:xfrm>
            <a:off x="8407194" y="3919766"/>
            <a:ext cx="570618" cy="581618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857;p73">
            <a:extLst>
              <a:ext uri="{FF2B5EF4-FFF2-40B4-BE49-F238E27FC236}">
                <a16:creationId xmlns:a16="http://schemas.microsoft.com/office/drawing/2014/main" id="{30E933A8-926B-BF61-9D9D-BBAC6C3920E3}"/>
              </a:ext>
            </a:extLst>
          </p:cNvPr>
          <p:cNvSpPr/>
          <p:nvPr/>
        </p:nvSpPr>
        <p:spPr>
          <a:xfrm>
            <a:off x="7194170" y="3334121"/>
            <a:ext cx="1216070" cy="11449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857;p73">
            <a:extLst>
              <a:ext uri="{FF2B5EF4-FFF2-40B4-BE49-F238E27FC236}">
                <a16:creationId xmlns:a16="http://schemas.microsoft.com/office/drawing/2014/main" id="{E3B0A3F8-D4A6-DD1E-636E-2DA54EABDFB4}"/>
              </a:ext>
            </a:extLst>
          </p:cNvPr>
          <p:cNvSpPr/>
          <p:nvPr/>
        </p:nvSpPr>
        <p:spPr>
          <a:xfrm>
            <a:off x="6406948" y="3960207"/>
            <a:ext cx="880613" cy="8975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857;p73">
            <a:extLst>
              <a:ext uri="{FF2B5EF4-FFF2-40B4-BE49-F238E27FC236}">
                <a16:creationId xmlns:a16="http://schemas.microsoft.com/office/drawing/2014/main" id="{BE28ABB7-3BE5-F9E1-A45E-3D647897E904}"/>
              </a:ext>
            </a:extLst>
          </p:cNvPr>
          <p:cNvSpPr/>
          <p:nvPr/>
        </p:nvSpPr>
        <p:spPr>
          <a:xfrm>
            <a:off x="4876372" y="3836379"/>
            <a:ext cx="1496228" cy="1408771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2445DB2-709B-EB4C-CECD-FE875D2FD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863BDB-F59C-8E00-6E01-3C4112B9DD40}"/>
              </a:ext>
            </a:extLst>
          </p:cNvPr>
          <p:cNvSpPr txBox="1"/>
          <p:nvPr/>
        </p:nvSpPr>
        <p:spPr>
          <a:xfrm>
            <a:off x="959310" y="2333431"/>
            <a:ext cx="7067153" cy="1487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溫溼度感測器：使用</a:t>
            </a:r>
            <a:r>
              <a:rPr lang="en-US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DHT22</a:t>
            </a: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。</a:t>
            </a:r>
          </a:p>
          <a:p>
            <a:pPr marL="342900" lvl="0" indent="-342900"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土壤濕度檢測：使用</a:t>
            </a:r>
            <a:r>
              <a:rPr lang="en-US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YL-69</a:t>
            </a:r>
            <a:endParaRPr lang="en-US" altLang="zh-TW" sz="2400" kern="100" dirty="0"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lvl="0">
              <a:spcAft>
                <a:spcPts val="800"/>
              </a:spcAft>
            </a:pPr>
            <a:r>
              <a:rPr lang="en-US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		</a:t>
            </a:r>
            <a:r>
              <a:rPr lang="zh-TW" altLang="en-US" sz="24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          </a:t>
            </a: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搭配</a:t>
            </a:r>
            <a:r>
              <a:rPr lang="en-US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MCP3008</a:t>
            </a:r>
            <a:r>
              <a:rPr lang="zh-TW" altLang="zh-TW" sz="24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集成電路</a:t>
            </a:r>
          </a:p>
        </p:txBody>
      </p:sp>
    </p:spTree>
    <p:extLst>
      <p:ext uri="{BB962C8B-B14F-4D97-AF65-F5344CB8AC3E}">
        <p14:creationId xmlns:p14="http://schemas.microsoft.com/office/powerpoint/2010/main" val="23014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" grpId="0" animBg="1"/>
      <p:bldP spid="1534" grpId="0" animBg="1"/>
      <p:bldP spid="1535" grpId="0" animBg="1"/>
      <p:bldP spid="15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42"/>
          <p:cNvGrpSpPr/>
          <p:nvPr/>
        </p:nvGrpSpPr>
        <p:grpSpPr>
          <a:xfrm>
            <a:off x="-806895" y="3648413"/>
            <a:ext cx="3676800" cy="3162300"/>
            <a:chOff x="-5355325" y="-820775"/>
            <a:chExt cx="3676800" cy="3162300"/>
          </a:xfrm>
        </p:grpSpPr>
        <p:cxnSp>
          <p:nvCxnSpPr>
            <p:cNvPr id="1374" name="Google Shape;1374;p42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42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42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42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42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42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42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42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42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42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42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13" name="Google Shape;1413;p42"/>
          <p:cNvGrpSpPr/>
          <p:nvPr/>
        </p:nvGrpSpPr>
        <p:grpSpPr>
          <a:xfrm rot="700216">
            <a:off x="8448872" y="706510"/>
            <a:ext cx="608183" cy="734664"/>
            <a:chOff x="6516075" y="2385900"/>
            <a:chExt cx="594600" cy="718325"/>
          </a:xfrm>
        </p:grpSpPr>
        <p:sp>
          <p:nvSpPr>
            <p:cNvPr id="1414" name="Google Shape;1414;p42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958;p36">
            <a:extLst>
              <a:ext uri="{FF2B5EF4-FFF2-40B4-BE49-F238E27FC236}">
                <a16:creationId xmlns:a16="http://schemas.microsoft.com/office/drawing/2014/main" id="{9CDA1D9F-08DC-56E8-0F92-9652E4D6202D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04.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  <a:endParaRPr lang="zh-TW" altLang="en-US" dirty="0"/>
          </a:p>
        </p:txBody>
      </p:sp>
      <p:sp>
        <p:nvSpPr>
          <p:cNvPr id="5" name="Google Shape;1863;p62">
            <a:extLst>
              <a:ext uri="{FF2B5EF4-FFF2-40B4-BE49-F238E27FC236}">
                <a16:creationId xmlns:a16="http://schemas.microsoft.com/office/drawing/2014/main" id="{DFE8E85F-CBC4-5F32-BC2B-A5E413C73555}"/>
              </a:ext>
            </a:extLst>
          </p:cNvPr>
          <p:cNvSpPr/>
          <p:nvPr/>
        </p:nvSpPr>
        <p:spPr>
          <a:xfrm>
            <a:off x="707330" y="1410581"/>
            <a:ext cx="6486840" cy="605024"/>
          </a:xfrm>
          <a:custGeom>
            <a:avLst/>
            <a:gdLst/>
            <a:ahLst/>
            <a:cxnLst/>
            <a:rect l="l" t="t" r="r" b="b"/>
            <a:pathLst>
              <a:path w="18420" h="2920" extrusionOk="0">
                <a:moveTo>
                  <a:pt x="0" y="0"/>
                </a:moveTo>
                <a:lnTo>
                  <a:pt x="0" y="2920"/>
                </a:lnTo>
                <a:lnTo>
                  <a:pt x="18420" y="2920"/>
                </a:lnTo>
                <a:lnTo>
                  <a:pt x="1842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Raspberry Pi 4</a:t>
            </a:r>
            <a:r>
              <a:rPr lang="zh-TW" altLang="en-US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上運作的</a:t>
            </a:r>
            <a:r>
              <a:rPr lang="en-US" altLang="zh-TW" sz="3200" dirty="0" err="1">
                <a:latin typeface="源泉圓體 B" panose="020B0800000000000000" pitchFamily="34" charset="-120"/>
                <a:ea typeface="源泉圓體 B" panose="020B0800000000000000" pitchFamily="34" charset="-120"/>
              </a:rPr>
              <a:t>py</a:t>
            </a:r>
            <a:r>
              <a:rPr lang="zh-TW" altLang="en-US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程式</a:t>
            </a:r>
          </a:p>
        </p:txBody>
      </p:sp>
      <p:sp>
        <p:nvSpPr>
          <p:cNvPr id="1537" name="矩形: 圓角 1536">
            <a:extLst>
              <a:ext uri="{FF2B5EF4-FFF2-40B4-BE49-F238E27FC236}">
                <a16:creationId xmlns:a16="http://schemas.microsoft.com/office/drawing/2014/main" id="{EA22A2EA-BF99-ABDC-6469-84D81C1989AE}"/>
              </a:ext>
            </a:extLst>
          </p:cNvPr>
          <p:cNvSpPr/>
          <p:nvPr/>
        </p:nvSpPr>
        <p:spPr>
          <a:xfrm>
            <a:off x="707330" y="2721431"/>
            <a:ext cx="7734441" cy="1757804"/>
          </a:xfrm>
          <a:prstGeom prst="roundRect">
            <a:avLst/>
          </a:prstGeom>
          <a:solidFill>
            <a:srgbClr val="FFED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527" name="Google Shape;828;p34">
            <a:extLst>
              <a:ext uri="{FF2B5EF4-FFF2-40B4-BE49-F238E27FC236}">
                <a16:creationId xmlns:a16="http://schemas.microsoft.com/office/drawing/2014/main" id="{F645E654-3433-E6FF-B612-095117153FE7}"/>
              </a:ext>
            </a:extLst>
          </p:cNvPr>
          <p:cNvGrpSpPr/>
          <p:nvPr/>
        </p:nvGrpSpPr>
        <p:grpSpPr>
          <a:xfrm>
            <a:off x="7290853" y="1062985"/>
            <a:ext cx="1203291" cy="900814"/>
            <a:chOff x="2502275" y="1683575"/>
            <a:chExt cx="1249200" cy="952150"/>
          </a:xfrm>
        </p:grpSpPr>
        <p:sp>
          <p:nvSpPr>
            <p:cNvPr id="1528" name="Google Shape;829;p34">
              <a:extLst>
                <a:ext uri="{FF2B5EF4-FFF2-40B4-BE49-F238E27FC236}">
                  <a16:creationId xmlns:a16="http://schemas.microsoft.com/office/drawing/2014/main" id="{471D2AF1-F229-355E-A31F-EC0B441004CB}"/>
                </a:ext>
              </a:extLst>
            </p:cNvPr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830;p34">
              <a:extLst>
                <a:ext uri="{FF2B5EF4-FFF2-40B4-BE49-F238E27FC236}">
                  <a16:creationId xmlns:a16="http://schemas.microsoft.com/office/drawing/2014/main" id="{A6518541-6A3E-5145-D28B-D810644D472A}"/>
                </a:ext>
              </a:extLst>
            </p:cNvPr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831;p34">
              <a:extLst>
                <a:ext uri="{FF2B5EF4-FFF2-40B4-BE49-F238E27FC236}">
                  <a16:creationId xmlns:a16="http://schemas.microsoft.com/office/drawing/2014/main" id="{C0FFA1AA-D494-444C-60A1-62745A3228D9}"/>
                </a:ext>
              </a:extLst>
            </p:cNvPr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832;p34">
              <a:extLst>
                <a:ext uri="{FF2B5EF4-FFF2-40B4-BE49-F238E27FC236}">
                  <a16:creationId xmlns:a16="http://schemas.microsoft.com/office/drawing/2014/main" id="{B910EFE5-2243-CA37-3609-8D28AF6BD2DE}"/>
                </a:ext>
              </a:extLst>
            </p:cNvPr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833;p34">
              <a:extLst>
                <a:ext uri="{FF2B5EF4-FFF2-40B4-BE49-F238E27FC236}">
                  <a16:creationId xmlns:a16="http://schemas.microsoft.com/office/drawing/2014/main" id="{48EF55DB-E278-12DD-EE5E-56B4729F9B2E}"/>
                </a:ext>
              </a:extLst>
            </p:cNvPr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3" name="Google Shape;1857;p73">
            <a:extLst>
              <a:ext uri="{FF2B5EF4-FFF2-40B4-BE49-F238E27FC236}">
                <a16:creationId xmlns:a16="http://schemas.microsoft.com/office/drawing/2014/main" id="{B8E6D9C2-A9F5-2899-FD30-5E7271D4D846}"/>
              </a:ext>
            </a:extLst>
          </p:cNvPr>
          <p:cNvSpPr/>
          <p:nvPr/>
        </p:nvSpPr>
        <p:spPr>
          <a:xfrm>
            <a:off x="7913642" y="3486862"/>
            <a:ext cx="654713" cy="667334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4" name="Google Shape;1857;p73">
            <a:extLst>
              <a:ext uri="{FF2B5EF4-FFF2-40B4-BE49-F238E27FC236}">
                <a16:creationId xmlns:a16="http://schemas.microsoft.com/office/drawing/2014/main" id="{30E933A8-926B-BF61-9D9D-BBAC6C3920E3}"/>
              </a:ext>
            </a:extLst>
          </p:cNvPr>
          <p:cNvSpPr/>
          <p:nvPr/>
        </p:nvSpPr>
        <p:spPr>
          <a:xfrm>
            <a:off x="6705618" y="3745347"/>
            <a:ext cx="1216070" cy="11449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857;p73">
            <a:extLst>
              <a:ext uri="{FF2B5EF4-FFF2-40B4-BE49-F238E27FC236}">
                <a16:creationId xmlns:a16="http://schemas.microsoft.com/office/drawing/2014/main" id="{E3B0A3F8-D4A6-DD1E-636E-2DA54EABDFB4}"/>
              </a:ext>
            </a:extLst>
          </p:cNvPr>
          <p:cNvSpPr/>
          <p:nvPr/>
        </p:nvSpPr>
        <p:spPr>
          <a:xfrm>
            <a:off x="5687129" y="4004359"/>
            <a:ext cx="880613" cy="8975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857;p73">
            <a:extLst>
              <a:ext uri="{FF2B5EF4-FFF2-40B4-BE49-F238E27FC236}">
                <a16:creationId xmlns:a16="http://schemas.microsoft.com/office/drawing/2014/main" id="{BE28ABB7-3BE5-F9E1-A45E-3D647897E904}"/>
              </a:ext>
            </a:extLst>
          </p:cNvPr>
          <p:cNvSpPr/>
          <p:nvPr/>
        </p:nvSpPr>
        <p:spPr>
          <a:xfrm>
            <a:off x="4055550" y="4004359"/>
            <a:ext cx="1516534" cy="1427890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2445DB2-709B-EB4C-CECD-FE875D2FD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863BDB-F59C-8E00-6E01-3C4112B9DD40}"/>
              </a:ext>
            </a:extLst>
          </p:cNvPr>
          <p:cNvSpPr txBox="1"/>
          <p:nvPr/>
        </p:nvSpPr>
        <p:spPr>
          <a:xfrm>
            <a:off x="854535" y="2833355"/>
            <a:ext cx="70671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讀取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DHT22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的空氣溫溼度感測數據和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YL-69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的土壤濕度感測數值。</a:t>
            </a:r>
            <a:endParaRPr lang="en-US" altLang="zh-TW" sz="20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en-US" sz="2000" kern="100" dirty="0">
                <a:latin typeface="源泉圓體 B" panose="02020500000000000000" charset="-120"/>
                <a:ea typeface="源泉圓體 B" panose="02020500000000000000" charset="-120"/>
                <a:cs typeface="Times New Roman" panose="02020603050405020304" pitchFamily="18" charset="0"/>
              </a:rPr>
              <a:t>根據讀取到的攝氏溫度計算出華氏溫度</a:t>
            </a: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。</a:t>
            </a:r>
            <a:endParaRPr lang="zh-TW" altLang="en-US" sz="20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BD211A-FE03-C864-86EE-EE367BFCF59E}"/>
              </a:ext>
            </a:extLst>
          </p:cNvPr>
          <p:cNvSpPr txBox="1"/>
          <p:nvPr/>
        </p:nvSpPr>
        <p:spPr>
          <a:xfrm>
            <a:off x="713237" y="2233196"/>
            <a:ext cx="497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附件</a:t>
            </a:r>
            <a:r>
              <a:rPr lang="en-US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test-DHT22.py</a:t>
            </a:r>
            <a:r>
              <a:rPr lang="zh-TW" altLang="en-US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test_soil-MCP3008.py)</a:t>
            </a:r>
            <a:endParaRPr lang="zh-TW" altLang="en-US" sz="16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609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" grpId="0" animBg="1"/>
      <p:bldP spid="1534" grpId="0" animBg="1"/>
      <p:bldP spid="1535" grpId="0" animBg="1"/>
      <p:bldP spid="15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42"/>
          <p:cNvGrpSpPr/>
          <p:nvPr/>
        </p:nvGrpSpPr>
        <p:grpSpPr>
          <a:xfrm>
            <a:off x="-806895" y="3648413"/>
            <a:ext cx="3676800" cy="3162300"/>
            <a:chOff x="-5355325" y="-820775"/>
            <a:chExt cx="3676800" cy="3162300"/>
          </a:xfrm>
        </p:grpSpPr>
        <p:cxnSp>
          <p:nvCxnSpPr>
            <p:cNvPr id="1374" name="Google Shape;1374;p42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42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42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42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42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42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42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42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42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42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42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13" name="Google Shape;1413;p42"/>
          <p:cNvGrpSpPr/>
          <p:nvPr/>
        </p:nvGrpSpPr>
        <p:grpSpPr>
          <a:xfrm rot="700216">
            <a:off x="8448872" y="706510"/>
            <a:ext cx="608183" cy="734664"/>
            <a:chOff x="6516075" y="2385900"/>
            <a:chExt cx="594600" cy="718325"/>
          </a:xfrm>
        </p:grpSpPr>
        <p:sp>
          <p:nvSpPr>
            <p:cNvPr id="1414" name="Google Shape;1414;p42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958;p36">
            <a:extLst>
              <a:ext uri="{FF2B5EF4-FFF2-40B4-BE49-F238E27FC236}">
                <a16:creationId xmlns:a16="http://schemas.microsoft.com/office/drawing/2014/main" id="{9CDA1D9F-08DC-56E8-0F92-9652E4D6202D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04.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  <a:endParaRPr lang="zh-TW" altLang="en-US" dirty="0"/>
          </a:p>
        </p:txBody>
      </p:sp>
      <p:sp>
        <p:nvSpPr>
          <p:cNvPr id="5" name="Google Shape;1863;p62">
            <a:extLst>
              <a:ext uri="{FF2B5EF4-FFF2-40B4-BE49-F238E27FC236}">
                <a16:creationId xmlns:a16="http://schemas.microsoft.com/office/drawing/2014/main" id="{DFE8E85F-CBC4-5F32-BC2B-A5E413C73555}"/>
              </a:ext>
            </a:extLst>
          </p:cNvPr>
          <p:cNvSpPr/>
          <p:nvPr/>
        </p:nvSpPr>
        <p:spPr>
          <a:xfrm>
            <a:off x="707330" y="1410581"/>
            <a:ext cx="2913399" cy="605024"/>
          </a:xfrm>
          <a:custGeom>
            <a:avLst/>
            <a:gdLst/>
            <a:ahLst/>
            <a:cxnLst/>
            <a:rect l="l" t="t" r="r" b="b"/>
            <a:pathLst>
              <a:path w="18420" h="2920" extrusionOk="0">
                <a:moveTo>
                  <a:pt x="0" y="0"/>
                </a:moveTo>
                <a:lnTo>
                  <a:pt x="0" y="2920"/>
                </a:lnTo>
                <a:lnTo>
                  <a:pt x="18420" y="2920"/>
                </a:lnTo>
                <a:lnTo>
                  <a:pt x="1842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抽水馬達控制</a:t>
            </a:r>
          </a:p>
        </p:txBody>
      </p:sp>
      <p:sp>
        <p:nvSpPr>
          <p:cNvPr id="1537" name="矩形: 圓角 1536">
            <a:extLst>
              <a:ext uri="{FF2B5EF4-FFF2-40B4-BE49-F238E27FC236}">
                <a16:creationId xmlns:a16="http://schemas.microsoft.com/office/drawing/2014/main" id="{EA22A2EA-BF99-ABDC-6469-84D81C1989AE}"/>
              </a:ext>
            </a:extLst>
          </p:cNvPr>
          <p:cNvSpPr/>
          <p:nvPr/>
        </p:nvSpPr>
        <p:spPr>
          <a:xfrm>
            <a:off x="707330" y="2721430"/>
            <a:ext cx="7734441" cy="2168905"/>
          </a:xfrm>
          <a:prstGeom prst="roundRect">
            <a:avLst/>
          </a:prstGeom>
          <a:solidFill>
            <a:srgbClr val="FFED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527" name="Google Shape;828;p34">
            <a:extLst>
              <a:ext uri="{FF2B5EF4-FFF2-40B4-BE49-F238E27FC236}">
                <a16:creationId xmlns:a16="http://schemas.microsoft.com/office/drawing/2014/main" id="{F645E654-3433-E6FF-B612-095117153FE7}"/>
              </a:ext>
            </a:extLst>
          </p:cNvPr>
          <p:cNvGrpSpPr/>
          <p:nvPr/>
        </p:nvGrpSpPr>
        <p:grpSpPr>
          <a:xfrm>
            <a:off x="7290853" y="1062985"/>
            <a:ext cx="1203291" cy="900814"/>
            <a:chOff x="2502275" y="1683575"/>
            <a:chExt cx="1249200" cy="952150"/>
          </a:xfrm>
        </p:grpSpPr>
        <p:sp>
          <p:nvSpPr>
            <p:cNvPr id="1528" name="Google Shape;829;p34">
              <a:extLst>
                <a:ext uri="{FF2B5EF4-FFF2-40B4-BE49-F238E27FC236}">
                  <a16:creationId xmlns:a16="http://schemas.microsoft.com/office/drawing/2014/main" id="{471D2AF1-F229-355E-A31F-EC0B441004CB}"/>
                </a:ext>
              </a:extLst>
            </p:cNvPr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830;p34">
              <a:extLst>
                <a:ext uri="{FF2B5EF4-FFF2-40B4-BE49-F238E27FC236}">
                  <a16:creationId xmlns:a16="http://schemas.microsoft.com/office/drawing/2014/main" id="{A6518541-6A3E-5145-D28B-D810644D472A}"/>
                </a:ext>
              </a:extLst>
            </p:cNvPr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831;p34">
              <a:extLst>
                <a:ext uri="{FF2B5EF4-FFF2-40B4-BE49-F238E27FC236}">
                  <a16:creationId xmlns:a16="http://schemas.microsoft.com/office/drawing/2014/main" id="{C0FFA1AA-D494-444C-60A1-62745A3228D9}"/>
                </a:ext>
              </a:extLst>
            </p:cNvPr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832;p34">
              <a:extLst>
                <a:ext uri="{FF2B5EF4-FFF2-40B4-BE49-F238E27FC236}">
                  <a16:creationId xmlns:a16="http://schemas.microsoft.com/office/drawing/2014/main" id="{B910EFE5-2243-CA37-3609-8D28AF6BD2DE}"/>
                </a:ext>
              </a:extLst>
            </p:cNvPr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833;p34">
              <a:extLst>
                <a:ext uri="{FF2B5EF4-FFF2-40B4-BE49-F238E27FC236}">
                  <a16:creationId xmlns:a16="http://schemas.microsoft.com/office/drawing/2014/main" id="{48EF55DB-E278-12DD-EE5E-56B4729F9B2E}"/>
                </a:ext>
              </a:extLst>
            </p:cNvPr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3" name="Google Shape;1857;p73">
            <a:extLst>
              <a:ext uri="{FF2B5EF4-FFF2-40B4-BE49-F238E27FC236}">
                <a16:creationId xmlns:a16="http://schemas.microsoft.com/office/drawing/2014/main" id="{B8E6D9C2-A9F5-2899-FD30-5E7271D4D846}"/>
              </a:ext>
            </a:extLst>
          </p:cNvPr>
          <p:cNvSpPr/>
          <p:nvPr/>
        </p:nvSpPr>
        <p:spPr>
          <a:xfrm>
            <a:off x="8166787" y="3491313"/>
            <a:ext cx="654713" cy="667334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4" name="Google Shape;1857;p73">
            <a:extLst>
              <a:ext uri="{FF2B5EF4-FFF2-40B4-BE49-F238E27FC236}">
                <a16:creationId xmlns:a16="http://schemas.microsoft.com/office/drawing/2014/main" id="{30E933A8-926B-BF61-9D9D-BBAC6C3920E3}"/>
              </a:ext>
            </a:extLst>
          </p:cNvPr>
          <p:cNvSpPr/>
          <p:nvPr/>
        </p:nvSpPr>
        <p:spPr>
          <a:xfrm>
            <a:off x="5428770" y="1374039"/>
            <a:ext cx="1216070" cy="11449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857;p73">
            <a:extLst>
              <a:ext uri="{FF2B5EF4-FFF2-40B4-BE49-F238E27FC236}">
                <a16:creationId xmlns:a16="http://schemas.microsoft.com/office/drawing/2014/main" id="{E3B0A3F8-D4A6-DD1E-636E-2DA54EABDFB4}"/>
              </a:ext>
            </a:extLst>
          </p:cNvPr>
          <p:cNvSpPr/>
          <p:nvPr/>
        </p:nvSpPr>
        <p:spPr>
          <a:xfrm>
            <a:off x="6715838" y="1885187"/>
            <a:ext cx="880613" cy="8975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857;p73">
            <a:extLst>
              <a:ext uri="{FF2B5EF4-FFF2-40B4-BE49-F238E27FC236}">
                <a16:creationId xmlns:a16="http://schemas.microsoft.com/office/drawing/2014/main" id="{BE28ABB7-3BE5-F9E1-A45E-3D647897E904}"/>
              </a:ext>
            </a:extLst>
          </p:cNvPr>
          <p:cNvSpPr/>
          <p:nvPr/>
        </p:nvSpPr>
        <p:spPr>
          <a:xfrm>
            <a:off x="7686839" y="1885187"/>
            <a:ext cx="1516534" cy="1427890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2445DB2-709B-EB4C-CECD-FE875D2FD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863BDB-F59C-8E00-6E01-3C4112B9DD40}"/>
              </a:ext>
            </a:extLst>
          </p:cNvPr>
          <p:cNvSpPr txBox="1"/>
          <p:nvPr/>
        </p:nvSpPr>
        <p:spPr>
          <a:xfrm>
            <a:off x="854535" y="2823522"/>
            <a:ext cx="70671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設置感測元件及抽水馬達腳位。</a:t>
            </a:r>
            <a:endParaRPr lang="en-US" altLang="zh-TW" sz="2000" kern="100" dirty="0"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每五秒將數值上傳至</a:t>
            </a:r>
            <a:r>
              <a:rPr lang="en-US" altLang="zh-TW" sz="2000" kern="100" dirty="0" err="1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MariaDB</a:t>
            </a: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"history"</a:t>
            </a: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資料庫中</a:t>
            </a:r>
            <a:r>
              <a:rPr lang="en-US" altLang="zh-TW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2000" kern="100" dirty="0" err="1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dataload</a:t>
            </a:r>
            <a:r>
              <a:rPr lang="en-US" altLang="zh-TW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資料表。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BD211A-FE03-C864-86EE-EE367BFCF59E}"/>
              </a:ext>
            </a:extLst>
          </p:cNvPr>
          <p:cNvSpPr txBox="1"/>
          <p:nvPr/>
        </p:nvSpPr>
        <p:spPr>
          <a:xfrm>
            <a:off x="713237" y="2233196"/>
            <a:ext cx="497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附件</a:t>
            </a:r>
            <a:r>
              <a:rPr lang="en-US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automated.py)</a:t>
            </a:r>
            <a:endParaRPr lang="zh-TW" altLang="en-US" sz="16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796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" grpId="0" animBg="1"/>
      <p:bldP spid="1534" grpId="0" animBg="1"/>
      <p:bldP spid="1535" grpId="0" animBg="1"/>
      <p:bldP spid="15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3" name="Google Shape;1373;p42"/>
          <p:cNvGrpSpPr/>
          <p:nvPr/>
        </p:nvGrpSpPr>
        <p:grpSpPr>
          <a:xfrm>
            <a:off x="-806895" y="3648413"/>
            <a:ext cx="3676800" cy="3162300"/>
            <a:chOff x="-5355325" y="-820775"/>
            <a:chExt cx="3676800" cy="3162300"/>
          </a:xfrm>
        </p:grpSpPr>
        <p:cxnSp>
          <p:nvCxnSpPr>
            <p:cNvPr id="1374" name="Google Shape;1374;p42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42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42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42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42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42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42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42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42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42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42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13" name="Google Shape;1413;p42"/>
          <p:cNvGrpSpPr/>
          <p:nvPr/>
        </p:nvGrpSpPr>
        <p:grpSpPr>
          <a:xfrm rot="700216">
            <a:off x="8448872" y="706510"/>
            <a:ext cx="608183" cy="734664"/>
            <a:chOff x="6516075" y="2385900"/>
            <a:chExt cx="594600" cy="718325"/>
          </a:xfrm>
        </p:grpSpPr>
        <p:sp>
          <p:nvSpPr>
            <p:cNvPr id="1414" name="Google Shape;1414;p42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2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2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2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958;p36">
            <a:extLst>
              <a:ext uri="{FF2B5EF4-FFF2-40B4-BE49-F238E27FC236}">
                <a16:creationId xmlns:a16="http://schemas.microsoft.com/office/drawing/2014/main" id="{9CDA1D9F-08DC-56E8-0F92-9652E4D6202D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04.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  <a:endParaRPr lang="zh-TW" altLang="en-US" dirty="0"/>
          </a:p>
        </p:txBody>
      </p:sp>
      <p:sp>
        <p:nvSpPr>
          <p:cNvPr id="5" name="Google Shape;1863;p62">
            <a:extLst>
              <a:ext uri="{FF2B5EF4-FFF2-40B4-BE49-F238E27FC236}">
                <a16:creationId xmlns:a16="http://schemas.microsoft.com/office/drawing/2014/main" id="{DFE8E85F-CBC4-5F32-BC2B-A5E413C73555}"/>
              </a:ext>
            </a:extLst>
          </p:cNvPr>
          <p:cNvSpPr/>
          <p:nvPr/>
        </p:nvSpPr>
        <p:spPr>
          <a:xfrm>
            <a:off x="707330" y="1410581"/>
            <a:ext cx="2913399" cy="605024"/>
          </a:xfrm>
          <a:custGeom>
            <a:avLst/>
            <a:gdLst/>
            <a:ahLst/>
            <a:cxnLst/>
            <a:rect l="l" t="t" r="r" b="b"/>
            <a:pathLst>
              <a:path w="18420" h="2920" extrusionOk="0">
                <a:moveTo>
                  <a:pt x="0" y="0"/>
                </a:moveTo>
                <a:lnTo>
                  <a:pt x="0" y="2920"/>
                </a:lnTo>
                <a:lnTo>
                  <a:pt x="18420" y="2920"/>
                </a:lnTo>
                <a:lnTo>
                  <a:pt x="1842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抽水馬達控制</a:t>
            </a:r>
          </a:p>
        </p:txBody>
      </p:sp>
      <p:sp>
        <p:nvSpPr>
          <p:cNvPr id="1537" name="矩形: 圓角 1536">
            <a:extLst>
              <a:ext uri="{FF2B5EF4-FFF2-40B4-BE49-F238E27FC236}">
                <a16:creationId xmlns:a16="http://schemas.microsoft.com/office/drawing/2014/main" id="{EA22A2EA-BF99-ABDC-6469-84D81C1989AE}"/>
              </a:ext>
            </a:extLst>
          </p:cNvPr>
          <p:cNvSpPr/>
          <p:nvPr/>
        </p:nvSpPr>
        <p:spPr>
          <a:xfrm>
            <a:off x="707330" y="2721430"/>
            <a:ext cx="7734441" cy="2168905"/>
          </a:xfrm>
          <a:prstGeom prst="roundRect">
            <a:avLst/>
          </a:prstGeom>
          <a:solidFill>
            <a:srgbClr val="FFED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527" name="Google Shape;828;p34">
            <a:extLst>
              <a:ext uri="{FF2B5EF4-FFF2-40B4-BE49-F238E27FC236}">
                <a16:creationId xmlns:a16="http://schemas.microsoft.com/office/drawing/2014/main" id="{F645E654-3433-E6FF-B612-095117153FE7}"/>
              </a:ext>
            </a:extLst>
          </p:cNvPr>
          <p:cNvGrpSpPr/>
          <p:nvPr/>
        </p:nvGrpSpPr>
        <p:grpSpPr>
          <a:xfrm>
            <a:off x="7290853" y="1062985"/>
            <a:ext cx="1203291" cy="900814"/>
            <a:chOff x="2502275" y="1683575"/>
            <a:chExt cx="1249200" cy="952150"/>
          </a:xfrm>
        </p:grpSpPr>
        <p:sp>
          <p:nvSpPr>
            <p:cNvPr id="1528" name="Google Shape;829;p34">
              <a:extLst>
                <a:ext uri="{FF2B5EF4-FFF2-40B4-BE49-F238E27FC236}">
                  <a16:creationId xmlns:a16="http://schemas.microsoft.com/office/drawing/2014/main" id="{471D2AF1-F229-355E-A31F-EC0B441004CB}"/>
                </a:ext>
              </a:extLst>
            </p:cNvPr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830;p34">
              <a:extLst>
                <a:ext uri="{FF2B5EF4-FFF2-40B4-BE49-F238E27FC236}">
                  <a16:creationId xmlns:a16="http://schemas.microsoft.com/office/drawing/2014/main" id="{A6518541-6A3E-5145-D28B-D810644D472A}"/>
                </a:ext>
              </a:extLst>
            </p:cNvPr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831;p34">
              <a:extLst>
                <a:ext uri="{FF2B5EF4-FFF2-40B4-BE49-F238E27FC236}">
                  <a16:creationId xmlns:a16="http://schemas.microsoft.com/office/drawing/2014/main" id="{C0FFA1AA-D494-444C-60A1-62745A3228D9}"/>
                </a:ext>
              </a:extLst>
            </p:cNvPr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832;p34">
              <a:extLst>
                <a:ext uri="{FF2B5EF4-FFF2-40B4-BE49-F238E27FC236}">
                  <a16:creationId xmlns:a16="http://schemas.microsoft.com/office/drawing/2014/main" id="{B910EFE5-2243-CA37-3609-8D28AF6BD2DE}"/>
                </a:ext>
              </a:extLst>
            </p:cNvPr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833;p34">
              <a:extLst>
                <a:ext uri="{FF2B5EF4-FFF2-40B4-BE49-F238E27FC236}">
                  <a16:creationId xmlns:a16="http://schemas.microsoft.com/office/drawing/2014/main" id="{48EF55DB-E278-12DD-EE5E-56B4729F9B2E}"/>
                </a:ext>
              </a:extLst>
            </p:cNvPr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3" name="Google Shape;1857;p73">
            <a:extLst>
              <a:ext uri="{FF2B5EF4-FFF2-40B4-BE49-F238E27FC236}">
                <a16:creationId xmlns:a16="http://schemas.microsoft.com/office/drawing/2014/main" id="{B8E6D9C2-A9F5-2899-FD30-5E7271D4D846}"/>
              </a:ext>
            </a:extLst>
          </p:cNvPr>
          <p:cNvSpPr/>
          <p:nvPr/>
        </p:nvSpPr>
        <p:spPr>
          <a:xfrm>
            <a:off x="8166787" y="3491313"/>
            <a:ext cx="654713" cy="667334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4" name="Google Shape;1857;p73">
            <a:extLst>
              <a:ext uri="{FF2B5EF4-FFF2-40B4-BE49-F238E27FC236}">
                <a16:creationId xmlns:a16="http://schemas.microsoft.com/office/drawing/2014/main" id="{30E933A8-926B-BF61-9D9D-BBAC6C3920E3}"/>
              </a:ext>
            </a:extLst>
          </p:cNvPr>
          <p:cNvSpPr/>
          <p:nvPr/>
        </p:nvSpPr>
        <p:spPr>
          <a:xfrm>
            <a:off x="5428770" y="1374039"/>
            <a:ext cx="1216070" cy="11449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5" name="Google Shape;1857;p73">
            <a:extLst>
              <a:ext uri="{FF2B5EF4-FFF2-40B4-BE49-F238E27FC236}">
                <a16:creationId xmlns:a16="http://schemas.microsoft.com/office/drawing/2014/main" id="{E3B0A3F8-D4A6-DD1E-636E-2DA54EABDFB4}"/>
              </a:ext>
            </a:extLst>
          </p:cNvPr>
          <p:cNvSpPr/>
          <p:nvPr/>
        </p:nvSpPr>
        <p:spPr>
          <a:xfrm>
            <a:off x="6715838" y="1885187"/>
            <a:ext cx="880613" cy="897589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857;p73">
            <a:extLst>
              <a:ext uri="{FF2B5EF4-FFF2-40B4-BE49-F238E27FC236}">
                <a16:creationId xmlns:a16="http://schemas.microsoft.com/office/drawing/2014/main" id="{BE28ABB7-3BE5-F9E1-A45E-3D647897E904}"/>
              </a:ext>
            </a:extLst>
          </p:cNvPr>
          <p:cNvSpPr/>
          <p:nvPr/>
        </p:nvSpPr>
        <p:spPr>
          <a:xfrm>
            <a:off x="7686839" y="1885187"/>
            <a:ext cx="1516534" cy="1427890"/>
          </a:xfrm>
          <a:custGeom>
            <a:avLst/>
            <a:gdLst/>
            <a:ahLst/>
            <a:cxnLst/>
            <a:rect l="l" t="t" r="r" b="b"/>
            <a:pathLst>
              <a:path w="20981" h="20914" extrusionOk="0">
                <a:moveTo>
                  <a:pt x="10501" y="5114"/>
                </a:moveTo>
                <a:cubicBezTo>
                  <a:pt x="12054" y="5114"/>
                  <a:pt x="13582" y="5788"/>
                  <a:pt x="14631" y="7049"/>
                </a:cubicBezTo>
                <a:cubicBezTo>
                  <a:pt x="15535" y="8145"/>
                  <a:pt x="15988" y="9554"/>
                  <a:pt x="15849" y="10963"/>
                </a:cubicBezTo>
                <a:cubicBezTo>
                  <a:pt x="15622" y="13502"/>
                  <a:pt x="13622" y="15538"/>
                  <a:pt x="11065" y="15799"/>
                </a:cubicBezTo>
                <a:cubicBezTo>
                  <a:pt x="10869" y="15820"/>
                  <a:pt x="10674" y="15831"/>
                  <a:pt x="10481" y="15831"/>
                </a:cubicBezTo>
                <a:cubicBezTo>
                  <a:pt x="8168" y="15831"/>
                  <a:pt x="6084" y="14323"/>
                  <a:pt x="5394" y="12059"/>
                </a:cubicBezTo>
                <a:cubicBezTo>
                  <a:pt x="4628" y="9623"/>
                  <a:pt x="5707" y="6979"/>
                  <a:pt x="7951" y="5761"/>
                </a:cubicBezTo>
                <a:cubicBezTo>
                  <a:pt x="8756" y="5325"/>
                  <a:pt x="9632" y="5114"/>
                  <a:pt x="10501" y="5114"/>
                </a:cubicBezTo>
                <a:close/>
                <a:moveTo>
                  <a:pt x="10187" y="0"/>
                </a:moveTo>
                <a:cubicBezTo>
                  <a:pt x="10001" y="0"/>
                  <a:pt x="9808" y="55"/>
                  <a:pt x="9656" y="177"/>
                </a:cubicBezTo>
                <a:cubicBezTo>
                  <a:pt x="9499" y="316"/>
                  <a:pt x="9377" y="525"/>
                  <a:pt x="9360" y="751"/>
                </a:cubicBezTo>
                <a:lnTo>
                  <a:pt x="9186" y="2647"/>
                </a:lnTo>
                <a:cubicBezTo>
                  <a:pt x="8490" y="2769"/>
                  <a:pt x="7829" y="2978"/>
                  <a:pt x="7185" y="3274"/>
                </a:cubicBezTo>
                <a:lnTo>
                  <a:pt x="5968" y="1795"/>
                </a:lnTo>
                <a:cubicBezTo>
                  <a:pt x="5799" y="1597"/>
                  <a:pt x="5558" y="1495"/>
                  <a:pt x="5317" y="1495"/>
                </a:cubicBezTo>
                <a:cubicBezTo>
                  <a:pt x="5134" y="1495"/>
                  <a:pt x="4952" y="1553"/>
                  <a:pt x="4802" y="1673"/>
                </a:cubicBezTo>
                <a:lnTo>
                  <a:pt x="2941" y="3222"/>
                </a:lnTo>
                <a:cubicBezTo>
                  <a:pt x="2593" y="3517"/>
                  <a:pt x="2541" y="4039"/>
                  <a:pt x="2837" y="4387"/>
                </a:cubicBezTo>
                <a:lnTo>
                  <a:pt x="4054" y="5866"/>
                </a:lnTo>
                <a:cubicBezTo>
                  <a:pt x="3654" y="6440"/>
                  <a:pt x="3324" y="7066"/>
                  <a:pt x="3080" y="7710"/>
                </a:cubicBezTo>
                <a:lnTo>
                  <a:pt x="1167" y="7536"/>
                </a:lnTo>
                <a:cubicBezTo>
                  <a:pt x="1145" y="7534"/>
                  <a:pt x="1124" y="7533"/>
                  <a:pt x="1103" y="7533"/>
                </a:cubicBezTo>
                <a:cubicBezTo>
                  <a:pt x="913" y="7533"/>
                  <a:pt x="714" y="7602"/>
                  <a:pt x="558" y="7727"/>
                </a:cubicBezTo>
                <a:cubicBezTo>
                  <a:pt x="384" y="7866"/>
                  <a:pt x="279" y="8058"/>
                  <a:pt x="262" y="8284"/>
                </a:cubicBezTo>
                <a:lnTo>
                  <a:pt x="53" y="10667"/>
                </a:lnTo>
                <a:cubicBezTo>
                  <a:pt x="1" y="11137"/>
                  <a:pt x="332" y="11537"/>
                  <a:pt x="801" y="11572"/>
                </a:cubicBezTo>
                <a:lnTo>
                  <a:pt x="2715" y="11763"/>
                </a:lnTo>
                <a:cubicBezTo>
                  <a:pt x="2819" y="12441"/>
                  <a:pt x="3028" y="13120"/>
                  <a:pt x="3324" y="13746"/>
                </a:cubicBezTo>
                <a:lnTo>
                  <a:pt x="1845" y="14981"/>
                </a:lnTo>
                <a:cubicBezTo>
                  <a:pt x="1497" y="15277"/>
                  <a:pt x="1445" y="15799"/>
                  <a:pt x="1741" y="16147"/>
                </a:cubicBezTo>
                <a:lnTo>
                  <a:pt x="3271" y="18025"/>
                </a:lnTo>
                <a:cubicBezTo>
                  <a:pt x="3411" y="18182"/>
                  <a:pt x="3619" y="18286"/>
                  <a:pt x="3828" y="18321"/>
                </a:cubicBezTo>
                <a:cubicBezTo>
                  <a:pt x="3851" y="18323"/>
                  <a:pt x="3874" y="18324"/>
                  <a:pt x="3897" y="18324"/>
                </a:cubicBezTo>
                <a:cubicBezTo>
                  <a:pt x="4099" y="18324"/>
                  <a:pt x="4296" y="18255"/>
                  <a:pt x="4437" y="18130"/>
                </a:cubicBezTo>
                <a:lnTo>
                  <a:pt x="5916" y="16895"/>
                </a:lnTo>
                <a:cubicBezTo>
                  <a:pt x="6490" y="17312"/>
                  <a:pt x="7098" y="17625"/>
                  <a:pt x="7760" y="17869"/>
                </a:cubicBezTo>
                <a:lnTo>
                  <a:pt x="7586" y="19782"/>
                </a:lnTo>
                <a:cubicBezTo>
                  <a:pt x="7533" y="20235"/>
                  <a:pt x="7881" y="20652"/>
                  <a:pt x="8334" y="20687"/>
                </a:cubicBezTo>
                <a:lnTo>
                  <a:pt x="10734" y="20913"/>
                </a:lnTo>
                <a:lnTo>
                  <a:pt x="10821" y="20913"/>
                </a:lnTo>
                <a:cubicBezTo>
                  <a:pt x="11239" y="20913"/>
                  <a:pt x="11604" y="20583"/>
                  <a:pt x="11639" y="20148"/>
                </a:cubicBezTo>
                <a:lnTo>
                  <a:pt x="11813" y="18234"/>
                </a:lnTo>
                <a:cubicBezTo>
                  <a:pt x="12509" y="18130"/>
                  <a:pt x="13170" y="17921"/>
                  <a:pt x="13813" y="17625"/>
                </a:cubicBezTo>
                <a:lnTo>
                  <a:pt x="15031" y="19104"/>
                </a:lnTo>
                <a:cubicBezTo>
                  <a:pt x="15197" y="19299"/>
                  <a:pt x="15434" y="19401"/>
                  <a:pt x="15671" y="19401"/>
                </a:cubicBezTo>
                <a:cubicBezTo>
                  <a:pt x="15857" y="19401"/>
                  <a:pt x="16044" y="19338"/>
                  <a:pt x="16196" y="19208"/>
                </a:cubicBezTo>
                <a:lnTo>
                  <a:pt x="18058" y="17677"/>
                </a:lnTo>
                <a:cubicBezTo>
                  <a:pt x="18406" y="17382"/>
                  <a:pt x="18458" y="16860"/>
                  <a:pt x="18162" y="16512"/>
                </a:cubicBezTo>
                <a:lnTo>
                  <a:pt x="16945" y="15033"/>
                </a:lnTo>
                <a:cubicBezTo>
                  <a:pt x="17345" y="14459"/>
                  <a:pt x="17675" y="13833"/>
                  <a:pt x="17919" y="13189"/>
                </a:cubicBezTo>
                <a:lnTo>
                  <a:pt x="19832" y="13363"/>
                </a:lnTo>
                <a:cubicBezTo>
                  <a:pt x="19853" y="13365"/>
                  <a:pt x="19875" y="13366"/>
                  <a:pt x="19896" y="13366"/>
                </a:cubicBezTo>
                <a:cubicBezTo>
                  <a:pt x="20086" y="13366"/>
                  <a:pt x="20285" y="13297"/>
                  <a:pt x="20441" y="13172"/>
                </a:cubicBezTo>
                <a:cubicBezTo>
                  <a:pt x="20615" y="13033"/>
                  <a:pt x="20719" y="12824"/>
                  <a:pt x="20737" y="12615"/>
                </a:cubicBezTo>
                <a:lnTo>
                  <a:pt x="20946" y="10215"/>
                </a:lnTo>
                <a:cubicBezTo>
                  <a:pt x="20980" y="10006"/>
                  <a:pt x="20911" y="9780"/>
                  <a:pt x="20772" y="9606"/>
                </a:cubicBezTo>
                <a:lnTo>
                  <a:pt x="20772" y="9623"/>
                </a:lnTo>
                <a:cubicBezTo>
                  <a:pt x="20632" y="9449"/>
                  <a:pt x="20441" y="9345"/>
                  <a:pt x="20215" y="9327"/>
                </a:cubicBezTo>
                <a:lnTo>
                  <a:pt x="18301" y="9153"/>
                </a:lnTo>
                <a:cubicBezTo>
                  <a:pt x="18180" y="8458"/>
                  <a:pt x="17971" y="7797"/>
                  <a:pt x="17693" y="7153"/>
                </a:cubicBezTo>
                <a:lnTo>
                  <a:pt x="19171" y="5935"/>
                </a:lnTo>
                <a:cubicBezTo>
                  <a:pt x="19519" y="5640"/>
                  <a:pt x="19571" y="5118"/>
                  <a:pt x="19276" y="4770"/>
                </a:cubicBezTo>
                <a:lnTo>
                  <a:pt x="17727" y="2908"/>
                </a:lnTo>
                <a:cubicBezTo>
                  <a:pt x="17570" y="2702"/>
                  <a:pt x="17329" y="2595"/>
                  <a:pt x="17087" y="2595"/>
                </a:cubicBezTo>
                <a:cubicBezTo>
                  <a:pt x="16900" y="2595"/>
                  <a:pt x="16713" y="2658"/>
                  <a:pt x="16562" y="2787"/>
                </a:cubicBezTo>
                <a:lnTo>
                  <a:pt x="15083" y="4004"/>
                </a:lnTo>
                <a:cubicBezTo>
                  <a:pt x="14509" y="3604"/>
                  <a:pt x="13900" y="3274"/>
                  <a:pt x="13239" y="3030"/>
                </a:cubicBezTo>
                <a:lnTo>
                  <a:pt x="13431" y="1117"/>
                </a:lnTo>
                <a:cubicBezTo>
                  <a:pt x="13465" y="664"/>
                  <a:pt x="13135" y="264"/>
                  <a:pt x="12665" y="212"/>
                </a:cubicBezTo>
                <a:lnTo>
                  <a:pt x="10265" y="3"/>
                </a:lnTo>
                <a:cubicBezTo>
                  <a:pt x="10239" y="1"/>
                  <a:pt x="10213" y="0"/>
                  <a:pt x="1018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42445DB2-709B-EB4C-CECD-FE875D2FD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19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863BDB-F59C-8E00-6E01-3C4112B9DD40}"/>
              </a:ext>
            </a:extLst>
          </p:cNvPr>
          <p:cNvSpPr txBox="1"/>
          <p:nvPr/>
        </p:nvSpPr>
        <p:spPr>
          <a:xfrm>
            <a:off x="854535" y="2833355"/>
            <a:ext cx="7067153" cy="188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每日</a:t>
            </a:r>
            <a:r>
              <a:rPr lang="en-US" altLang="zh-TW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08:00</a:t>
            </a: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12:00</a:t>
            </a: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16:00</a:t>
            </a: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檢查土壤濕度，若低於</a:t>
            </a:r>
            <a:r>
              <a:rPr lang="en-US" altLang="zh-TW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30%</a:t>
            </a: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則啟動抽水馬達</a:t>
            </a:r>
            <a:r>
              <a:rPr lang="en-US" altLang="zh-TW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10</a:t>
            </a:r>
            <a:r>
              <a:rPr lang="zh-TW" altLang="en-US" sz="2000" kern="100" dirty="0"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秒。</a:t>
            </a:r>
            <a:endParaRPr lang="en-US" altLang="zh-TW" sz="2000" kern="100" dirty="0"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實時讀取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"hardware"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資料庫中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"run"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資料表的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"pump"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欄位，若數值為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1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則啟動抽水馬達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10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秒並將數值修改為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0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。</a:t>
            </a:r>
            <a:endParaRPr lang="en-US" altLang="zh-TW" sz="2000" kern="1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BD211A-FE03-C864-86EE-EE367BFCF59E}"/>
              </a:ext>
            </a:extLst>
          </p:cNvPr>
          <p:cNvSpPr txBox="1"/>
          <p:nvPr/>
        </p:nvSpPr>
        <p:spPr>
          <a:xfrm>
            <a:off x="713237" y="2233196"/>
            <a:ext cx="49738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附件</a:t>
            </a:r>
            <a:r>
              <a:rPr lang="en-US" altLang="zh-TW" sz="16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automated.py)</a:t>
            </a:r>
            <a:endParaRPr lang="zh-TW" altLang="en-US" sz="16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72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3" grpId="0" animBg="1"/>
      <p:bldP spid="1534" grpId="0" animBg="1"/>
      <p:bldP spid="1535" grpId="0" animBg="1"/>
      <p:bldP spid="15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/>
          <p:nvPr/>
        </p:nvSpPr>
        <p:spPr>
          <a:xfrm>
            <a:off x="5590216" y="1422395"/>
            <a:ext cx="2843534" cy="304823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6" name="Google Shape;626;p30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Outline</a:t>
            </a:r>
            <a:endParaRPr sz="48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627" name="Google Shape;627;p30"/>
          <p:cNvSpPr txBox="1">
            <a:spLocks noGrp="1"/>
          </p:cNvSpPr>
          <p:nvPr>
            <p:ph type="title" idx="2"/>
          </p:nvPr>
        </p:nvSpPr>
        <p:spPr>
          <a:xfrm>
            <a:off x="710225" y="1422395"/>
            <a:ext cx="700286" cy="7002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01</a:t>
            </a:r>
            <a:endParaRPr sz="32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grpSp>
        <p:nvGrpSpPr>
          <p:cNvPr id="635" name="Google Shape;635;p30"/>
          <p:cNvGrpSpPr/>
          <p:nvPr/>
        </p:nvGrpSpPr>
        <p:grpSpPr>
          <a:xfrm>
            <a:off x="5288494" y="1317436"/>
            <a:ext cx="3428947" cy="3550307"/>
            <a:chOff x="4751175" y="1283613"/>
            <a:chExt cx="3322970" cy="3440579"/>
          </a:xfrm>
        </p:grpSpPr>
        <p:sp>
          <p:nvSpPr>
            <p:cNvPr id="636" name="Google Shape;636;p30"/>
            <p:cNvSpPr/>
            <p:nvPr/>
          </p:nvSpPr>
          <p:spPr>
            <a:xfrm>
              <a:off x="4886791" y="1283613"/>
              <a:ext cx="3187354" cy="3440579"/>
            </a:xfrm>
            <a:custGeom>
              <a:avLst/>
              <a:gdLst/>
              <a:ahLst/>
              <a:cxnLst/>
              <a:rect l="l" t="t" r="r" b="b"/>
              <a:pathLst>
                <a:path w="92200" h="99525" extrusionOk="0">
                  <a:moveTo>
                    <a:pt x="8690" y="43292"/>
                  </a:moveTo>
                  <a:cubicBezTo>
                    <a:pt x="9451" y="44063"/>
                    <a:pt x="10102" y="44728"/>
                    <a:pt x="10777" y="45412"/>
                  </a:cubicBezTo>
                  <a:cubicBezTo>
                    <a:pt x="10169" y="45374"/>
                    <a:pt x="9533" y="45335"/>
                    <a:pt x="8897" y="45287"/>
                  </a:cubicBezTo>
                  <a:cubicBezTo>
                    <a:pt x="8622" y="45268"/>
                    <a:pt x="8690" y="45051"/>
                    <a:pt x="8690" y="44882"/>
                  </a:cubicBezTo>
                  <a:cubicBezTo>
                    <a:pt x="8690" y="44391"/>
                    <a:pt x="8690" y="43904"/>
                    <a:pt x="8690" y="43292"/>
                  </a:cubicBezTo>
                  <a:close/>
                  <a:moveTo>
                    <a:pt x="7058" y="40154"/>
                  </a:moveTo>
                  <a:cubicBezTo>
                    <a:pt x="7061" y="40154"/>
                    <a:pt x="7063" y="40154"/>
                    <a:pt x="7066" y="40154"/>
                  </a:cubicBezTo>
                  <a:cubicBezTo>
                    <a:pt x="7615" y="40159"/>
                    <a:pt x="7740" y="40689"/>
                    <a:pt x="7861" y="41109"/>
                  </a:cubicBezTo>
                  <a:cubicBezTo>
                    <a:pt x="8256" y="42487"/>
                    <a:pt x="8242" y="43904"/>
                    <a:pt x="8131" y="45311"/>
                  </a:cubicBezTo>
                  <a:cubicBezTo>
                    <a:pt x="8092" y="45817"/>
                    <a:pt x="8222" y="46020"/>
                    <a:pt x="8690" y="46082"/>
                  </a:cubicBezTo>
                  <a:cubicBezTo>
                    <a:pt x="12784" y="46638"/>
                    <a:pt x="16806" y="47768"/>
                    <a:pt x="20975" y="47768"/>
                  </a:cubicBezTo>
                  <a:cubicBezTo>
                    <a:pt x="21110" y="47768"/>
                    <a:pt x="21244" y="47767"/>
                    <a:pt x="21379" y="47764"/>
                  </a:cubicBezTo>
                  <a:cubicBezTo>
                    <a:pt x="21395" y="47764"/>
                    <a:pt x="21409" y="47764"/>
                    <a:pt x="21424" y="47764"/>
                  </a:cubicBezTo>
                  <a:cubicBezTo>
                    <a:pt x="21724" y="47764"/>
                    <a:pt x="21849" y="47862"/>
                    <a:pt x="21900" y="48198"/>
                  </a:cubicBezTo>
                  <a:cubicBezTo>
                    <a:pt x="22030" y="49099"/>
                    <a:pt x="22213" y="50000"/>
                    <a:pt x="22391" y="51008"/>
                  </a:cubicBezTo>
                  <a:cubicBezTo>
                    <a:pt x="20223" y="50415"/>
                    <a:pt x="18054" y="50116"/>
                    <a:pt x="15885" y="49837"/>
                  </a:cubicBezTo>
                  <a:cubicBezTo>
                    <a:pt x="13866" y="49576"/>
                    <a:pt x="11842" y="49369"/>
                    <a:pt x="9842" y="48964"/>
                  </a:cubicBezTo>
                  <a:cubicBezTo>
                    <a:pt x="9601" y="48916"/>
                    <a:pt x="9379" y="48858"/>
                    <a:pt x="9167" y="48704"/>
                  </a:cubicBezTo>
                  <a:cubicBezTo>
                    <a:pt x="9028" y="48607"/>
                    <a:pt x="8905" y="48559"/>
                    <a:pt x="8802" y="48559"/>
                  </a:cubicBezTo>
                  <a:cubicBezTo>
                    <a:pt x="8594" y="48559"/>
                    <a:pt x="8465" y="48751"/>
                    <a:pt x="8439" y="49109"/>
                  </a:cubicBezTo>
                  <a:cubicBezTo>
                    <a:pt x="8425" y="49355"/>
                    <a:pt x="8439" y="49605"/>
                    <a:pt x="8406" y="49846"/>
                  </a:cubicBezTo>
                  <a:cubicBezTo>
                    <a:pt x="8176" y="51413"/>
                    <a:pt x="7122" y="52347"/>
                    <a:pt x="5760" y="52347"/>
                  </a:cubicBezTo>
                  <a:cubicBezTo>
                    <a:pt x="5378" y="52347"/>
                    <a:pt x="4973" y="52274"/>
                    <a:pt x="4555" y="52121"/>
                  </a:cubicBezTo>
                  <a:cubicBezTo>
                    <a:pt x="2637" y="51417"/>
                    <a:pt x="1186" y="49056"/>
                    <a:pt x="1466" y="47032"/>
                  </a:cubicBezTo>
                  <a:cubicBezTo>
                    <a:pt x="1605" y="46024"/>
                    <a:pt x="2131" y="45229"/>
                    <a:pt x="3017" y="44709"/>
                  </a:cubicBezTo>
                  <a:cubicBezTo>
                    <a:pt x="3397" y="44485"/>
                    <a:pt x="3800" y="44377"/>
                    <a:pt x="4197" y="44377"/>
                  </a:cubicBezTo>
                  <a:cubicBezTo>
                    <a:pt x="4877" y="44377"/>
                    <a:pt x="5538" y="44695"/>
                    <a:pt x="6025" y="45292"/>
                  </a:cubicBezTo>
                  <a:cubicBezTo>
                    <a:pt x="6728" y="46150"/>
                    <a:pt x="6714" y="47263"/>
                    <a:pt x="5991" y="48121"/>
                  </a:cubicBezTo>
                  <a:cubicBezTo>
                    <a:pt x="5581" y="48605"/>
                    <a:pt x="5087" y="48848"/>
                    <a:pt x="4569" y="48848"/>
                  </a:cubicBezTo>
                  <a:cubicBezTo>
                    <a:pt x="4138" y="48848"/>
                    <a:pt x="3690" y="48680"/>
                    <a:pt x="3258" y="48343"/>
                  </a:cubicBezTo>
                  <a:cubicBezTo>
                    <a:pt x="3128" y="48240"/>
                    <a:pt x="2991" y="48017"/>
                    <a:pt x="2825" y="48017"/>
                  </a:cubicBezTo>
                  <a:cubicBezTo>
                    <a:pt x="2758" y="48017"/>
                    <a:pt x="2686" y="48054"/>
                    <a:pt x="2608" y="48150"/>
                  </a:cubicBezTo>
                  <a:cubicBezTo>
                    <a:pt x="2362" y="48453"/>
                    <a:pt x="2719" y="48627"/>
                    <a:pt x="2902" y="48791"/>
                  </a:cubicBezTo>
                  <a:cubicBezTo>
                    <a:pt x="3416" y="49241"/>
                    <a:pt x="3996" y="49465"/>
                    <a:pt x="4575" y="49465"/>
                  </a:cubicBezTo>
                  <a:cubicBezTo>
                    <a:pt x="5118" y="49465"/>
                    <a:pt x="5660" y="49267"/>
                    <a:pt x="6145" y="48873"/>
                  </a:cubicBezTo>
                  <a:cubicBezTo>
                    <a:pt x="7210" y="48005"/>
                    <a:pt x="7528" y="46482"/>
                    <a:pt x="6897" y="45292"/>
                  </a:cubicBezTo>
                  <a:cubicBezTo>
                    <a:pt x="6695" y="44911"/>
                    <a:pt x="6454" y="44540"/>
                    <a:pt x="6087" y="44323"/>
                  </a:cubicBezTo>
                  <a:cubicBezTo>
                    <a:pt x="5654" y="44068"/>
                    <a:pt x="5625" y="43779"/>
                    <a:pt x="5745" y="43330"/>
                  </a:cubicBezTo>
                  <a:cubicBezTo>
                    <a:pt x="5943" y="42574"/>
                    <a:pt x="6005" y="41783"/>
                    <a:pt x="6285" y="41046"/>
                  </a:cubicBezTo>
                  <a:cubicBezTo>
                    <a:pt x="6434" y="40653"/>
                    <a:pt x="6549" y="40154"/>
                    <a:pt x="7058" y="40154"/>
                  </a:cubicBezTo>
                  <a:close/>
                  <a:moveTo>
                    <a:pt x="48919" y="17715"/>
                  </a:moveTo>
                  <a:cubicBezTo>
                    <a:pt x="54134" y="17715"/>
                    <a:pt x="59409" y="19261"/>
                    <a:pt x="64031" y="22492"/>
                  </a:cubicBezTo>
                  <a:cubicBezTo>
                    <a:pt x="76339" y="31084"/>
                    <a:pt x="79086" y="48241"/>
                    <a:pt x="70060" y="60145"/>
                  </a:cubicBezTo>
                  <a:cubicBezTo>
                    <a:pt x="64505" y="67470"/>
                    <a:pt x="56552" y="70736"/>
                    <a:pt x="48926" y="70736"/>
                  </a:cubicBezTo>
                  <a:cubicBezTo>
                    <a:pt x="43928" y="70736"/>
                    <a:pt x="39070" y="69334"/>
                    <a:pt x="35119" y="66753"/>
                  </a:cubicBezTo>
                  <a:cubicBezTo>
                    <a:pt x="35524" y="66719"/>
                    <a:pt x="35900" y="66728"/>
                    <a:pt x="36261" y="66656"/>
                  </a:cubicBezTo>
                  <a:cubicBezTo>
                    <a:pt x="37886" y="66328"/>
                    <a:pt x="38975" y="65350"/>
                    <a:pt x="39370" y="63765"/>
                  </a:cubicBezTo>
                  <a:cubicBezTo>
                    <a:pt x="39506" y="63218"/>
                    <a:pt x="39724" y="63064"/>
                    <a:pt x="40055" y="63064"/>
                  </a:cubicBezTo>
                  <a:cubicBezTo>
                    <a:pt x="40182" y="63064"/>
                    <a:pt x="40326" y="63087"/>
                    <a:pt x="40488" y="63119"/>
                  </a:cubicBezTo>
                  <a:cubicBezTo>
                    <a:pt x="43100" y="63630"/>
                    <a:pt x="45717" y="64121"/>
                    <a:pt x="48329" y="64632"/>
                  </a:cubicBezTo>
                  <a:cubicBezTo>
                    <a:pt x="50917" y="65138"/>
                    <a:pt x="53505" y="65663"/>
                    <a:pt x="56137" y="65938"/>
                  </a:cubicBezTo>
                  <a:cubicBezTo>
                    <a:pt x="56250" y="65949"/>
                    <a:pt x="56369" y="65965"/>
                    <a:pt x="56479" y="65965"/>
                  </a:cubicBezTo>
                  <a:cubicBezTo>
                    <a:pt x="56705" y="65965"/>
                    <a:pt x="56896" y="65899"/>
                    <a:pt x="56941" y="65591"/>
                  </a:cubicBezTo>
                  <a:cubicBezTo>
                    <a:pt x="57004" y="65124"/>
                    <a:pt x="56618" y="65095"/>
                    <a:pt x="56262" y="65061"/>
                  </a:cubicBezTo>
                  <a:cubicBezTo>
                    <a:pt x="51736" y="64613"/>
                    <a:pt x="47312" y="63528"/>
                    <a:pt x="42840" y="62752"/>
                  </a:cubicBezTo>
                  <a:cubicBezTo>
                    <a:pt x="41828" y="62579"/>
                    <a:pt x="40806" y="62449"/>
                    <a:pt x="39794" y="62271"/>
                  </a:cubicBezTo>
                  <a:cubicBezTo>
                    <a:pt x="39671" y="62248"/>
                    <a:pt x="39558" y="62235"/>
                    <a:pt x="39454" y="62235"/>
                  </a:cubicBezTo>
                  <a:cubicBezTo>
                    <a:pt x="39036" y="62235"/>
                    <a:pt x="38785" y="62441"/>
                    <a:pt x="38739" y="62993"/>
                  </a:cubicBezTo>
                  <a:cubicBezTo>
                    <a:pt x="38724" y="63215"/>
                    <a:pt x="38642" y="63432"/>
                    <a:pt x="38565" y="63639"/>
                  </a:cubicBezTo>
                  <a:cubicBezTo>
                    <a:pt x="38049" y="65080"/>
                    <a:pt x="36928" y="65888"/>
                    <a:pt x="35504" y="65888"/>
                  </a:cubicBezTo>
                  <a:cubicBezTo>
                    <a:pt x="35280" y="65888"/>
                    <a:pt x="35048" y="65868"/>
                    <a:pt x="34811" y="65827"/>
                  </a:cubicBezTo>
                  <a:cubicBezTo>
                    <a:pt x="33066" y="65533"/>
                    <a:pt x="31649" y="64695"/>
                    <a:pt x="30710" y="63181"/>
                  </a:cubicBezTo>
                  <a:cubicBezTo>
                    <a:pt x="29341" y="60984"/>
                    <a:pt x="30391" y="58545"/>
                    <a:pt x="32922" y="58010"/>
                  </a:cubicBezTo>
                  <a:cubicBezTo>
                    <a:pt x="33257" y="57938"/>
                    <a:pt x="33590" y="57902"/>
                    <a:pt x="33920" y="57902"/>
                  </a:cubicBezTo>
                  <a:cubicBezTo>
                    <a:pt x="34562" y="57902"/>
                    <a:pt x="35194" y="58040"/>
                    <a:pt x="35808" y="58323"/>
                  </a:cubicBezTo>
                  <a:cubicBezTo>
                    <a:pt x="36017" y="58419"/>
                    <a:pt x="36189" y="58467"/>
                    <a:pt x="36329" y="58467"/>
                  </a:cubicBezTo>
                  <a:cubicBezTo>
                    <a:pt x="36655" y="58467"/>
                    <a:pt x="36801" y="58205"/>
                    <a:pt x="36801" y="57668"/>
                  </a:cubicBezTo>
                  <a:cubicBezTo>
                    <a:pt x="36801" y="56796"/>
                    <a:pt x="36714" y="55919"/>
                    <a:pt x="36936" y="55061"/>
                  </a:cubicBezTo>
                  <a:cubicBezTo>
                    <a:pt x="37013" y="54762"/>
                    <a:pt x="37057" y="54391"/>
                    <a:pt x="37442" y="54357"/>
                  </a:cubicBezTo>
                  <a:cubicBezTo>
                    <a:pt x="37460" y="54356"/>
                    <a:pt x="37477" y="54355"/>
                    <a:pt x="37493" y="54355"/>
                  </a:cubicBezTo>
                  <a:cubicBezTo>
                    <a:pt x="37828" y="54355"/>
                    <a:pt x="37979" y="54669"/>
                    <a:pt x="38112" y="54935"/>
                  </a:cubicBezTo>
                  <a:cubicBezTo>
                    <a:pt x="38618" y="55952"/>
                    <a:pt x="38743" y="57070"/>
                    <a:pt x="38955" y="58169"/>
                  </a:cubicBezTo>
                  <a:cubicBezTo>
                    <a:pt x="38965" y="58213"/>
                    <a:pt x="38965" y="58256"/>
                    <a:pt x="38970" y="58304"/>
                  </a:cubicBezTo>
                  <a:cubicBezTo>
                    <a:pt x="39182" y="59769"/>
                    <a:pt x="39182" y="59774"/>
                    <a:pt x="40671" y="59972"/>
                  </a:cubicBezTo>
                  <a:cubicBezTo>
                    <a:pt x="45066" y="60545"/>
                    <a:pt x="49447" y="61181"/>
                    <a:pt x="53794" y="62063"/>
                  </a:cubicBezTo>
                  <a:cubicBezTo>
                    <a:pt x="54782" y="62266"/>
                    <a:pt x="55794" y="62309"/>
                    <a:pt x="56802" y="62352"/>
                  </a:cubicBezTo>
                  <a:cubicBezTo>
                    <a:pt x="56822" y="62353"/>
                    <a:pt x="56842" y="62354"/>
                    <a:pt x="56862" y="62354"/>
                  </a:cubicBezTo>
                  <a:cubicBezTo>
                    <a:pt x="57102" y="62354"/>
                    <a:pt x="57332" y="62293"/>
                    <a:pt x="57332" y="61991"/>
                  </a:cubicBezTo>
                  <a:cubicBezTo>
                    <a:pt x="57332" y="61716"/>
                    <a:pt x="57105" y="61634"/>
                    <a:pt x="56859" y="61630"/>
                  </a:cubicBezTo>
                  <a:cubicBezTo>
                    <a:pt x="54324" y="61596"/>
                    <a:pt x="51924" y="60796"/>
                    <a:pt x="49467" y="60348"/>
                  </a:cubicBezTo>
                  <a:cubicBezTo>
                    <a:pt x="46363" y="59784"/>
                    <a:pt x="43250" y="59263"/>
                    <a:pt x="40112" y="58916"/>
                  </a:cubicBezTo>
                  <a:cubicBezTo>
                    <a:pt x="39789" y="58883"/>
                    <a:pt x="39649" y="58796"/>
                    <a:pt x="39601" y="58458"/>
                  </a:cubicBezTo>
                  <a:cubicBezTo>
                    <a:pt x="39457" y="57528"/>
                    <a:pt x="39288" y="56603"/>
                    <a:pt x="39095" y="55687"/>
                  </a:cubicBezTo>
                  <a:cubicBezTo>
                    <a:pt x="38980" y="55138"/>
                    <a:pt x="38792" y="54603"/>
                    <a:pt x="38440" y="54155"/>
                  </a:cubicBezTo>
                  <a:cubicBezTo>
                    <a:pt x="38141" y="53770"/>
                    <a:pt x="37770" y="53582"/>
                    <a:pt x="37411" y="53582"/>
                  </a:cubicBezTo>
                  <a:cubicBezTo>
                    <a:pt x="36971" y="53582"/>
                    <a:pt x="36549" y="53865"/>
                    <a:pt x="36305" y="54415"/>
                  </a:cubicBezTo>
                  <a:cubicBezTo>
                    <a:pt x="36107" y="54868"/>
                    <a:pt x="36020" y="55360"/>
                    <a:pt x="36011" y="55856"/>
                  </a:cubicBezTo>
                  <a:cubicBezTo>
                    <a:pt x="36001" y="56391"/>
                    <a:pt x="36011" y="56931"/>
                    <a:pt x="36011" y="57533"/>
                  </a:cubicBezTo>
                  <a:cubicBezTo>
                    <a:pt x="35270" y="57279"/>
                    <a:pt x="34539" y="57132"/>
                    <a:pt x="33822" y="57132"/>
                  </a:cubicBezTo>
                  <a:cubicBezTo>
                    <a:pt x="32976" y="57132"/>
                    <a:pt x="32149" y="57336"/>
                    <a:pt x="31346" y="57808"/>
                  </a:cubicBezTo>
                  <a:cubicBezTo>
                    <a:pt x="29813" y="58699"/>
                    <a:pt x="29163" y="60054"/>
                    <a:pt x="29326" y="62001"/>
                  </a:cubicBezTo>
                  <a:cubicBezTo>
                    <a:pt x="26281" y="58632"/>
                    <a:pt x="24281" y="54897"/>
                    <a:pt x="23273" y="50661"/>
                  </a:cubicBezTo>
                  <a:cubicBezTo>
                    <a:pt x="21524" y="43316"/>
                    <a:pt x="22565" y="36362"/>
                    <a:pt x="26632" y="29971"/>
                  </a:cubicBezTo>
                  <a:cubicBezTo>
                    <a:pt x="31691" y="22015"/>
                    <a:pt x="40222" y="17715"/>
                    <a:pt x="48919" y="17715"/>
                  </a:cubicBezTo>
                  <a:close/>
                  <a:moveTo>
                    <a:pt x="44715" y="787"/>
                  </a:moveTo>
                  <a:cubicBezTo>
                    <a:pt x="45376" y="787"/>
                    <a:pt x="46085" y="1068"/>
                    <a:pt x="46883" y="1624"/>
                  </a:cubicBezTo>
                  <a:cubicBezTo>
                    <a:pt x="48551" y="2785"/>
                    <a:pt x="49770" y="4366"/>
                    <a:pt x="50917" y="6005"/>
                  </a:cubicBezTo>
                  <a:cubicBezTo>
                    <a:pt x="53033" y="9036"/>
                    <a:pt x="54758" y="12294"/>
                    <a:pt x="56296" y="15653"/>
                  </a:cubicBezTo>
                  <a:cubicBezTo>
                    <a:pt x="56571" y="16257"/>
                    <a:pt x="56684" y="16461"/>
                    <a:pt x="57037" y="16461"/>
                  </a:cubicBezTo>
                  <a:cubicBezTo>
                    <a:pt x="57202" y="16461"/>
                    <a:pt x="57420" y="16416"/>
                    <a:pt x="57732" y="16347"/>
                  </a:cubicBezTo>
                  <a:cubicBezTo>
                    <a:pt x="60864" y="15658"/>
                    <a:pt x="63814" y="14405"/>
                    <a:pt x="66840" y="13388"/>
                  </a:cubicBezTo>
                  <a:cubicBezTo>
                    <a:pt x="69173" y="12607"/>
                    <a:pt x="71506" y="11841"/>
                    <a:pt x="73987" y="11648"/>
                  </a:cubicBezTo>
                  <a:cubicBezTo>
                    <a:pt x="74203" y="11631"/>
                    <a:pt x="74417" y="11622"/>
                    <a:pt x="74631" y="11622"/>
                  </a:cubicBezTo>
                  <a:cubicBezTo>
                    <a:pt x="75134" y="11622"/>
                    <a:pt x="75633" y="11670"/>
                    <a:pt x="76127" y="11768"/>
                  </a:cubicBezTo>
                  <a:cubicBezTo>
                    <a:pt x="78253" y="12193"/>
                    <a:pt x="79361" y="13566"/>
                    <a:pt x="79424" y="15875"/>
                  </a:cubicBezTo>
                  <a:cubicBezTo>
                    <a:pt x="79477" y="17889"/>
                    <a:pt x="78942" y="19817"/>
                    <a:pt x="78412" y="21735"/>
                  </a:cubicBezTo>
                  <a:cubicBezTo>
                    <a:pt x="77477" y="25094"/>
                    <a:pt x="76171" y="28342"/>
                    <a:pt x="75351" y="31735"/>
                  </a:cubicBezTo>
                  <a:cubicBezTo>
                    <a:pt x="75101" y="32786"/>
                    <a:pt x="75086" y="32791"/>
                    <a:pt x="76122" y="33142"/>
                  </a:cubicBezTo>
                  <a:cubicBezTo>
                    <a:pt x="78320" y="33894"/>
                    <a:pt x="80609" y="34338"/>
                    <a:pt x="82802" y="35109"/>
                  </a:cubicBezTo>
                  <a:cubicBezTo>
                    <a:pt x="85019" y="35894"/>
                    <a:pt x="87062" y="36974"/>
                    <a:pt x="88875" y="38477"/>
                  </a:cubicBezTo>
                  <a:cubicBezTo>
                    <a:pt x="91313" y="40501"/>
                    <a:pt x="91467" y="42530"/>
                    <a:pt x="89381" y="44935"/>
                  </a:cubicBezTo>
                  <a:cubicBezTo>
                    <a:pt x="88330" y="46150"/>
                    <a:pt x="87024" y="47061"/>
                    <a:pt x="85679" y="47914"/>
                  </a:cubicBezTo>
                  <a:cubicBezTo>
                    <a:pt x="82744" y="49759"/>
                    <a:pt x="79747" y="51494"/>
                    <a:pt x="76759" y="53249"/>
                  </a:cubicBezTo>
                  <a:cubicBezTo>
                    <a:pt x="75915" y="53745"/>
                    <a:pt x="75877" y="53764"/>
                    <a:pt x="76335" y="54661"/>
                  </a:cubicBezTo>
                  <a:cubicBezTo>
                    <a:pt x="77183" y="56333"/>
                    <a:pt x="78084" y="57981"/>
                    <a:pt x="78951" y="59644"/>
                  </a:cubicBezTo>
                  <a:cubicBezTo>
                    <a:pt x="80195" y="62025"/>
                    <a:pt x="81380" y="64430"/>
                    <a:pt x="81925" y="67090"/>
                  </a:cubicBezTo>
                  <a:cubicBezTo>
                    <a:pt x="82171" y="68285"/>
                    <a:pt x="82243" y="69490"/>
                    <a:pt x="81959" y="70690"/>
                  </a:cubicBezTo>
                  <a:cubicBezTo>
                    <a:pt x="81413" y="72992"/>
                    <a:pt x="79672" y="74328"/>
                    <a:pt x="77309" y="74328"/>
                  </a:cubicBezTo>
                  <a:cubicBezTo>
                    <a:pt x="77170" y="74328"/>
                    <a:pt x="77028" y="74324"/>
                    <a:pt x="76884" y="74314"/>
                  </a:cubicBezTo>
                  <a:cubicBezTo>
                    <a:pt x="74339" y="74145"/>
                    <a:pt x="71992" y="73307"/>
                    <a:pt x="69703" y="72261"/>
                  </a:cubicBezTo>
                  <a:cubicBezTo>
                    <a:pt x="67930" y="71456"/>
                    <a:pt x="66219" y="70531"/>
                    <a:pt x="64662" y="69345"/>
                  </a:cubicBezTo>
                  <a:cubicBezTo>
                    <a:pt x="64501" y="69222"/>
                    <a:pt x="64335" y="69123"/>
                    <a:pt x="64153" y="69123"/>
                  </a:cubicBezTo>
                  <a:cubicBezTo>
                    <a:pt x="64080" y="69123"/>
                    <a:pt x="64004" y="69139"/>
                    <a:pt x="63925" y="69177"/>
                  </a:cubicBezTo>
                  <a:cubicBezTo>
                    <a:pt x="63655" y="69302"/>
                    <a:pt x="63684" y="69572"/>
                    <a:pt x="63684" y="69822"/>
                  </a:cubicBezTo>
                  <a:cubicBezTo>
                    <a:pt x="63684" y="70941"/>
                    <a:pt x="63684" y="72063"/>
                    <a:pt x="63684" y="73254"/>
                  </a:cubicBezTo>
                  <a:cubicBezTo>
                    <a:pt x="63578" y="76068"/>
                    <a:pt x="63525" y="78965"/>
                    <a:pt x="62638" y="81755"/>
                  </a:cubicBezTo>
                  <a:cubicBezTo>
                    <a:pt x="62407" y="82483"/>
                    <a:pt x="62117" y="83182"/>
                    <a:pt x="61688" y="83818"/>
                  </a:cubicBezTo>
                  <a:cubicBezTo>
                    <a:pt x="60958" y="84890"/>
                    <a:pt x="60026" y="85431"/>
                    <a:pt x="58922" y="85431"/>
                  </a:cubicBezTo>
                  <a:cubicBezTo>
                    <a:pt x="58503" y="85431"/>
                    <a:pt x="58059" y="85353"/>
                    <a:pt x="57592" y="85196"/>
                  </a:cubicBezTo>
                  <a:cubicBezTo>
                    <a:pt x="56291" y="84762"/>
                    <a:pt x="55187" y="83996"/>
                    <a:pt x="54209" y="83071"/>
                  </a:cubicBezTo>
                  <a:cubicBezTo>
                    <a:pt x="51216" y="80252"/>
                    <a:pt x="48845" y="77018"/>
                    <a:pt x="47611" y="73037"/>
                  </a:cubicBezTo>
                  <a:cubicBezTo>
                    <a:pt x="47518" y="72736"/>
                    <a:pt x="47377" y="72581"/>
                    <a:pt x="47203" y="72581"/>
                  </a:cubicBezTo>
                  <a:cubicBezTo>
                    <a:pt x="47071" y="72581"/>
                    <a:pt x="46920" y="72671"/>
                    <a:pt x="46758" y="72854"/>
                  </a:cubicBezTo>
                  <a:cubicBezTo>
                    <a:pt x="46507" y="73133"/>
                    <a:pt x="46305" y="73466"/>
                    <a:pt x="46103" y="73784"/>
                  </a:cubicBezTo>
                  <a:cubicBezTo>
                    <a:pt x="44835" y="75794"/>
                    <a:pt x="43495" y="77750"/>
                    <a:pt x="41895" y="79514"/>
                  </a:cubicBezTo>
                  <a:cubicBezTo>
                    <a:pt x="41052" y="80449"/>
                    <a:pt x="40146" y="81312"/>
                    <a:pt x="39062" y="81972"/>
                  </a:cubicBezTo>
                  <a:cubicBezTo>
                    <a:pt x="38262" y="82461"/>
                    <a:pt x="37533" y="82708"/>
                    <a:pt x="36863" y="82708"/>
                  </a:cubicBezTo>
                  <a:cubicBezTo>
                    <a:pt x="35821" y="82708"/>
                    <a:pt x="34922" y="82110"/>
                    <a:pt x="34122" y="80893"/>
                  </a:cubicBezTo>
                  <a:cubicBezTo>
                    <a:pt x="32782" y="78859"/>
                    <a:pt x="32170" y="76545"/>
                    <a:pt x="31717" y="74184"/>
                  </a:cubicBezTo>
                  <a:cubicBezTo>
                    <a:pt x="31326" y="72150"/>
                    <a:pt x="31172" y="70102"/>
                    <a:pt x="31360" y="68034"/>
                  </a:cubicBezTo>
                  <a:cubicBezTo>
                    <a:pt x="31398" y="67622"/>
                    <a:pt x="31251" y="67408"/>
                    <a:pt x="30918" y="67408"/>
                  </a:cubicBezTo>
                  <a:cubicBezTo>
                    <a:pt x="30827" y="67408"/>
                    <a:pt x="30722" y="67424"/>
                    <a:pt x="30604" y="67456"/>
                  </a:cubicBezTo>
                  <a:cubicBezTo>
                    <a:pt x="28936" y="67885"/>
                    <a:pt x="27293" y="68406"/>
                    <a:pt x="25615" y="68781"/>
                  </a:cubicBezTo>
                  <a:cubicBezTo>
                    <a:pt x="23912" y="69163"/>
                    <a:pt x="22195" y="69462"/>
                    <a:pt x="20458" y="69462"/>
                  </a:cubicBezTo>
                  <a:cubicBezTo>
                    <a:pt x="19718" y="69462"/>
                    <a:pt x="18975" y="69408"/>
                    <a:pt x="18227" y="69283"/>
                  </a:cubicBezTo>
                  <a:cubicBezTo>
                    <a:pt x="15712" y="68859"/>
                    <a:pt x="14622" y="67273"/>
                    <a:pt x="15095" y="64752"/>
                  </a:cubicBezTo>
                  <a:cubicBezTo>
                    <a:pt x="15485" y="62661"/>
                    <a:pt x="16372" y="60757"/>
                    <a:pt x="17384" y="58911"/>
                  </a:cubicBezTo>
                  <a:cubicBezTo>
                    <a:pt x="18680" y="56535"/>
                    <a:pt x="20232" y="54309"/>
                    <a:pt x="21418" y="51870"/>
                  </a:cubicBezTo>
                  <a:cubicBezTo>
                    <a:pt x="21479" y="51744"/>
                    <a:pt x="21540" y="51653"/>
                    <a:pt x="21641" y="51653"/>
                  </a:cubicBezTo>
                  <a:cubicBezTo>
                    <a:pt x="21676" y="51653"/>
                    <a:pt x="21715" y="51664"/>
                    <a:pt x="21760" y="51687"/>
                  </a:cubicBezTo>
                  <a:cubicBezTo>
                    <a:pt x="22131" y="51870"/>
                    <a:pt x="22656" y="51745"/>
                    <a:pt x="22825" y="52333"/>
                  </a:cubicBezTo>
                  <a:cubicBezTo>
                    <a:pt x="23278" y="53952"/>
                    <a:pt x="23914" y="55504"/>
                    <a:pt x="24724" y="56979"/>
                  </a:cubicBezTo>
                  <a:cubicBezTo>
                    <a:pt x="29153" y="65056"/>
                    <a:pt x="35881" y="70030"/>
                    <a:pt x="45009" y="71369"/>
                  </a:cubicBezTo>
                  <a:cubicBezTo>
                    <a:pt x="46357" y="71567"/>
                    <a:pt x="47696" y="71664"/>
                    <a:pt x="49019" y="71664"/>
                  </a:cubicBezTo>
                  <a:cubicBezTo>
                    <a:pt x="61417" y="71664"/>
                    <a:pt x="72335" y="63208"/>
                    <a:pt x="75409" y="50805"/>
                  </a:cubicBezTo>
                  <a:cubicBezTo>
                    <a:pt x="79139" y="35735"/>
                    <a:pt x="69597" y="20598"/>
                    <a:pt x="54353" y="17402"/>
                  </a:cubicBezTo>
                  <a:cubicBezTo>
                    <a:pt x="52532" y="17021"/>
                    <a:pt x="50709" y="16837"/>
                    <a:pt x="48908" y="16837"/>
                  </a:cubicBezTo>
                  <a:cubicBezTo>
                    <a:pt x="36477" y="16837"/>
                    <a:pt x="25085" y="25576"/>
                    <a:pt x="22285" y="38154"/>
                  </a:cubicBezTo>
                  <a:cubicBezTo>
                    <a:pt x="21664" y="40954"/>
                    <a:pt x="21447" y="43774"/>
                    <a:pt x="21717" y="46632"/>
                  </a:cubicBezTo>
                  <a:cubicBezTo>
                    <a:pt x="21755" y="47011"/>
                    <a:pt x="21620" y="47067"/>
                    <a:pt x="21404" y="47067"/>
                  </a:cubicBezTo>
                  <a:cubicBezTo>
                    <a:pt x="21350" y="47067"/>
                    <a:pt x="21292" y="47063"/>
                    <a:pt x="21230" y="47061"/>
                  </a:cubicBezTo>
                  <a:cubicBezTo>
                    <a:pt x="18892" y="46964"/>
                    <a:pt x="16618" y="46458"/>
                    <a:pt x="14319" y="46102"/>
                  </a:cubicBezTo>
                  <a:cubicBezTo>
                    <a:pt x="13100" y="45914"/>
                    <a:pt x="12155" y="45393"/>
                    <a:pt x="11302" y="44545"/>
                  </a:cubicBezTo>
                  <a:cubicBezTo>
                    <a:pt x="10622" y="43865"/>
                    <a:pt x="9924" y="43200"/>
                    <a:pt x="9302" y="42463"/>
                  </a:cubicBezTo>
                  <a:cubicBezTo>
                    <a:pt x="8926" y="42010"/>
                    <a:pt x="8613" y="41557"/>
                    <a:pt x="8521" y="40935"/>
                  </a:cubicBezTo>
                  <a:cubicBezTo>
                    <a:pt x="8444" y="40386"/>
                    <a:pt x="8097" y="39957"/>
                    <a:pt x="7716" y="39514"/>
                  </a:cubicBezTo>
                  <a:cubicBezTo>
                    <a:pt x="7104" y="38795"/>
                    <a:pt x="7249" y="37865"/>
                    <a:pt x="7466" y="37017"/>
                  </a:cubicBezTo>
                  <a:cubicBezTo>
                    <a:pt x="7784" y="35779"/>
                    <a:pt x="8699" y="35027"/>
                    <a:pt x="9760" y="34429"/>
                  </a:cubicBezTo>
                  <a:cubicBezTo>
                    <a:pt x="11379" y="33518"/>
                    <a:pt x="13157" y="33084"/>
                    <a:pt x="14950" y="32689"/>
                  </a:cubicBezTo>
                  <a:cubicBezTo>
                    <a:pt x="17090" y="32217"/>
                    <a:pt x="19278" y="31966"/>
                    <a:pt x="21389" y="31364"/>
                  </a:cubicBezTo>
                  <a:cubicBezTo>
                    <a:pt x="22362" y="31084"/>
                    <a:pt x="22440" y="30853"/>
                    <a:pt x="21938" y="30005"/>
                  </a:cubicBezTo>
                  <a:cubicBezTo>
                    <a:pt x="19871" y="26496"/>
                    <a:pt x="17890" y="22945"/>
                    <a:pt x="16738" y="19002"/>
                  </a:cubicBezTo>
                  <a:cubicBezTo>
                    <a:pt x="16333" y="17624"/>
                    <a:pt x="16044" y="16222"/>
                    <a:pt x="16213" y="14771"/>
                  </a:cubicBezTo>
                  <a:cubicBezTo>
                    <a:pt x="16449" y="12800"/>
                    <a:pt x="17514" y="11667"/>
                    <a:pt x="19480" y="11315"/>
                  </a:cubicBezTo>
                  <a:cubicBezTo>
                    <a:pt x="20091" y="11205"/>
                    <a:pt x="20696" y="11156"/>
                    <a:pt x="21296" y="11156"/>
                  </a:cubicBezTo>
                  <a:cubicBezTo>
                    <a:pt x="22971" y="11156"/>
                    <a:pt x="24606" y="11540"/>
                    <a:pt x="26218" y="12048"/>
                  </a:cubicBezTo>
                  <a:cubicBezTo>
                    <a:pt x="29804" y="13181"/>
                    <a:pt x="33134" y="14843"/>
                    <a:pt x="36204" y="17012"/>
                  </a:cubicBezTo>
                  <a:cubicBezTo>
                    <a:pt x="36482" y="17211"/>
                    <a:pt x="36693" y="17316"/>
                    <a:pt x="36858" y="17316"/>
                  </a:cubicBezTo>
                  <a:cubicBezTo>
                    <a:pt x="37102" y="17316"/>
                    <a:pt x="37248" y="17088"/>
                    <a:pt x="37375" y="16597"/>
                  </a:cubicBezTo>
                  <a:cubicBezTo>
                    <a:pt x="38093" y="13759"/>
                    <a:pt x="38758" y="10906"/>
                    <a:pt x="39519" y="8082"/>
                  </a:cubicBezTo>
                  <a:cubicBezTo>
                    <a:pt x="40083" y="6005"/>
                    <a:pt x="40854" y="3995"/>
                    <a:pt x="42228" y="2289"/>
                  </a:cubicBezTo>
                  <a:cubicBezTo>
                    <a:pt x="43037" y="1284"/>
                    <a:pt x="43834" y="787"/>
                    <a:pt x="44715" y="787"/>
                  </a:cubicBezTo>
                  <a:close/>
                  <a:moveTo>
                    <a:pt x="30844" y="73986"/>
                  </a:moveTo>
                  <a:cubicBezTo>
                    <a:pt x="31114" y="75095"/>
                    <a:pt x="31351" y="76141"/>
                    <a:pt x="31640" y="77172"/>
                  </a:cubicBezTo>
                  <a:cubicBezTo>
                    <a:pt x="31731" y="77500"/>
                    <a:pt x="31577" y="77688"/>
                    <a:pt x="31428" y="77900"/>
                  </a:cubicBezTo>
                  <a:cubicBezTo>
                    <a:pt x="30811" y="78782"/>
                    <a:pt x="30025" y="79524"/>
                    <a:pt x="29331" y="80343"/>
                  </a:cubicBezTo>
                  <a:cubicBezTo>
                    <a:pt x="28483" y="81346"/>
                    <a:pt x="27707" y="82387"/>
                    <a:pt x="27736" y="83789"/>
                  </a:cubicBezTo>
                  <a:cubicBezTo>
                    <a:pt x="27755" y="84926"/>
                    <a:pt x="28073" y="86001"/>
                    <a:pt x="28536" y="87023"/>
                  </a:cubicBezTo>
                  <a:cubicBezTo>
                    <a:pt x="29360" y="88840"/>
                    <a:pt x="30266" y="90608"/>
                    <a:pt x="31669" y="92073"/>
                  </a:cubicBezTo>
                  <a:cubicBezTo>
                    <a:pt x="32083" y="92507"/>
                    <a:pt x="32459" y="92989"/>
                    <a:pt x="32719" y="93543"/>
                  </a:cubicBezTo>
                  <a:cubicBezTo>
                    <a:pt x="33158" y="94478"/>
                    <a:pt x="32753" y="95283"/>
                    <a:pt x="31751" y="95539"/>
                  </a:cubicBezTo>
                  <a:cubicBezTo>
                    <a:pt x="31557" y="95587"/>
                    <a:pt x="31363" y="95607"/>
                    <a:pt x="31172" y="95607"/>
                  </a:cubicBezTo>
                  <a:cubicBezTo>
                    <a:pt x="30849" y="95607"/>
                    <a:pt x="30531" y="95550"/>
                    <a:pt x="30223" y="95471"/>
                  </a:cubicBezTo>
                  <a:cubicBezTo>
                    <a:pt x="28767" y="95090"/>
                    <a:pt x="27269" y="95004"/>
                    <a:pt x="25784" y="94816"/>
                  </a:cubicBezTo>
                  <a:cubicBezTo>
                    <a:pt x="25138" y="94734"/>
                    <a:pt x="24507" y="94575"/>
                    <a:pt x="23967" y="94189"/>
                  </a:cubicBezTo>
                  <a:cubicBezTo>
                    <a:pt x="23432" y="93808"/>
                    <a:pt x="23172" y="93278"/>
                    <a:pt x="23225" y="92628"/>
                  </a:cubicBezTo>
                  <a:cubicBezTo>
                    <a:pt x="23278" y="91996"/>
                    <a:pt x="23760" y="91722"/>
                    <a:pt x="24271" y="91524"/>
                  </a:cubicBezTo>
                  <a:cubicBezTo>
                    <a:pt x="24826" y="91312"/>
                    <a:pt x="25390" y="91213"/>
                    <a:pt x="25959" y="91213"/>
                  </a:cubicBezTo>
                  <a:cubicBezTo>
                    <a:pt x="26426" y="91213"/>
                    <a:pt x="26895" y="91280"/>
                    <a:pt x="27365" y="91408"/>
                  </a:cubicBezTo>
                  <a:cubicBezTo>
                    <a:pt x="27501" y="91448"/>
                    <a:pt x="27643" y="91508"/>
                    <a:pt x="27778" y="91508"/>
                  </a:cubicBezTo>
                  <a:cubicBezTo>
                    <a:pt x="27892" y="91508"/>
                    <a:pt x="28001" y="91465"/>
                    <a:pt x="28097" y="91331"/>
                  </a:cubicBezTo>
                  <a:cubicBezTo>
                    <a:pt x="28290" y="91066"/>
                    <a:pt x="28064" y="90869"/>
                    <a:pt x="27958" y="90661"/>
                  </a:cubicBezTo>
                  <a:cubicBezTo>
                    <a:pt x="27119" y="89008"/>
                    <a:pt x="26256" y="87370"/>
                    <a:pt x="25447" y="85702"/>
                  </a:cubicBezTo>
                  <a:cubicBezTo>
                    <a:pt x="24362" y="83466"/>
                    <a:pt x="24565" y="81452"/>
                    <a:pt x="26107" y="79509"/>
                  </a:cubicBezTo>
                  <a:cubicBezTo>
                    <a:pt x="27138" y="78208"/>
                    <a:pt x="28290" y="77018"/>
                    <a:pt x="29379" y="75770"/>
                  </a:cubicBezTo>
                  <a:cubicBezTo>
                    <a:pt x="29876" y="75201"/>
                    <a:pt x="30338" y="74603"/>
                    <a:pt x="30844" y="73986"/>
                  </a:cubicBezTo>
                  <a:close/>
                  <a:moveTo>
                    <a:pt x="63255" y="83225"/>
                  </a:moveTo>
                  <a:cubicBezTo>
                    <a:pt x="64845" y="87620"/>
                    <a:pt x="66604" y="91852"/>
                    <a:pt x="67910" y="96252"/>
                  </a:cubicBezTo>
                  <a:cubicBezTo>
                    <a:pt x="68002" y="96551"/>
                    <a:pt x="68060" y="96864"/>
                    <a:pt x="68089" y="97172"/>
                  </a:cubicBezTo>
                  <a:cubicBezTo>
                    <a:pt x="68161" y="98035"/>
                    <a:pt x="67713" y="98637"/>
                    <a:pt x="66874" y="98854"/>
                  </a:cubicBezTo>
                  <a:cubicBezTo>
                    <a:pt x="66545" y="98939"/>
                    <a:pt x="66217" y="98971"/>
                    <a:pt x="65887" y="98971"/>
                  </a:cubicBezTo>
                  <a:cubicBezTo>
                    <a:pt x="65483" y="98971"/>
                    <a:pt x="65078" y="98922"/>
                    <a:pt x="64672" y="98864"/>
                  </a:cubicBezTo>
                  <a:cubicBezTo>
                    <a:pt x="63235" y="98657"/>
                    <a:pt x="61770" y="98637"/>
                    <a:pt x="60373" y="98189"/>
                  </a:cubicBezTo>
                  <a:cubicBezTo>
                    <a:pt x="59987" y="98069"/>
                    <a:pt x="59602" y="97943"/>
                    <a:pt x="59240" y="97770"/>
                  </a:cubicBezTo>
                  <a:cubicBezTo>
                    <a:pt x="57693" y="97023"/>
                    <a:pt x="57539" y="96054"/>
                    <a:pt x="58792" y="94864"/>
                  </a:cubicBezTo>
                  <a:cubicBezTo>
                    <a:pt x="59519" y="94170"/>
                    <a:pt x="60347" y="93917"/>
                    <a:pt x="61227" y="93917"/>
                  </a:cubicBezTo>
                  <a:cubicBezTo>
                    <a:pt x="61661" y="93917"/>
                    <a:pt x="62107" y="93978"/>
                    <a:pt x="62561" y="94078"/>
                  </a:cubicBezTo>
                  <a:cubicBezTo>
                    <a:pt x="63356" y="94257"/>
                    <a:pt x="64088" y="94579"/>
                    <a:pt x="64782" y="94999"/>
                  </a:cubicBezTo>
                  <a:cubicBezTo>
                    <a:pt x="64935" y="95088"/>
                    <a:pt x="65100" y="95212"/>
                    <a:pt x="65262" y="95212"/>
                  </a:cubicBezTo>
                  <a:cubicBezTo>
                    <a:pt x="65360" y="95212"/>
                    <a:pt x="65457" y="95165"/>
                    <a:pt x="65549" y="95037"/>
                  </a:cubicBezTo>
                  <a:cubicBezTo>
                    <a:pt x="65775" y="94719"/>
                    <a:pt x="65549" y="94459"/>
                    <a:pt x="65284" y="94324"/>
                  </a:cubicBezTo>
                  <a:cubicBezTo>
                    <a:pt x="64662" y="94011"/>
                    <a:pt x="64474" y="93432"/>
                    <a:pt x="64209" y="92859"/>
                  </a:cubicBezTo>
                  <a:cubicBezTo>
                    <a:pt x="63240" y="90772"/>
                    <a:pt x="62247" y="88695"/>
                    <a:pt x="61235" y="86628"/>
                  </a:cubicBezTo>
                  <a:cubicBezTo>
                    <a:pt x="61004" y="86150"/>
                    <a:pt x="60999" y="85866"/>
                    <a:pt x="61496" y="85543"/>
                  </a:cubicBezTo>
                  <a:cubicBezTo>
                    <a:pt x="62305" y="85018"/>
                    <a:pt x="62758" y="84170"/>
                    <a:pt x="63255" y="83225"/>
                  </a:cubicBezTo>
                  <a:close/>
                  <a:moveTo>
                    <a:pt x="44624" y="1"/>
                  </a:moveTo>
                  <a:cubicBezTo>
                    <a:pt x="43636" y="1"/>
                    <a:pt x="42720" y="478"/>
                    <a:pt x="41847" y="1436"/>
                  </a:cubicBezTo>
                  <a:cubicBezTo>
                    <a:pt x="40633" y="2761"/>
                    <a:pt x="39852" y="4342"/>
                    <a:pt x="39221" y="6005"/>
                  </a:cubicBezTo>
                  <a:cubicBezTo>
                    <a:pt x="38021" y="9176"/>
                    <a:pt x="37442" y="12511"/>
                    <a:pt x="36705" y="15802"/>
                  </a:cubicBezTo>
                  <a:cubicBezTo>
                    <a:pt x="36634" y="16112"/>
                    <a:pt x="36576" y="16250"/>
                    <a:pt x="36451" y="16250"/>
                  </a:cubicBezTo>
                  <a:cubicBezTo>
                    <a:pt x="36363" y="16250"/>
                    <a:pt x="36241" y="16183"/>
                    <a:pt x="36059" y="16058"/>
                  </a:cubicBezTo>
                  <a:cubicBezTo>
                    <a:pt x="33558" y="14352"/>
                    <a:pt x="30883" y="12964"/>
                    <a:pt x="28040" y="11913"/>
                  </a:cubicBezTo>
                  <a:cubicBezTo>
                    <a:pt x="25802" y="11089"/>
                    <a:pt x="23530" y="10438"/>
                    <a:pt x="21144" y="10438"/>
                  </a:cubicBezTo>
                  <a:cubicBezTo>
                    <a:pt x="20739" y="10438"/>
                    <a:pt x="20331" y="10456"/>
                    <a:pt x="19919" y="10496"/>
                  </a:cubicBezTo>
                  <a:cubicBezTo>
                    <a:pt x="17119" y="10766"/>
                    <a:pt x="15529" y="12414"/>
                    <a:pt x="15398" y="15214"/>
                  </a:cubicBezTo>
                  <a:cubicBezTo>
                    <a:pt x="15331" y="16713"/>
                    <a:pt x="15615" y="18159"/>
                    <a:pt x="16044" y="19581"/>
                  </a:cubicBezTo>
                  <a:cubicBezTo>
                    <a:pt x="17148" y="23243"/>
                    <a:pt x="18926" y="26598"/>
                    <a:pt x="20815" y="29899"/>
                  </a:cubicBezTo>
                  <a:cubicBezTo>
                    <a:pt x="21095" y="30390"/>
                    <a:pt x="21109" y="30578"/>
                    <a:pt x="20488" y="30689"/>
                  </a:cubicBezTo>
                  <a:cubicBezTo>
                    <a:pt x="18661" y="31012"/>
                    <a:pt x="16839" y="31374"/>
                    <a:pt x="15023" y="31754"/>
                  </a:cubicBezTo>
                  <a:cubicBezTo>
                    <a:pt x="12897" y="32193"/>
                    <a:pt x="10781" y="32699"/>
                    <a:pt x="8916" y="33875"/>
                  </a:cubicBezTo>
                  <a:cubicBezTo>
                    <a:pt x="7008" y="35080"/>
                    <a:pt x="6092" y="36757"/>
                    <a:pt x="6516" y="39046"/>
                  </a:cubicBezTo>
                  <a:cubicBezTo>
                    <a:pt x="6550" y="39234"/>
                    <a:pt x="6579" y="39379"/>
                    <a:pt x="6372" y="39494"/>
                  </a:cubicBezTo>
                  <a:cubicBezTo>
                    <a:pt x="5755" y="39846"/>
                    <a:pt x="5533" y="40458"/>
                    <a:pt x="5350" y="41089"/>
                  </a:cubicBezTo>
                  <a:cubicBezTo>
                    <a:pt x="5138" y="41803"/>
                    <a:pt x="5061" y="42535"/>
                    <a:pt x="5042" y="43277"/>
                  </a:cubicBezTo>
                  <a:cubicBezTo>
                    <a:pt x="5037" y="43491"/>
                    <a:pt x="5057" y="43647"/>
                    <a:pt x="4769" y="43647"/>
                  </a:cubicBezTo>
                  <a:cubicBezTo>
                    <a:pt x="4745" y="43647"/>
                    <a:pt x="4718" y="43646"/>
                    <a:pt x="4690" y="43644"/>
                  </a:cubicBezTo>
                  <a:cubicBezTo>
                    <a:pt x="4569" y="43634"/>
                    <a:pt x="4450" y="43629"/>
                    <a:pt x="4332" y="43629"/>
                  </a:cubicBezTo>
                  <a:cubicBezTo>
                    <a:pt x="2530" y="43629"/>
                    <a:pt x="1119" y="44758"/>
                    <a:pt x="675" y="46540"/>
                  </a:cubicBezTo>
                  <a:cubicBezTo>
                    <a:pt x="1" y="49258"/>
                    <a:pt x="2261" y="52680"/>
                    <a:pt x="5027" y="53133"/>
                  </a:cubicBezTo>
                  <a:cubicBezTo>
                    <a:pt x="5299" y="53178"/>
                    <a:pt x="5563" y="53199"/>
                    <a:pt x="5817" y="53199"/>
                  </a:cubicBezTo>
                  <a:cubicBezTo>
                    <a:pt x="7677" y="53199"/>
                    <a:pt x="9014" y="52027"/>
                    <a:pt x="9273" y="50034"/>
                  </a:cubicBezTo>
                  <a:cubicBezTo>
                    <a:pt x="9316" y="49687"/>
                    <a:pt x="9443" y="49601"/>
                    <a:pt x="9613" y="49601"/>
                  </a:cubicBezTo>
                  <a:cubicBezTo>
                    <a:pt x="9711" y="49601"/>
                    <a:pt x="9824" y="49630"/>
                    <a:pt x="9943" y="49653"/>
                  </a:cubicBezTo>
                  <a:cubicBezTo>
                    <a:pt x="11654" y="50000"/>
                    <a:pt x="13394" y="50188"/>
                    <a:pt x="15114" y="50478"/>
                  </a:cubicBezTo>
                  <a:cubicBezTo>
                    <a:pt x="16786" y="50757"/>
                    <a:pt x="18565" y="50661"/>
                    <a:pt x="20064" y="51721"/>
                  </a:cubicBezTo>
                  <a:cubicBezTo>
                    <a:pt x="20411" y="51972"/>
                    <a:pt x="20497" y="52102"/>
                    <a:pt x="20276" y="52468"/>
                  </a:cubicBezTo>
                  <a:cubicBezTo>
                    <a:pt x="19297" y="54097"/>
                    <a:pt x="18338" y="55740"/>
                    <a:pt x="17374" y="57374"/>
                  </a:cubicBezTo>
                  <a:cubicBezTo>
                    <a:pt x="16112" y="59519"/>
                    <a:pt x="14984" y="61726"/>
                    <a:pt x="14420" y="64169"/>
                  </a:cubicBezTo>
                  <a:cubicBezTo>
                    <a:pt x="13649" y="67490"/>
                    <a:pt x="14969" y="69543"/>
                    <a:pt x="18324" y="70121"/>
                  </a:cubicBezTo>
                  <a:cubicBezTo>
                    <a:pt x="19028" y="70244"/>
                    <a:pt x="19732" y="70295"/>
                    <a:pt x="20434" y="70295"/>
                  </a:cubicBezTo>
                  <a:cubicBezTo>
                    <a:pt x="22027" y="70295"/>
                    <a:pt x="23612" y="70032"/>
                    <a:pt x="25191" y="69741"/>
                  </a:cubicBezTo>
                  <a:cubicBezTo>
                    <a:pt x="26801" y="69442"/>
                    <a:pt x="28358" y="68950"/>
                    <a:pt x="29934" y="68526"/>
                  </a:cubicBezTo>
                  <a:cubicBezTo>
                    <a:pt x="30083" y="68487"/>
                    <a:pt x="30206" y="68460"/>
                    <a:pt x="30301" y="68460"/>
                  </a:cubicBezTo>
                  <a:cubicBezTo>
                    <a:pt x="30512" y="68460"/>
                    <a:pt x="30594" y="68589"/>
                    <a:pt x="30551" y="69003"/>
                  </a:cubicBezTo>
                  <a:cubicBezTo>
                    <a:pt x="30435" y="70169"/>
                    <a:pt x="30555" y="71336"/>
                    <a:pt x="30700" y="72492"/>
                  </a:cubicBezTo>
                  <a:cubicBezTo>
                    <a:pt x="30743" y="72854"/>
                    <a:pt x="30681" y="73133"/>
                    <a:pt x="30483" y="73427"/>
                  </a:cubicBezTo>
                  <a:cubicBezTo>
                    <a:pt x="29654" y="74666"/>
                    <a:pt x="28613" y="75717"/>
                    <a:pt x="27587" y="76777"/>
                  </a:cubicBezTo>
                  <a:cubicBezTo>
                    <a:pt x="26594" y="77813"/>
                    <a:pt x="25635" y="78878"/>
                    <a:pt x="24854" y="80088"/>
                  </a:cubicBezTo>
                  <a:cubicBezTo>
                    <a:pt x="23876" y="81615"/>
                    <a:pt x="23731" y="83211"/>
                    <a:pt x="24387" y="84893"/>
                  </a:cubicBezTo>
                  <a:cubicBezTo>
                    <a:pt x="24921" y="86271"/>
                    <a:pt x="25620" y="87572"/>
                    <a:pt x="26285" y="88888"/>
                  </a:cubicBezTo>
                  <a:cubicBezTo>
                    <a:pt x="26531" y="89375"/>
                    <a:pt x="26772" y="89866"/>
                    <a:pt x="27042" y="90411"/>
                  </a:cubicBezTo>
                  <a:cubicBezTo>
                    <a:pt x="26698" y="90386"/>
                    <a:pt x="26364" y="90368"/>
                    <a:pt x="26037" y="90368"/>
                  </a:cubicBezTo>
                  <a:cubicBezTo>
                    <a:pt x="25341" y="90368"/>
                    <a:pt x="24680" y="90449"/>
                    <a:pt x="24044" y="90714"/>
                  </a:cubicBezTo>
                  <a:cubicBezTo>
                    <a:pt x="23215" y="91061"/>
                    <a:pt x="22531" y="91577"/>
                    <a:pt x="22478" y="92546"/>
                  </a:cubicBezTo>
                  <a:cubicBezTo>
                    <a:pt x="22425" y="93529"/>
                    <a:pt x="22864" y="94324"/>
                    <a:pt x="23702" y="94864"/>
                  </a:cubicBezTo>
                  <a:cubicBezTo>
                    <a:pt x="24281" y="95235"/>
                    <a:pt x="24926" y="95413"/>
                    <a:pt x="25596" y="95495"/>
                  </a:cubicBezTo>
                  <a:cubicBezTo>
                    <a:pt x="27172" y="95693"/>
                    <a:pt x="28758" y="95794"/>
                    <a:pt x="30305" y="96184"/>
                  </a:cubicBezTo>
                  <a:cubicBezTo>
                    <a:pt x="30596" y="96259"/>
                    <a:pt x="30889" y="96294"/>
                    <a:pt x="31185" y="96294"/>
                  </a:cubicBezTo>
                  <a:cubicBezTo>
                    <a:pt x="31291" y="96294"/>
                    <a:pt x="31398" y="96290"/>
                    <a:pt x="31505" y="96281"/>
                  </a:cubicBezTo>
                  <a:cubicBezTo>
                    <a:pt x="33235" y="96141"/>
                    <a:pt x="34078" y="94628"/>
                    <a:pt x="33278" y="93090"/>
                  </a:cubicBezTo>
                  <a:cubicBezTo>
                    <a:pt x="32946" y="92454"/>
                    <a:pt x="32459" y="91919"/>
                    <a:pt x="31996" y="91375"/>
                  </a:cubicBezTo>
                  <a:cubicBezTo>
                    <a:pt x="30464" y="89553"/>
                    <a:pt x="29394" y="87476"/>
                    <a:pt x="28695" y="85211"/>
                  </a:cubicBezTo>
                  <a:cubicBezTo>
                    <a:pt x="28372" y="84155"/>
                    <a:pt x="28329" y="83100"/>
                    <a:pt x="28946" y="82102"/>
                  </a:cubicBezTo>
                  <a:cubicBezTo>
                    <a:pt x="29784" y="80743"/>
                    <a:pt x="30984" y="79702"/>
                    <a:pt x="31982" y="78401"/>
                  </a:cubicBezTo>
                  <a:cubicBezTo>
                    <a:pt x="32261" y="79032"/>
                    <a:pt x="32498" y="79582"/>
                    <a:pt x="32748" y="80121"/>
                  </a:cubicBezTo>
                  <a:cubicBezTo>
                    <a:pt x="33008" y="80690"/>
                    <a:pt x="33326" y="81230"/>
                    <a:pt x="33702" y="81736"/>
                  </a:cubicBezTo>
                  <a:cubicBezTo>
                    <a:pt x="34610" y="82949"/>
                    <a:pt x="35699" y="83563"/>
                    <a:pt x="36918" y="83563"/>
                  </a:cubicBezTo>
                  <a:cubicBezTo>
                    <a:pt x="37603" y="83563"/>
                    <a:pt x="38328" y="83369"/>
                    <a:pt x="39086" y="82979"/>
                  </a:cubicBezTo>
                  <a:cubicBezTo>
                    <a:pt x="40088" y="82464"/>
                    <a:pt x="40951" y="81750"/>
                    <a:pt x="41756" y="80965"/>
                  </a:cubicBezTo>
                  <a:cubicBezTo>
                    <a:pt x="43534" y="79239"/>
                    <a:pt x="44975" y="77239"/>
                    <a:pt x="46358" y="75201"/>
                  </a:cubicBezTo>
                  <a:cubicBezTo>
                    <a:pt x="46599" y="74849"/>
                    <a:pt x="46840" y="74497"/>
                    <a:pt x="47129" y="74073"/>
                  </a:cubicBezTo>
                  <a:cubicBezTo>
                    <a:pt x="47828" y="76015"/>
                    <a:pt x="48763" y="77721"/>
                    <a:pt x="49857" y="79331"/>
                  </a:cubicBezTo>
                  <a:cubicBezTo>
                    <a:pt x="51433" y="81644"/>
                    <a:pt x="53216" y="83760"/>
                    <a:pt x="55597" y="85293"/>
                  </a:cubicBezTo>
                  <a:cubicBezTo>
                    <a:pt x="56640" y="85961"/>
                    <a:pt x="57740" y="86430"/>
                    <a:pt x="58946" y="86430"/>
                  </a:cubicBezTo>
                  <a:cubicBezTo>
                    <a:pt x="59261" y="86430"/>
                    <a:pt x="59584" y="86398"/>
                    <a:pt x="59915" y="86329"/>
                  </a:cubicBezTo>
                  <a:cubicBezTo>
                    <a:pt x="59969" y="86317"/>
                    <a:pt x="60017" y="86311"/>
                    <a:pt x="60060" y="86311"/>
                  </a:cubicBezTo>
                  <a:cubicBezTo>
                    <a:pt x="60281" y="86311"/>
                    <a:pt x="60368" y="86458"/>
                    <a:pt x="60469" y="86652"/>
                  </a:cubicBezTo>
                  <a:cubicBezTo>
                    <a:pt x="61486" y="88613"/>
                    <a:pt x="62513" y="90575"/>
                    <a:pt x="63529" y="92536"/>
                  </a:cubicBezTo>
                  <a:cubicBezTo>
                    <a:pt x="63679" y="92820"/>
                    <a:pt x="63775" y="93124"/>
                    <a:pt x="63925" y="93485"/>
                  </a:cubicBezTo>
                  <a:cubicBezTo>
                    <a:pt x="63438" y="93346"/>
                    <a:pt x="63062" y="93216"/>
                    <a:pt x="62676" y="93124"/>
                  </a:cubicBezTo>
                  <a:cubicBezTo>
                    <a:pt x="62187" y="93007"/>
                    <a:pt x="61712" y="92950"/>
                    <a:pt x="61257" y="92950"/>
                  </a:cubicBezTo>
                  <a:cubicBezTo>
                    <a:pt x="59694" y="92950"/>
                    <a:pt x="58378" y="93628"/>
                    <a:pt x="57582" y="94883"/>
                  </a:cubicBezTo>
                  <a:cubicBezTo>
                    <a:pt x="56739" y="96213"/>
                    <a:pt x="57014" y="97380"/>
                    <a:pt x="58378" y="98170"/>
                  </a:cubicBezTo>
                  <a:cubicBezTo>
                    <a:pt x="59341" y="98729"/>
                    <a:pt x="60416" y="98931"/>
                    <a:pt x="61496" y="99143"/>
                  </a:cubicBezTo>
                  <a:cubicBezTo>
                    <a:pt x="62407" y="99322"/>
                    <a:pt x="63361" y="99163"/>
                    <a:pt x="64243" y="99524"/>
                  </a:cubicBezTo>
                  <a:lnTo>
                    <a:pt x="66662" y="99524"/>
                  </a:lnTo>
                  <a:cubicBezTo>
                    <a:pt x="66715" y="99394"/>
                    <a:pt x="66845" y="99423"/>
                    <a:pt x="66946" y="99399"/>
                  </a:cubicBezTo>
                  <a:cubicBezTo>
                    <a:pt x="68021" y="99124"/>
                    <a:pt x="68566" y="98421"/>
                    <a:pt x="68580" y="97322"/>
                  </a:cubicBezTo>
                  <a:cubicBezTo>
                    <a:pt x="68590" y="96637"/>
                    <a:pt x="68387" y="96001"/>
                    <a:pt x="68190" y="95355"/>
                  </a:cubicBezTo>
                  <a:cubicBezTo>
                    <a:pt x="66898" y="91119"/>
                    <a:pt x="65240" y="87018"/>
                    <a:pt x="63795" y="82840"/>
                  </a:cubicBezTo>
                  <a:cubicBezTo>
                    <a:pt x="63708" y="82594"/>
                    <a:pt x="63573" y="82372"/>
                    <a:pt x="63669" y="82073"/>
                  </a:cubicBezTo>
                  <a:cubicBezTo>
                    <a:pt x="64469" y="79524"/>
                    <a:pt x="64662" y="76892"/>
                    <a:pt x="64701" y="74242"/>
                  </a:cubicBezTo>
                  <a:cubicBezTo>
                    <a:pt x="64720" y="72960"/>
                    <a:pt x="64705" y="71673"/>
                    <a:pt x="64705" y="70338"/>
                  </a:cubicBezTo>
                  <a:lnTo>
                    <a:pt x="64705" y="70338"/>
                  </a:lnTo>
                  <a:cubicBezTo>
                    <a:pt x="65775" y="71056"/>
                    <a:pt x="66831" y="71712"/>
                    <a:pt x="67944" y="72285"/>
                  </a:cubicBezTo>
                  <a:cubicBezTo>
                    <a:pt x="70619" y="73663"/>
                    <a:pt x="73380" y="74796"/>
                    <a:pt x="76412" y="75119"/>
                  </a:cubicBezTo>
                  <a:cubicBezTo>
                    <a:pt x="76750" y="75155"/>
                    <a:pt x="77082" y="75175"/>
                    <a:pt x="77406" y="75175"/>
                  </a:cubicBezTo>
                  <a:cubicBezTo>
                    <a:pt x="79302" y="75175"/>
                    <a:pt x="80923" y="74509"/>
                    <a:pt x="82055" y="72714"/>
                  </a:cubicBezTo>
                  <a:cubicBezTo>
                    <a:pt x="82952" y="71288"/>
                    <a:pt x="83178" y="69716"/>
                    <a:pt x="83009" y="68068"/>
                  </a:cubicBezTo>
                  <a:cubicBezTo>
                    <a:pt x="82807" y="66112"/>
                    <a:pt x="82176" y="64275"/>
                    <a:pt x="81400" y="62487"/>
                  </a:cubicBezTo>
                  <a:cubicBezTo>
                    <a:pt x="80209" y="59731"/>
                    <a:pt x="78686" y="57152"/>
                    <a:pt x="77318" y="54487"/>
                  </a:cubicBezTo>
                  <a:cubicBezTo>
                    <a:pt x="77101" y="54073"/>
                    <a:pt x="77120" y="53880"/>
                    <a:pt x="77573" y="53625"/>
                  </a:cubicBezTo>
                  <a:cubicBezTo>
                    <a:pt x="80653" y="51851"/>
                    <a:pt x="83747" y="50097"/>
                    <a:pt x="86735" y="48164"/>
                  </a:cubicBezTo>
                  <a:cubicBezTo>
                    <a:pt x="88185" y="47224"/>
                    <a:pt x="89549" y="46169"/>
                    <a:pt x="90576" y="44747"/>
                  </a:cubicBezTo>
                  <a:cubicBezTo>
                    <a:pt x="92200" y="42492"/>
                    <a:pt x="92041" y="40381"/>
                    <a:pt x="90084" y="38410"/>
                  </a:cubicBezTo>
                  <a:cubicBezTo>
                    <a:pt x="88725" y="37036"/>
                    <a:pt x="87077" y="36087"/>
                    <a:pt x="85356" y="35263"/>
                  </a:cubicBezTo>
                  <a:cubicBezTo>
                    <a:pt x="82518" y="33904"/>
                    <a:pt x="79457" y="33215"/>
                    <a:pt x="76431" y="32419"/>
                  </a:cubicBezTo>
                  <a:cubicBezTo>
                    <a:pt x="76041" y="32318"/>
                    <a:pt x="75915" y="32212"/>
                    <a:pt x="76031" y="31759"/>
                  </a:cubicBezTo>
                  <a:cubicBezTo>
                    <a:pt x="76788" y="28786"/>
                    <a:pt x="77935" y="25937"/>
                    <a:pt x="78821" y="23007"/>
                  </a:cubicBezTo>
                  <a:cubicBezTo>
                    <a:pt x="79530" y="20655"/>
                    <a:pt x="80267" y="18299"/>
                    <a:pt x="80238" y="15797"/>
                  </a:cubicBezTo>
                  <a:cubicBezTo>
                    <a:pt x="80209" y="12872"/>
                    <a:pt x="78383" y="10983"/>
                    <a:pt x="75477" y="10756"/>
                  </a:cubicBezTo>
                  <a:cubicBezTo>
                    <a:pt x="75172" y="10733"/>
                    <a:pt x="74869" y="10722"/>
                    <a:pt x="74569" y="10722"/>
                  </a:cubicBezTo>
                  <a:cubicBezTo>
                    <a:pt x="72529" y="10722"/>
                    <a:pt x="70572" y="11230"/>
                    <a:pt x="68619" y="11793"/>
                  </a:cubicBezTo>
                  <a:cubicBezTo>
                    <a:pt x="64903" y="12858"/>
                    <a:pt x="61313" y="14308"/>
                    <a:pt x="57597" y="15378"/>
                  </a:cubicBezTo>
                  <a:cubicBezTo>
                    <a:pt x="57442" y="15422"/>
                    <a:pt x="57314" y="15446"/>
                    <a:pt x="57206" y="15446"/>
                  </a:cubicBezTo>
                  <a:cubicBezTo>
                    <a:pt x="56924" y="15446"/>
                    <a:pt x="56772" y="15287"/>
                    <a:pt x="56609" y="14925"/>
                  </a:cubicBezTo>
                  <a:cubicBezTo>
                    <a:pt x="55038" y="11455"/>
                    <a:pt x="53255" y="8101"/>
                    <a:pt x="51033" y="5002"/>
                  </a:cubicBezTo>
                  <a:cubicBezTo>
                    <a:pt x="49867" y="3378"/>
                    <a:pt x="48614" y="1821"/>
                    <a:pt x="46888" y="747"/>
                  </a:cubicBezTo>
                  <a:cubicBezTo>
                    <a:pt x="46088" y="250"/>
                    <a:pt x="45337" y="1"/>
                    <a:pt x="4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4751175" y="1828706"/>
              <a:ext cx="317076" cy="114461"/>
            </a:xfrm>
            <a:custGeom>
              <a:avLst/>
              <a:gdLst/>
              <a:ahLst/>
              <a:cxnLst/>
              <a:rect l="l" t="t" r="r" b="b"/>
              <a:pathLst>
                <a:path w="9172" h="3311" extrusionOk="0">
                  <a:moveTo>
                    <a:pt x="873" y="0"/>
                  </a:moveTo>
                  <a:cubicBezTo>
                    <a:pt x="554" y="0"/>
                    <a:pt x="268" y="107"/>
                    <a:pt x="1" y="381"/>
                  </a:cubicBezTo>
                  <a:lnTo>
                    <a:pt x="1" y="1191"/>
                  </a:lnTo>
                  <a:cubicBezTo>
                    <a:pt x="343" y="1475"/>
                    <a:pt x="733" y="1634"/>
                    <a:pt x="1167" y="1745"/>
                  </a:cubicBezTo>
                  <a:cubicBezTo>
                    <a:pt x="3442" y="2333"/>
                    <a:pt x="5736" y="2810"/>
                    <a:pt x="8030" y="3278"/>
                  </a:cubicBezTo>
                  <a:cubicBezTo>
                    <a:pt x="8138" y="3300"/>
                    <a:pt x="8240" y="3310"/>
                    <a:pt x="8337" y="3310"/>
                  </a:cubicBezTo>
                  <a:cubicBezTo>
                    <a:pt x="8769" y="3310"/>
                    <a:pt x="9071" y="3094"/>
                    <a:pt x="9114" y="2699"/>
                  </a:cubicBezTo>
                  <a:cubicBezTo>
                    <a:pt x="9172" y="2145"/>
                    <a:pt x="8844" y="1899"/>
                    <a:pt x="8338" y="1798"/>
                  </a:cubicBezTo>
                  <a:cubicBezTo>
                    <a:pt x="6015" y="1331"/>
                    <a:pt x="3726" y="728"/>
                    <a:pt x="1451" y="92"/>
                  </a:cubicBezTo>
                  <a:cubicBezTo>
                    <a:pt x="1246" y="35"/>
                    <a:pt x="1054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882953" y="1570126"/>
              <a:ext cx="288279" cy="217480"/>
            </a:xfrm>
            <a:custGeom>
              <a:avLst/>
              <a:gdLst/>
              <a:ahLst/>
              <a:cxnLst/>
              <a:rect l="l" t="t" r="r" b="b"/>
              <a:pathLst>
                <a:path w="8339" h="6291" extrusionOk="0">
                  <a:moveTo>
                    <a:pt x="810" y="1"/>
                  </a:moveTo>
                  <a:cubicBezTo>
                    <a:pt x="468" y="15"/>
                    <a:pt x="232" y="179"/>
                    <a:pt x="136" y="483"/>
                  </a:cubicBezTo>
                  <a:cubicBezTo>
                    <a:pt x="1" y="892"/>
                    <a:pt x="227" y="1167"/>
                    <a:pt x="536" y="1389"/>
                  </a:cubicBezTo>
                  <a:cubicBezTo>
                    <a:pt x="2709" y="2955"/>
                    <a:pt x="4883" y="4517"/>
                    <a:pt x="7061" y="6078"/>
                  </a:cubicBezTo>
                  <a:cubicBezTo>
                    <a:pt x="7236" y="6206"/>
                    <a:pt x="7420" y="6290"/>
                    <a:pt x="7596" y="6290"/>
                  </a:cubicBezTo>
                  <a:cubicBezTo>
                    <a:pt x="7764" y="6290"/>
                    <a:pt x="7925" y="6214"/>
                    <a:pt x="8063" y="6025"/>
                  </a:cubicBezTo>
                  <a:cubicBezTo>
                    <a:pt x="8338" y="5649"/>
                    <a:pt x="8189" y="5312"/>
                    <a:pt x="7842" y="5047"/>
                  </a:cubicBezTo>
                  <a:cubicBezTo>
                    <a:pt x="5731" y="3471"/>
                    <a:pt x="3620" y="1890"/>
                    <a:pt x="1514" y="314"/>
                  </a:cubicBezTo>
                  <a:cubicBezTo>
                    <a:pt x="1297" y="155"/>
                    <a:pt x="1075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5096039" y="1411210"/>
              <a:ext cx="201647" cy="280294"/>
            </a:xfrm>
            <a:custGeom>
              <a:avLst/>
              <a:gdLst/>
              <a:ahLst/>
              <a:cxnLst/>
              <a:rect l="l" t="t" r="r" b="b"/>
              <a:pathLst>
                <a:path w="5833" h="8108" extrusionOk="0">
                  <a:moveTo>
                    <a:pt x="627" y="0"/>
                  </a:moveTo>
                  <a:cubicBezTo>
                    <a:pt x="420" y="24"/>
                    <a:pt x="222" y="97"/>
                    <a:pt x="131" y="294"/>
                  </a:cubicBezTo>
                  <a:cubicBezTo>
                    <a:pt x="1" y="569"/>
                    <a:pt x="97" y="810"/>
                    <a:pt x="256" y="1051"/>
                  </a:cubicBezTo>
                  <a:cubicBezTo>
                    <a:pt x="1736" y="3287"/>
                    <a:pt x="3302" y="5470"/>
                    <a:pt x="4700" y="7764"/>
                  </a:cubicBezTo>
                  <a:cubicBezTo>
                    <a:pt x="4825" y="7972"/>
                    <a:pt x="4991" y="8108"/>
                    <a:pt x="5191" y="8108"/>
                  </a:cubicBezTo>
                  <a:cubicBezTo>
                    <a:pt x="5284" y="8108"/>
                    <a:pt x="5383" y="8079"/>
                    <a:pt x="5490" y="8015"/>
                  </a:cubicBezTo>
                  <a:cubicBezTo>
                    <a:pt x="5818" y="7817"/>
                    <a:pt x="5832" y="7523"/>
                    <a:pt x="5639" y="7205"/>
                  </a:cubicBezTo>
                  <a:cubicBezTo>
                    <a:pt x="4208" y="4858"/>
                    <a:pt x="2695" y="2559"/>
                    <a:pt x="1124" y="299"/>
                  </a:cubicBezTo>
                  <a:cubicBezTo>
                    <a:pt x="1003" y="121"/>
                    <a:pt x="844" y="2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132371" y="1310820"/>
              <a:ext cx="2916463" cy="2926143"/>
            </a:xfrm>
            <a:custGeom>
              <a:avLst/>
              <a:gdLst/>
              <a:ahLst/>
              <a:cxnLst/>
              <a:rect l="l" t="t" r="r" b="b"/>
              <a:pathLst>
                <a:path w="84364" h="84644" extrusionOk="0">
                  <a:moveTo>
                    <a:pt x="37611" y="0"/>
                  </a:moveTo>
                  <a:cubicBezTo>
                    <a:pt x="36730" y="0"/>
                    <a:pt x="35933" y="497"/>
                    <a:pt x="35124" y="1502"/>
                  </a:cubicBezTo>
                  <a:cubicBezTo>
                    <a:pt x="33750" y="3208"/>
                    <a:pt x="32979" y="5218"/>
                    <a:pt x="32415" y="7295"/>
                  </a:cubicBezTo>
                  <a:cubicBezTo>
                    <a:pt x="31654" y="10119"/>
                    <a:pt x="30989" y="12972"/>
                    <a:pt x="30271" y="15810"/>
                  </a:cubicBezTo>
                  <a:cubicBezTo>
                    <a:pt x="30144" y="16301"/>
                    <a:pt x="29998" y="16529"/>
                    <a:pt x="29754" y="16529"/>
                  </a:cubicBezTo>
                  <a:cubicBezTo>
                    <a:pt x="29589" y="16529"/>
                    <a:pt x="29378" y="16424"/>
                    <a:pt x="29100" y="16225"/>
                  </a:cubicBezTo>
                  <a:cubicBezTo>
                    <a:pt x="26030" y="14056"/>
                    <a:pt x="22700" y="12394"/>
                    <a:pt x="19114" y="11261"/>
                  </a:cubicBezTo>
                  <a:cubicBezTo>
                    <a:pt x="17502" y="10753"/>
                    <a:pt x="15867" y="10369"/>
                    <a:pt x="14192" y="10369"/>
                  </a:cubicBezTo>
                  <a:cubicBezTo>
                    <a:pt x="13592" y="10369"/>
                    <a:pt x="12987" y="10418"/>
                    <a:pt x="12376" y="10528"/>
                  </a:cubicBezTo>
                  <a:cubicBezTo>
                    <a:pt x="10410" y="10880"/>
                    <a:pt x="9345" y="12013"/>
                    <a:pt x="9109" y="13984"/>
                  </a:cubicBezTo>
                  <a:cubicBezTo>
                    <a:pt x="8940" y="15435"/>
                    <a:pt x="9229" y="16837"/>
                    <a:pt x="9634" y="18215"/>
                  </a:cubicBezTo>
                  <a:cubicBezTo>
                    <a:pt x="10786" y="22158"/>
                    <a:pt x="12767" y="25709"/>
                    <a:pt x="14834" y="29218"/>
                  </a:cubicBezTo>
                  <a:cubicBezTo>
                    <a:pt x="15336" y="30066"/>
                    <a:pt x="15258" y="30297"/>
                    <a:pt x="14285" y="30577"/>
                  </a:cubicBezTo>
                  <a:cubicBezTo>
                    <a:pt x="12174" y="31179"/>
                    <a:pt x="9986" y="31430"/>
                    <a:pt x="7846" y="31902"/>
                  </a:cubicBezTo>
                  <a:cubicBezTo>
                    <a:pt x="6053" y="32297"/>
                    <a:pt x="4275" y="32731"/>
                    <a:pt x="2656" y="33642"/>
                  </a:cubicBezTo>
                  <a:cubicBezTo>
                    <a:pt x="1595" y="34240"/>
                    <a:pt x="680" y="34992"/>
                    <a:pt x="362" y="36230"/>
                  </a:cubicBezTo>
                  <a:cubicBezTo>
                    <a:pt x="145" y="37078"/>
                    <a:pt x="0" y="38008"/>
                    <a:pt x="612" y="38727"/>
                  </a:cubicBezTo>
                  <a:cubicBezTo>
                    <a:pt x="993" y="39170"/>
                    <a:pt x="1340" y="39599"/>
                    <a:pt x="1417" y="40148"/>
                  </a:cubicBezTo>
                  <a:cubicBezTo>
                    <a:pt x="1509" y="40770"/>
                    <a:pt x="1822" y="41223"/>
                    <a:pt x="2198" y="41676"/>
                  </a:cubicBezTo>
                  <a:cubicBezTo>
                    <a:pt x="2820" y="42413"/>
                    <a:pt x="3518" y="43078"/>
                    <a:pt x="4198" y="43758"/>
                  </a:cubicBezTo>
                  <a:cubicBezTo>
                    <a:pt x="5051" y="44606"/>
                    <a:pt x="5996" y="45127"/>
                    <a:pt x="7215" y="45315"/>
                  </a:cubicBezTo>
                  <a:cubicBezTo>
                    <a:pt x="9514" y="45671"/>
                    <a:pt x="11788" y="46177"/>
                    <a:pt x="14126" y="46274"/>
                  </a:cubicBezTo>
                  <a:cubicBezTo>
                    <a:pt x="14188" y="46276"/>
                    <a:pt x="14246" y="46280"/>
                    <a:pt x="14300" y="46280"/>
                  </a:cubicBezTo>
                  <a:cubicBezTo>
                    <a:pt x="14516" y="46280"/>
                    <a:pt x="14651" y="46224"/>
                    <a:pt x="14613" y="45845"/>
                  </a:cubicBezTo>
                  <a:cubicBezTo>
                    <a:pt x="14343" y="42987"/>
                    <a:pt x="14560" y="40167"/>
                    <a:pt x="15181" y="37367"/>
                  </a:cubicBezTo>
                  <a:cubicBezTo>
                    <a:pt x="17981" y="24789"/>
                    <a:pt x="29373" y="16050"/>
                    <a:pt x="41804" y="16050"/>
                  </a:cubicBezTo>
                  <a:cubicBezTo>
                    <a:pt x="43605" y="16050"/>
                    <a:pt x="45428" y="16234"/>
                    <a:pt x="47249" y="16615"/>
                  </a:cubicBezTo>
                  <a:cubicBezTo>
                    <a:pt x="62493" y="19811"/>
                    <a:pt x="72035" y="34948"/>
                    <a:pt x="68305" y="50018"/>
                  </a:cubicBezTo>
                  <a:cubicBezTo>
                    <a:pt x="65231" y="62421"/>
                    <a:pt x="54313" y="70877"/>
                    <a:pt x="41915" y="70877"/>
                  </a:cubicBezTo>
                  <a:cubicBezTo>
                    <a:pt x="40592" y="70877"/>
                    <a:pt x="39253" y="70780"/>
                    <a:pt x="37905" y="70582"/>
                  </a:cubicBezTo>
                  <a:cubicBezTo>
                    <a:pt x="28777" y="69243"/>
                    <a:pt x="22049" y="64269"/>
                    <a:pt x="17620" y="56192"/>
                  </a:cubicBezTo>
                  <a:cubicBezTo>
                    <a:pt x="16810" y="54717"/>
                    <a:pt x="16174" y="53165"/>
                    <a:pt x="15721" y="51546"/>
                  </a:cubicBezTo>
                  <a:cubicBezTo>
                    <a:pt x="15552" y="50958"/>
                    <a:pt x="15027" y="51083"/>
                    <a:pt x="14656" y="50900"/>
                  </a:cubicBezTo>
                  <a:cubicBezTo>
                    <a:pt x="14611" y="50877"/>
                    <a:pt x="14572" y="50866"/>
                    <a:pt x="14537" y="50866"/>
                  </a:cubicBezTo>
                  <a:cubicBezTo>
                    <a:pt x="14436" y="50866"/>
                    <a:pt x="14375" y="50957"/>
                    <a:pt x="14314" y="51083"/>
                  </a:cubicBezTo>
                  <a:cubicBezTo>
                    <a:pt x="13128" y="53522"/>
                    <a:pt x="11576" y="55748"/>
                    <a:pt x="10280" y="58124"/>
                  </a:cubicBezTo>
                  <a:cubicBezTo>
                    <a:pt x="9268" y="59970"/>
                    <a:pt x="8381" y="61874"/>
                    <a:pt x="7991" y="63965"/>
                  </a:cubicBezTo>
                  <a:cubicBezTo>
                    <a:pt x="7518" y="66486"/>
                    <a:pt x="8608" y="68072"/>
                    <a:pt x="11123" y="68496"/>
                  </a:cubicBezTo>
                  <a:cubicBezTo>
                    <a:pt x="11871" y="68621"/>
                    <a:pt x="12614" y="68675"/>
                    <a:pt x="13354" y="68675"/>
                  </a:cubicBezTo>
                  <a:cubicBezTo>
                    <a:pt x="15091" y="68675"/>
                    <a:pt x="16808" y="68376"/>
                    <a:pt x="18511" y="67994"/>
                  </a:cubicBezTo>
                  <a:cubicBezTo>
                    <a:pt x="20189" y="67619"/>
                    <a:pt x="21832" y="67098"/>
                    <a:pt x="23500" y="66669"/>
                  </a:cubicBezTo>
                  <a:cubicBezTo>
                    <a:pt x="23618" y="66637"/>
                    <a:pt x="23723" y="66621"/>
                    <a:pt x="23814" y="66621"/>
                  </a:cubicBezTo>
                  <a:cubicBezTo>
                    <a:pt x="24147" y="66621"/>
                    <a:pt x="24294" y="66835"/>
                    <a:pt x="24256" y="67247"/>
                  </a:cubicBezTo>
                  <a:cubicBezTo>
                    <a:pt x="24068" y="69315"/>
                    <a:pt x="24222" y="71363"/>
                    <a:pt x="24613" y="73397"/>
                  </a:cubicBezTo>
                  <a:cubicBezTo>
                    <a:pt x="25066" y="75758"/>
                    <a:pt x="25678" y="78072"/>
                    <a:pt x="27018" y="80106"/>
                  </a:cubicBezTo>
                  <a:cubicBezTo>
                    <a:pt x="27818" y="81323"/>
                    <a:pt x="28717" y="81921"/>
                    <a:pt x="29759" y="81921"/>
                  </a:cubicBezTo>
                  <a:cubicBezTo>
                    <a:pt x="30429" y="81921"/>
                    <a:pt x="31158" y="81674"/>
                    <a:pt x="31958" y="81185"/>
                  </a:cubicBezTo>
                  <a:cubicBezTo>
                    <a:pt x="33042" y="80525"/>
                    <a:pt x="33948" y="79662"/>
                    <a:pt x="34791" y="78727"/>
                  </a:cubicBezTo>
                  <a:cubicBezTo>
                    <a:pt x="36391" y="76963"/>
                    <a:pt x="37731" y="75007"/>
                    <a:pt x="38999" y="72997"/>
                  </a:cubicBezTo>
                  <a:cubicBezTo>
                    <a:pt x="39201" y="72679"/>
                    <a:pt x="39403" y="72346"/>
                    <a:pt x="39654" y="72067"/>
                  </a:cubicBezTo>
                  <a:cubicBezTo>
                    <a:pt x="39816" y="71884"/>
                    <a:pt x="39967" y="71794"/>
                    <a:pt x="40099" y="71794"/>
                  </a:cubicBezTo>
                  <a:cubicBezTo>
                    <a:pt x="40273" y="71794"/>
                    <a:pt x="40414" y="71949"/>
                    <a:pt x="40507" y="72250"/>
                  </a:cubicBezTo>
                  <a:cubicBezTo>
                    <a:pt x="41741" y="76231"/>
                    <a:pt x="44112" y="79465"/>
                    <a:pt x="47105" y="82284"/>
                  </a:cubicBezTo>
                  <a:cubicBezTo>
                    <a:pt x="48083" y="83209"/>
                    <a:pt x="49187" y="83975"/>
                    <a:pt x="50488" y="84409"/>
                  </a:cubicBezTo>
                  <a:cubicBezTo>
                    <a:pt x="50955" y="84566"/>
                    <a:pt x="51399" y="84644"/>
                    <a:pt x="51818" y="84644"/>
                  </a:cubicBezTo>
                  <a:cubicBezTo>
                    <a:pt x="52922" y="84644"/>
                    <a:pt x="53854" y="84103"/>
                    <a:pt x="54584" y="83031"/>
                  </a:cubicBezTo>
                  <a:cubicBezTo>
                    <a:pt x="55013" y="82395"/>
                    <a:pt x="55303" y="81696"/>
                    <a:pt x="55534" y="80968"/>
                  </a:cubicBezTo>
                  <a:cubicBezTo>
                    <a:pt x="56421" y="78178"/>
                    <a:pt x="56474" y="75281"/>
                    <a:pt x="56580" y="72467"/>
                  </a:cubicBezTo>
                  <a:cubicBezTo>
                    <a:pt x="56580" y="71276"/>
                    <a:pt x="56580" y="70154"/>
                    <a:pt x="56580" y="69035"/>
                  </a:cubicBezTo>
                  <a:cubicBezTo>
                    <a:pt x="56580" y="68785"/>
                    <a:pt x="56551" y="68515"/>
                    <a:pt x="56821" y="68390"/>
                  </a:cubicBezTo>
                  <a:cubicBezTo>
                    <a:pt x="56900" y="68352"/>
                    <a:pt x="56976" y="68336"/>
                    <a:pt x="57049" y="68336"/>
                  </a:cubicBezTo>
                  <a:cubicBezTo>
                    <a:pt x="57231" y="68336"/>
                    <a:pt x="57397" y="68435"/>
                    <a:pt x="57558" y="68558"/>
                  </a:cubicBezTo>
                  <a:cubicBezTo>
                    <a:pt x="59115" y="69744"/>
                    <a:pt x="60826" y="70669"/>
                    <a:pt x="62599" y="71474"/>
                  </a:cubicBezTo>
                  <a:cubicBezTo>
                    <a:pt x="64888" y="72520"/>
                    <a:pt x="67235" y="73358"/>
                    <a:pt x="69780" y="73527"/>
                  </a:cubicBezTo>
                  <a:cubicBezTo>
                    <a:pt x="69924" y="73537"/>
                    <a:pt x="70066" y="73541"/>
                    <a:pt x="70205" y="73541"/>
                  </a:cubicBezTo>
                  <a:cubicBezTo>
                    <a:pt x="72568" y="73541"/>
                    <a:pt x="74309" y="72205"/>
                    <a:pt x="74855" y="69903"/>
                  </a:cubicBezTo>
                  <a:cubicBezTo>
                    <a:pt x="75139" y="68703"/>
                    <a:pt x="75067" y="67498"/>
                    <a:pt x="74821" y="66303"/>
                  </a:cubicBezTo>
                  <a:cubicBezTo>
                    <a:pt x="74276" y="63643"/>
                    <a:pt x="73091" y="61238"/>
                    <a:pt x="71847" y="58857"/>
                  </a:cubicBezTo>
                  <a:cubicBezTo>
                    <a:pt x="70980" y="57194"/>
                    <a:pt x="70079" y="55546"/>
                    <a:pt x="69231" y="53874"/>
                  </a:cubicBezTo>
                  <a:cubicBezTo>
                    <a:pt x="68773" y="52977"/>
                    <a:pt x="68811" y="52958"/>
                    <a:pt x="69655" y="52462"/>
                  </a:cubicBezTo>
                  <a:cubicBezTo>
                    <a:pt x="72643" y="50707"/>
                    <a:pt x="75645" y="48972"/>
                    <a:pt x="78575" y="47127"/>
                  </a:cubicBezTo>
                  <a:cubicBezTo>
                    <a:pt x="79920" y="46274"/>
                    <a:pt x="81226" y="45363"/>
                    <a:pt x="82277" y="44148"/>
                  </a:cubicBezTo>
                  <a:cubicBezTo>
                    <a:pt x="84363" y="41743"/>
                    <a:pt x="84209" y="39714"/>
                    <a:pt x="81771" y="37690"/>
                  </a:cubicBezTo>
                  <a:cubicBezTo>
                    <a:pt x="79958" y="36187"/>
                    <a:pt x="77915" y="35107"/>
                    <a:pt x="75703" y="34322"/>
                  </a:cubicBezTo>
                  <a:cubicBezTo>
                    <a:pt x="73505" y="33551"/>
                    <a:pt x="71216" y="33107"/>
                    <a:pt x="69018" y="32355"/>
                  </a:cubicBezTo>
                  <a:cubicBezTo>
                    <a:pt x="67982" y="32004"/>
                    <a:pt x="67997" y="31999"/>
                    <a:pt x="68247" y="30948"/>
                  </a:cubicBezTo>
                  <a:cubicBezTo>
                    <a:pt x="69067" y="27555"/>
                    <a:pt x="70373" y="24307"/>
                    <a:pt x="71308" y="20948"/>
                  </a:cubicBezTo>
                  <a:cubicBezTo>
                    <a:pt x="71838" y="19030"/>
                    <a:pt x="72373" y="17102"/>
                    <a:pt x="72320" y="15088"/>
                  </a:cubicBezTo>
                  <a:cubicBezTo>
                    <a:pt x="72257" y="12779"/>
                    <a:pt x="71149" y="11406"/>
                    <a:pt x="69023" y="10981"/>
                  </a:cubicBezTo>
                  <a:cubicBezTo>
                    <a:pt x="68529" y="10883"/>
                    <a:pt x="68030" y="10835"/>
                    <a:pt x="67527" y="10835"/>
                  </a:cubicBezTo>
                  <a:cubicBezTo>
                    <a:pt x="67313" y="10835"/>
                    <a:pt x="67099" y="10844"/>
                    <a:pt x="66883" y="10861"/>
                  </a:cubicBezTo>
                  <a:cubicBezTo>
                    <a:pt x="64402" y="11054"/>
                    <a:pt x="62069" y="11820"/>
                    <a:pt x="59736" y="12601"/>
                  </a:cubicBezTo>
                  <a:cubicBezTo>
                    <a:pt x="56710" y="13618"/>
                    <a:pt x="53760" y="14871"/>
                    <a:pt x="50628" y="15560"/>
                  </a:cubicBezTo>
                  <a:cubicBezTo>
                    <a:pt x="50316" y="15629"/>
                    <a:pt x="50098" y="15674"/>
                    <a:pt x="49933" y="15674"/>
                  </a:cubicBezTo>
                  <a:cubicBezTo>
                    <a:pt x="49580" y="15674"/>
                    <a:pt x="49467" y="15470"/>
                    <a:pt x="49192" y="14866"/>
                  </a:cubicBezTo>
                  <a:cubicBezTo>
                    <a:pt x="47654" y="11507"/>
                    <a:pt x="45929" y="8249"/>
                    <a:pt x="43813" y="5218"/>
                  </a:cubicBezTo>
                  <a:cubicBezTo>
                    <a:pt x="42666" y="3579"/>
                    <a:pt x="41447" y="1998"/>
                    <a:pt x="39779" y="837"/>
                  </a:cubicBezTo>
                  <a:cubicBezTo>
                    <a:pt x="38981" y="281"/>
                    <a:pt x="38272" y="0"/>
                    <a:pt x="37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630826" y="1896013"/>
              <a:ext cx="1989987" cy="1832971"/>
            </a:xfrm>
            <a:custGeom>
              <a:avLst/>
              <a:gdLst/>
              <a:ahLst/>
              <a:cxnLst/>
              <a:rect l="l" t="t" r="r" b="b"/>
              <a:pathLst>
                <a:path w="57564" h="53022" extrusionOk="0">
                  <a:moveTo>
                    <a:pt x="20276" y="7945"/>
                  </a:moveTo>
                  <a:cubicBezTo>
                    <a:pt x="20376" y="7945"/>
                    <a:pt x="20482" y="7964"/>
                    <a:pt x="20580" y="7986"/>
                  </a:cubicBezTo>
                  <a:cubicBezTo>
                    <a:pt x="22098" y="8343"/>
                    <a:pt x="23182" y="9225"/>
                    <a:pt x="23794" y="10671"/>
                  </a:cubicBezTo>
                  <a:cubicBezTo>
                    <a:pt x="23881" y="10873"/>
                    <a:pt x="23900" y="11051"/>
                    <a:pt x="23746" y="11225"/>
                  </a:cubicBezTo>
                  <a:cubicBezTo>
                    <a:pt x="23669" y="11312"/>
                    <a:pt x="23592" y="11344"/>
                    <a:pt x="23513" y="11344"/>
                  </a:cubicBezTo>
                  <a:cubicBezTo>
                    <a:pt x="23413" y="11344"/>
                    <a:pt x="23311" y="11293"/>
                    <a:pt x="23206" y="11239"/>
                  </a:cubicBezTo>
                  <a:cubicBezTo>
                    <a:pt x="22651" y="10955"/>
                    <a:pt x="22085" y="10781"/>
                    <a:pt x="21498" y="10781"/>
                  </a:cubicBezTo>
                  <a:cubicBezTo>
                    <a:pt x="21189" y="10781"/>
                    <a:pt x="20873" y="10829"/>
                    <a:pt x="20551" y="10936"/>
                  </a:cubicBezTo>
                  <a:cubicBezTo>
                    <a:pt x="20466" y="10964"/>
                    <a:pt x="20377" y="10983"/>
                    <a:pt x="20294" y="10983"/>
                  </a:cubicBezTo>
                  <a:cubicBezTo>
                    <a:pt x="20135" y="10983"/>
                    <a:pt x="19993" y="10916"/>
                    <a:pt x="19924" y="10724"/>
                  </a:cubicBezTo>
                  <a:cubicBezTo>
                    <a:pt x="19804" y="10396"/>
                    <a:pt x="20020" y="10227"/>
                    <a:pt x="20300" y="10121"/>
                  </a:cubicBezTo>
                  <a:cubicBezTo>
                    <a:pt x="20608" y="10004"/>
                    <a:pt x="20916" y="9958"/>
                    <a:pt x="21227" y="9958"/>
                  </a:cubicBezTo>
                  <a:cubicBezTo>
                    <a:pt x="21554" y="9958"/>
                    <a:pt x="21882" y="10009"/>
                    <a:pt x="22213" y="10078"/>
                  </a:cubicBezTo>
                  <a:cubicBezTo>
                    <a:pt x="22407" y="10118"/>
                    <a:pt x="22587" y="10243"/>
                    <a:pt x="22810" y="10243"/>
                  </a:cubicBezTo>
                  <a:cubicBezTo>
                    <a:pt x="22854" y="10243"/>
                    <a:pt x="22899" y="10238"/>
                    <a:pt x="22946" y="10227"/>
                  </a:cubicBezTo>
                  <a:cubicBezTo>
                    <a:pt x="22319" y="9355"/>
                    <a:pt x="21461" y="8940"/>
                    <a:pt x="20445" y="8815"/>
                  </a:cubicBezTo>
                  <a:cubicBezTo>
                    <a:pt x="20127" y="8777"/>
                    <a:pt x="19828" y="8733"/>
                    <a:pt x="19861" y="8338"/>
                  </a:cubicBezTo>
                  <a:cubicBezTo>
                    <a:pt x="19891" y="8027"/>
                    <a:pt x="20070" y="7945"/>
                    <a:pt x="20276" y="7945"/>
                  </a:cubicBezTo>
                  <a:close/>
                  <a:moveTo>
                    <a:pt x="32894" y="9163"/>
                  </a:moveTo>
                  <a:cubicBezTo>
                    <a:pt x="33241" y="9163"/>
                    <a:pt x="33588" y="9212"/>
                    <a:pt x="33924" y="9316"/>
                  </a:cubicBezTo>
                  <a:cubicBezTo>
                    <a:pt x="34199" y="9398"/>
                    <a:pt x="34551" y="9461"/>
                    <a:pt x="34435" y="9856"/>
                  </a:cubicBezTo>
                  <a:cubicBezTo>
                    <a:pt x="34381" y="10042"/>
                    <a:pt x="34274" y="10097"/>
                    <a:pt x="34147" y="10097"/>
                  </a:cubicBezTo>
                  <a:cubicBezTo>
                    <a:pt x="34027" y="10097"/>
                    <a:pt x="33889" y="10048"/>
                    <a:pt x="33761" y="10015"/>
                  </a:cubicBezTo>
                  <a:cubicBezTo>
                    <a:pt x="33497" y="9951"/>
                    <a:pt x="33241" y="9920"/>
                    <a:pt x="32995" y="9920"/>
                  </a:cubicBezTo>
                  <a:cubicBezTo>
                    <a:pt x="32032" y="9920"/>
                    <a:pt x="31228" y="10402"/>
                    <a:pt x="30748" y="11312"/>
                  </a:cubicBezTo>
                  <a:cubicBezTo>
                    <a:pt x="31529" y="11326"/>
                    <a:pt x="32262" y="11485"/>
                    <a:pt x="32936" y="11851"/>
                  </a:cubicBezTo>
                  <a:cubicBezTo>
                    <a:pt x="33182" y="11981"/>
                    <a:pt x="33462" y="12126"/>
                    <a:pt x="33274" y="12454"/>
                  </a:cubicBezTo>
                  <a:cubicBezTo>
                    <a:pt x="33207" y="12567"/>
                    <a:pt x="33126" y="12606"/>
                    <a:pt x="33040" y="12606"/>
                  </a:cubicBezTo>
                  <a:cubicBezTo>
                    <a:pt x="32908" y="12606"/>
                    <a:pt x="32762" y="12515"/>
                    <a:pt x="32628" y="12454"/>
                  </a:cubicBezTo>
                  <a:cubicBezTo>
                    <a:pt x="32142" y="12238"/>
                    <a:pt x="31652" y="12123"/>
                    <a:pt x="31158" y="12123"/>
                  </a:cubicBezTo>
                  <a:cubicBezTo>
                    <a:pt x="30759" y="12123"/>
                    <a:pt x="30358" y="12198"/>
                    <a:pt x="29953" y="12353"/>
                  </a:cubicBezTo>
                  <a:cubicBezTo>
                    <a:pt x="29835" y="12398"/>
                    <a:pt x="29717" y="12437"/>
                    <a:pt x="29603" y="12437"/>
                  </a:cubicBezTo>
                  <a:cubicBezTo>
                    <a:pt x="29488" y="12437"/>
                    <a:pt x="29377" y="12398"/>
                    <a:pt x="29274" y="12290"/>
                  </a:cubicBezTo>
                  <a:cubicBezTo>
                    <a:pt x="29062" y="12068"/>
                    <a:pt x="29172" y="11837"/>
                    <a:pt x="29259" y="11606"/>
                  </a:cubicBezTo>
                  <a:cubicBezTo>
                    <a:pt x="29795" y="10145"/>
                    <a:pt x="31344" y="9163"/>
                    <a:pt x="32894" y="9163"/>
                  </a:cubicBezTo>
                  <a:close/>
                  <a:moveTo>
                    <a:pt x="16212" y="13655"/>
                  </a:moveTo>
                  <a:cubicBezTo>
                    <a:pt x="17277" y="13655"/>
                    <a:pt x="18341" y="13672"/>
                    <a:pt x="19404" y="13692"/>
                  </a:cubicBezTo>
                  <a:cubicBezTo>
                    <a:pt x="23794" y="13760"/>
                    <a:pt x="28175" y="13977"/>
                    <a:pt x="32532" y="14574"/>
                  </a:cubicBezTo>
                  <a:cubicBezTo>
                    <a:pt x="34657" y="14868"/>
                    <a:pt x="36763" y="15283"/>
                    <a:pt x="38850" y="15789"/>
                  </a:cubicBezTo>
                  <a:cubicBezTo>
                    <a:pt x="39197" y="15871"/>
                    <a:pt x="39462" y="16010"/>
                    <a:pt x="39553" y="16406"/>
                  </a:cubicBezTo>
                  <a:cubicBezTo>
                    <a:pt x="40671" y="21047"/>
                    <a:pt x="40614" y="25615"/>
                    <a:pt x="38397" y="29948"/>
                  </a:cubicBezTo>
                  <a:cubicBezTo>
                    <a:pt x="36189" y="34261"/>
                    <a:pt x="32454" y="36392"/>
                    <a:pt x="27746" y="36878"/>
                  </a:cubicBezTo>
                  <a:cubicBezTo>
                    <a:pt x="27135" y="36941"/>
                    <a:pt x="26530" y="36972"/>
                    <a:pt x="25931" y="36972"/>
                  </a:cubicBezTo>
                  <a:cubicBezTo>
                    <a:pt x="22885" y="36972"/>
                    <a:pt x="20008" y="36155"/>
                    <a:pt x="17370" y="34435"/>
                  </a:cubicBezTo>
                  <a:cubicBezTo>
                    <a:pt x="14141" y="32324"/>
                    <a:pt x="12454" y="29187"/>
                    <a:pt x="11591" y="25543"/>
                  </a:cubicBezTo>
                  <a:cubicBezTo>
                    <a:pt x="10714" y="21837"/>
                    <a:pt x="10772" y="18136"/>
                    <a:pt x="11775" y="14449"/>
                  </a:cubicBezTo>
                  <a:cubicBezTo>
                    <a:pt x="11919" y="13914"/>
                    <a:pt x="12160" y="13755"/>
                    <a:pt x="12690" y="13731"/>
                  </a:cubicBezTo>
                  <a:cubicBezTo>
                    <a:pt x="13863" y="13675"/>
                    <a:pt x="15038" y="13655"/>
                    <a:pt x="16212" y="13655"/>
                  </a:cubicBezTo>
                  <a:close/>
                  <a:moveTo>
                    <a:pt x="27396" y="0"/>
                  </a:moveTo>
                  <a:cubicBezTo>
                    <a:pt x="18699" y="0"/>
                    <a:pt x="10168" y="4300"/>
                    <a:pt x="5109" y="12256"/>
                  </a:cubicBezTo>
                  <a:cubicBezTo>
                    <a:pt x="1042" y="18647"/>
                    <a:pt x="1" y="25601"/>
                    <a:pt x="1750" y="32946"/>
                  </a:cubicBezTo>
                  <a:cubicBezTo>
                    <a:pt x="2758" y="37182"/>
                    <a:pt x="4758" y="40917"/>
                    <a:pt x="7803" y="44286"/>
                  </a:cubicBezTo>
                  <a:cubicBezTo>
                    <a:pt x="7640" y="42339"/>
                    <a:pt x="8290" y="40984"/>
                    <a:pt x="9823" y="40093"/>
                  </a:cubicBezTo>
                  <a:cubicBezTo>
                    <a:pt x="10626" y="39621"/>
                    <a:pt x="11453" y="39417"/>
                    <a:pt x="12299" y="39417"/>
                  </a:cubicBezTo>
                  <a:cubicBezTo>
                    <a:pt x="13016" y="39417"/>
                    <a:pt x="13747" y="39564"/>
                    <a:pt x="14488" y="39818"/>
                  </a:cubicBezTo>
                  <a:cubicBezTo>
                    <a:pt x="14488" y="39216"/>
                    <a:pt x="14478" y="38676"/>
                    <a:pt x="14488" y="38141"/>
                  </a:cubicBezTo>
                  <a:cubicBezTo>
                    <a:pt x="14497" y="37645"/>
                    <a:pt x="14584" y="37153"/>
                    <a:pt x="14782" y="36700"/>
                  </a:cubicBezTo>
                  <a:cubicBezTo>
                    <a:pt x="15026" y="36150"/>
                    <a:pt x="15448" y="35867"/>
                    <a:pt x="15888" y="35867"/>
                  </a:cubicBezTo>
                  <a:cubicBezTo>
                    <a:pt x="16247" y="35867"/>
                    <a:pt x="16618" y="36055"/>
                    <a:pt x="16917" y="36440"/>
                  </a:cubicBezTo>
                  <a:cubicBezTo>
                    <a:pt x="17269" y="36888"/>
                    <a:pt x="17457" y="37423"/>
                    <a:pt x="17572" y="37972"/>
                  </a:cubicBezTo>
                  <a:cubicBezTo>
                    <a:pt x="17765" y="38888"/>
                    <a:pt x="17934" y="39813"/>
                    <a:pt x="18078" y="40743"/>
                  </a:cubicBezTo>
                  <a:cubicBezTo>
                    <a:pt x="18126" y="41081"/>
                    <a:pt x="18266" y="41168"/>
                    <a:pt x="18589" y="41201"/>
                  </a:cubicBezTo>
                  <a:cubicBezTo>
                    <a:pt x="21727" y="41548"/>
                    <a:pt x="24840" y="42069"/>
                    <a:pt x="27944" y="42633"/>
                  </a:cubicBezTo>
                  <a:cubicBezTo>
                    <a:pt x="30401" y="43081"/>
                    <a:pt x="32801" y="43881"/>
                    <a:pt x="35336" y="43915"/>
                  </a:cubicBezTo>
                  <a:cubicBezTo>
                    <a:pt x="35582" y="43919"/>
                    <a:pt x="35809" y="44001"/>
                    <a:pt x="35809" y="44276"/>
                  </a:cubicBezTo>
                  <a:cubicBezTo>
                    <a:pt x="35809" y="44578"/>
                    <a:pt x="35579" y="44639"/>
                    <a:pt x="35339" y="44639"/>
                  </a:cubicBezTo>
                  <a:cubicBezTo>
                    <a:pt x="35319" y="44639"/>
                    <a:pt x="35299" y="44638"/>
                    <a:pt x="35279" y="44637"/>
                  </a:cubicBezTo>
                  <a:cubicBezTo>
                    <a:pt x="34271" y="44594"/>
                    <a:pt x="33259" y="44551"/>
                    <a:pt x="32271" y="44348"/>
                  </a:cubicBezTo>
                  <a:cubicBezTo>
                    <a:pt x="27924" y="43466"/>
                    <a:pt x="23543" y="42830"/>
                    <a:pt x="19148" y="42257"/>
                  </a:cubicBezTo>
                  <a:cubicBezTo>
                    <a:pt x="17659" y="42059"/>
                    <a:pt x="17664" y="42054"/>
                    <a:pt x="17447" y="40589"/>
                  </a:cubicBezTo>
                  <a:cubicBezTo>
                    <a:pt x="17442" y="40541"/>
                    <a:pt x="17442" y="40498"/>
                    <a:pt x="17432" y="40454"/>
                  </a:cubicBezTo>
                  <a:cubicBezTo>
                    <a:pt x="17220" y="39355"/>
                    <a:pt x="17095" y="38237"/>
                    <a:pt x="16589" y="37220"/>
                  </a:cubicBezTo>
                  <a:cubicBezTo>
                    <a:pt x="16456" y="36954"/>
                    <a:pt x="16305" y="36640"/>
                    <a:pt x="15970" y="36640"/>
                  </a:cubicBezTo>
                  <a:cubicBezTo>
                    <a:pt x="15954" y="36640"/>
                    <a:pt x="15937" y="36641"/>
                    <a:pt x="15919" y="36642"/>
                  </a:cubicBezTo>
                  <a:cubicBezTo>
                    <a:pt x="15534" y="36676"/>
                    <a:pt x="15490" y="37047"/>
                    <a:pt x="15413" y="37346"/>
                  </a:cubicBezTo>
                  <a:cubicBezTo>
                    <a:pt x="15191" y="38204"/>
                    <a:pt x="15278" y="39081"/>
                    <a:pt x="15278" y="39953"/>
                  </a:cubicBezTo>
                  <a:cubicBezTo>
                    <a:pt x="15278" y="40490"/>
                    <a:pt x="15132" y="40752"/>
                    <a:pt x="14806" y="40752"/>
                  </a:cubicBezTo>
                  <a:cubicBezTo>
                    <a:pt x="14666" y="40752"/>
                    <a:pt x="14494" y="40704"/>
                    <a:pt x="14285" y="40608"/>
                  </a:cubicBezTo>
                  <a:cubicBezTo>
                    <a:pt x="13671" y="40325"/>
                    <a:pt x="13039" y="40187"/>
                    <a:pt x="12397" y="40187"/>
                  </a:cubicBezTo>
                  <a:cubicBezTo>
                    <a:pt x="12067" y="40187"/>
                    <a:pt x="11734" y="40223"/>
                    <a:pt x="11399" y="40295"/>
                  </a:cubicBezTo>
                  <a:cubicBezTo>
                    <a:pt x="8868" y="40830"/>
                    <a:pt x="7818" y="43269"/>
                    <a:pt x="9187" y="45466"/>
                  </a:cubicBezTo>
                  <a:cubicBezTo>
                    <a:pt x="10126" y="46980"/>
                    <a:pt x="11543" y="47818"/>
                    <a:pt x="13288" y="48112"/>
                  </a:cubicBezTo>
                  <a:cubicBezTo>
                    <a:pt x="13525" y="48153"/>
                    <a:pt x="13757" y="48173"/>
                    <a:pt x="13981" y="48173"/>
                  </a:cubicBezTo>
                  <a:cubicBezTo>
                    <a:pt x="15405" y="48173"/>
                    <a:pt x="16526" y="47365"/>
                    <a:pt x="17042" y="45924"/>
                  </a:cubicBezTo>
                  <a:cubicBezTo>
                    <a:pt x="17119" y="45717"/>
                    <a:pt x="17201" y="45500"/>
                    <a:pt x="17216" y="45278"/>
                  </a:cubicBezTo>
                  <a:cubicBezTo>
                    <a:pt x="17262" y="44726"/>
                    <a:pt x="17513" y="44520"/>
                    <a:pt x="17931" y="44520"/>
                  </a:cubicBezTo>
                  <a:cubicBezTo>
                    <a:pt x="18035" y="44520"/>
                    <a:pt x="18148" y="44533"/>
                    <a:pt x="18271" y="44556"/>
                  </a:cubicBezTo>
                  <a:cubicBezTo>
                    <a:pt x="19283" y="44734"/>
                    <a:pt x="20305" y="44864"/>
                    <a:pt x="21317" y="45037"/>
                  </a:cubicBezTo>
                  <a:cubicBezTo>
                    <a:pt x="25789" y="45813"/>
                    <a:pt x="30213" y="46898"/>
                    <a:pt x="34739" y="47346"/>
                  </a:cubicBezTo>
                  <a:cubicBezTo>
                    <a:pt x="35095" y="47380"/>
                    <a:pt x="35481" y="47409"/>
                    <a:pt x="35418" y="47876"/>
                  </a:cubicBezTo>
                  <a:cubicBezTo>
                    <a:pt x="35373" y="48184"/>
                    <a:pt x="35182" y="48250"/>
                    <a:pt x="34956" y="48250"/>
                  </a:cubicBezTo>
                  <a:cubicBezTo>
                    <a:pt x="34846" y="48250"/>
                    <a:pt x="34727" y="48234"/>
                    <a:pt x="34614" y="48223"/>
                  </a:cubicBezTo>
                  <a:cubicBezTo>
                    <a:pt x="31982" y="47948"/>
                    <a:pt x="29394" y="47423"/>
                    <a:pt x="26806" y="46917"/>
                  </a:cubicBezTo>
                  <a:cubicBezTo>
                    <a:pt x="24194" y="46406"/>
                    <a:pt x="21577" y="45915"/>
                    <a:pt x="18965" y="45404"/>
                  </a:cubicBezTo>
                  <a:cubicBezTo>
                    <a:pt x="18803" y="45372"/>
                    <a:pt x="18659" y="45349"/>
                    <a:pt x="18532" y="45349"/>
                  </a:cubicBezTo>
                  <a:cubicBezTo>
                    <a:pt x="18201" y="45349"/>
                    <a:pt x="17983" y="45503"/>
                    <a:pt x="17847" y="46050"/>
                  </a:cubicBezTo>
                  <a:cubicBezTo>
                    <a:pt x="17452" y="47635"/>
                    <a:pt x="16363" y="48613"/>
                    <a:pt x="14738" y="48941"/>
                  </a:cubicBezTo>
                  <a:cubicBezTo>
                    <a:pt x="14377" y="49013"/>
                    <a:pt x="14001" y="49004"/>
                    <a:pt x="13596" y="49038"/>
                  </a:cubicBezTo>
                  <a:cubicBezTo>
                    <a:pt x="17547" y="51619"/>
                    <a:pt x="22405" y="53021"/>
                    <a:pt x="27403" y="53021"/>
                  </a:cubicBezTo>
                  <a:cubicBezTo>
                    <a:pt x="35029" y="53021"/>
                    <a:pt x="42982" y="49755"/>
                    <a:pt x="48537" y="42430"/>
                  </a:cubicBezTo>
                  <a:cubicBezTo>
                    <a:pt x="57563" y="30526"/>
                    <a:pt x="54816" y="13369"/>
                    <a:pt x="42508" y="4777"/>
                  </a:cubicBezTo>
                  <a:cubicBezTo>
                    <a:pt x="37886" y="1546"/>
                    <a:pt x="32611" y="0"/>
                    <a:pt x="27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4927790" y="2671719"/>
              <a:ext cx="733091" cy="421512"/>
            </a:xfrm>
            <a:custGeom>
              <a:avLst/>
              <a:gdLst/>
              <a:ahLst/>
              <a:cxnLst/>
              <a:rect l="l" t="t" r="r" b="b"/>
              <a:pathLst>
                <a:path w="21206" h="12193" extrusionOk="0">
                  <a:moveTo>
                    <a:pt x="5865" y="0"/>
                  </a:moveTo>
                  <a:cubicBezTo>
                    <a:pt x="5362" y="0"/>
                    <a:pt x="5247" y="501"/>
                    <a:pt x="5099" y="892"/>
                  </a:cubicBezTo>
                  <a:cubicBezTo>
                    <a:pt x="4819" y="1629"/>
                    <a:pt x="4757" y="2420"/>
                    <a:pt x="4559" y="3176"/>
                  </a:cubicBezTo>
                  <a:cubicBezTo>
                    <a:pt x="4439" y="3625"/>
                    <a:pt x="4468" y="3914"/>
                    <a:pt x="4901" y="4169"/>
                  </a:cubicBezTo>
                  <a:cubicBezTo>
                    <a:pt x="5268" y="4386"/>
                    <a:pt x="5509" y="4757"/>
                    <a:pt x="5711" y="5138"/>
                  </a:cubicBezTo>
                  <a:cubicBezTo>
                    <a:pt x="6342" y="6328"/>
                    <a:pt x="6024" y="7851"/>
                    <a:pt x="4959" y="8719"/>
                  </a:cubicBezTo>
                  <a:cubicBezTo>
                    <a:pt x="4474" y="9113"/>
                    <a:pt x="3932" y="9311"/>
                    <a:pt x="3389" y="9311"/>
                  </a:cubicBezTo>
                  <a:cubicBezTo>
                    <a:pt x="2810" y="9311"/>
                    <a:pt x="2230" y="9087"/>
                    <a:pt x="1716" y="8637"/>
                  </a:cubicBezTo>
                  <a:cubicBezTo>
                    <a:pt x="1533" y="8473"/>
                    <a:pt x="1176" y="8299"/>
                    <a:pt x="1422" y="7996"/>
                  </a:cubicBezTo>
                  <a:cubicBezTo>
                    <a:pt x="1500" y="7900"/>
                    <a:pt x="1572" y="7863"/>
                    <a:pt x="1639" y="7863"/>
                  </a:cubicBezTo>
                  <a:cubicBezTo>
                    <a:pt x="1805" y="7863"/>
                    <a:pt x="1942" y="8086"/>
                    <a:pt x="2072" y="8189"/>
                  </a:cubicBezTo>
                  <a:cubicBezTo>
                    <a:pt x="2504" y="8526"/>
                    <a:pt x="2952" y="8694"/>
                    <a:pt x="3383" y="8694"/>
                  </a:cubicBezTo>
                  <a:cubicBezTo>
                    <a:pt x="3901" y="8694"/>
                    <a:pt x="4395" y="8451"/>
                    <a:pt x="4805" y="7967"/>
                  </a:cubicBezTo>
                  <a:cubicBezTo>
                    <a:pt x="5528" y="7109"/>
                    <a:pt x="5542" y="5996"/>
                    <a:pt x="4839" y="5138"/>
                  </a:cubicBezTo>
                  <a:cubicBezTo>
                    <a:pt x="4352" y="4541"/>
                    <a:pt x="3691" y="4223"/>
                    <a:pt x="3011" y="4223"/>
                  </a:cubicBezTo>
                  <a:cubicBezTo>
                    <a:pt x="2614" y="4223"/>
                    <a:pt x="2211" y="4331"/>
                    <a:pt x="1831" y="4555"/>
                  </a:cubicBezTo>
                  <a:cubicBezTo>
                    <a:pt x="945" y="5075"/>
                    <a:pt x="419" y="5870"/>
                    <a:pt x="280" y="6878"/>
                  </a:cubicBezTo>
                  <a:cubicBezTo>
                    <a:pt x="0" y="8902"/>
                    <a:pt x="1451" y="11263"/>
                    <a:pt x="3369" y="11967"/>
                  </a:cubicBezTo>
                  <a:cubicBezTo>
                    <a:pt x="3787" y="12120"/>
                    <a:pt x="4192" y="12193"/>
                    <a:pt x="4574" y="12193"/>
                  </a:cubicBezTo>
                  <a:cubicBezTo>
                    <a:pt x="5936" y="12193"/>
                    <a:pt x="6990" y="11259"/>
                    <a:pt x="7220" y="9692"/>
                  </a:cubicBezTo>
                  <a:cubicBezTo>
                    <a:pt x="7253" y="9451"/>
                    <a:pt x="7239" y="9201"/>
                    <a:pt x="7253" y="8955"/>
                  </a:cubicBezTo>
                  <a:cubicBezTo>
                    <a:pt x="7279" y="8597"/>
                    <a:pt x="7408" y="8405"/>
                    <a:pt x="7616" y="8405"/>
                  </a:cubicBezTo>
                  <a:cubicBezTo>
                    <a:pt x="7719" y="8405"/>
                    <a:pt x="7842" y="8453"/>
                    <a:pt x="7981" y="8550"/>
                  </a:cubicBezTo>
                  <a:cubicBezTo>
                    <a:pt x="8193" y="8704"/>
                    <a:pt x="8415" y="8762"/>
                    <a:pt x="8656" y="8810"/>
                  </a:cubicBezTo>
                  <a:cubicBezTo>
                    <a:pt x="10656" y="9210"/>
                    <a:pt x="12680" y="9422"/>
                    <a:pt x="14699" y="9683"/>
                  </a:cubicBezTo>
                  <a:cubicBezTo>
                    <a:pt x="16868" y="9962"/>
                    <a:pt x="19037" y="10261"/>
                    <a:pt x="21205" y="10854"/>
                  </a:cubicBezTo>
                  <a:cubicBezTo>
                    <a:pt x="21027" y="9846"/>
                    <a:pt x="20844" y="8945"/>
                    <a:pt x="20714" y="8044"/>
                  </a:cubicBezTo>
                  <a:cubicBezTo>
                    <a:pt x="20663" y="7708"/>
                    <a:pt x="20538" y="7610"/>
                    <a:pt x="20238" y="7610"/>
                  </a:cubicBezTo>
                  <a:cubicBezTo>
                    <a:pt x="20223" y="7610"/>
                    <a:pt x="20209" y="7610"/>
                    <a:pt x="20193" y="7610"/>
                  </a:cubicBezTo>
                  <a:cubicBezTo>
                    <a:pt x="20058" y="7613"/>
                    <a:pt x="19924" y="7614"/>
                    <a:pt x="19789" y="7614"/>
                  </a:cubicBezTo>
                  <a:cubicBezTo>
                    <a:pt x="15620" y="7614"/>
                    <a:pt x="11598" y="6484"/>
                    <a:pt x="7504" y="5928"/>
                  </a:cubicBezTo>
                  <a:cubicBezTo>
                    <a:pt x="7036" y="5866"/>
                    <a:pt x="6906" y="5663"/>
                    <a:pt x="6945" y="5157"/>
                  </a:cubicBezTo>
                  <a:cubicBezTo>
                    <a:pt x="7056" y="3750"/>
                    <a:pt x="7070" y="2333"/>
                    <a:pt x="6675" y="955"/>
                  </a:cubicBezTo>
                  <a:cubicBezTo>
                    <a:pt x="6554" y="535"/>
                    <a:pt x="6429" y="5"/>
                    <a:pt x="5880" y="0"/>
                  </a:cubicBezTo>
                  <a:cubicBezTo>
                    <a:pt x="5875" y="0"/>
                    <a:pt x="5870" y="0"/>
                    <a:pt x="5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687831" y="3841276"/>
              <a:ext cx="345216" cy="747473"/>
            </a:xfrm>
            <a:custGeom>
              <a:avLst/>
              <a:gdLst/>
              <a:ahLst/>
              <a:cxnLst/>
              <a:rect l="l" t="t" r="r" b="b"/>
              <a:pathLst>
                <a:path w="9986" h="21622" extrusionOk="0">
                  <a:moveTo>
                    <a:pt x="7672" y="0"/>
                  </a:moveTo>
                  <a:cubicBezTo>
                    <a:pt x="7166" y="617"/>
                    <a:pt x="6704" y="1215"/>
                    <a:pt x="6207" y="1784"/>
                  </a:cubicBezTo>
                  <a:cubicBezTo>
                    <a:pt x="5118" y="3032"/>
                    <a:pt x="3966" y="4222"/>
                    <a:pt x="2935" y="5523"/>
                  </a:cubicBezTo>
                  <a:cubicBezTo>
                    <a:pt x="1393" y="7466"/>
                    <a:pt x="1190" y="9480"/>
                    <a:pt x="2275" y="11716"/>
                  </a:cubicBezTo>
                  <a:cubicBezTo>
                    <a:pt x="3084" y="13384"/>
                    <a:pt x="3947" y="15022"/>
                    <a:pt x="4786" y="16675"/>
                  </a:cubicBezTo>
                  <a:cubicBezTo>
                    <a:pt x="4892" y="16883"/>
                    <a:pt x="5118" y="17080"/>
                    <a:pt x="4925" y="17345"/>
                  </a:cubicBezTo>
                  <a:cubicBezTo>
                    <a:pt x="4829" y="17479"/>
                    <a:pt x="4720" y="17522"/>
                    <a:pt x="4606" y="17522"/>
                  </a:cubicBezTo>
                  <a:cubicBezTo>
                    <a:pt x="4471" y="17522"/>
                    <a:pt x="4329" y="17462"/>
                    <a:pt x="4193" y="17422"/>
                  </a:cubicBezTo>
                  <a:cubicBezTo>
                    <a:pt x="3723" y="17294"/>
                    <a:pt x="3254" y="17227"/>
                    <a:pt x="2787" y="17227"/>
                  </a:cubicBezTo>
                  <a:cubicBezTo>
                    <a:pt x="2218" y="17227"/>
                    <a:pt x="1654" y="17326"/>
                    <a:pt x="1099" y="17538"/>
                  </a:cubicBezTo>
                  <a:cubicBezTo>
                    <a:pt x="588" y="17736"/>
                    <a:pt x="106" y="18010"/>
                    <a:pt x="53" y="18642"/>
                  </a:cubicBezTo>
                  <a:cubicBezTo>
                    <a:pt x="0" y="19292"/>
                    <a:pt x="260" y="19822"/>
                    <a:pt x="795" y="20203"/>
                  </a:cubicBezTo>
                  <a:cubicBezTo>
                    <a:pt x="1335" y="20589"/>
                    <a:pt x="1966" y="20748"/>
                    <a:pt x="2612" y="20830"/>
                  </a:cubicBezTo>
                  <a:cubicBezTo>
                    <a:pt x="4097" y="21018"/>
                    <a:pt x="5595" y="21104"/>
                    <a:pt x="7051" y="21485"/>
                  </a:cubicBezTo>
                  <a:cubicBezTo>
                    <a:pt x="7359" y="21564"/>
                    <a:pt x="7677" y="21621"/>
                    <a:pt x="8000" y="21621"/>
                  </a:cubicBezTo>
                  <a:cubicBezTo>
                    <a:pt x="8191" y="21621"/>
                    <a:pt x="8385" y="21601"/>
                    <a:pt x="8579" y="21553"/>
                  </a:cubicBezTo>
                  <a:cubicBezTo>
                    <a:pt x="9581" y="21297"/>
                    <a:pt x="9986" y="20492"/>
                    <a:pt x="9547" y="19557"/>
                  </a:cubicBezTo>
                  <a:cubicBezTo>
                    <a:pt x="9287" y="19003"/>
                    <a:pt x="8911" y="18521"/>
                    <a:pt x="8497" y="18087"/>
                  </a:cubicBezTo>
                  <a:cubicBezTo>
                    <a:pt x="7094" y="16622"/>
                    <a:pt x="6188" y="14854"/>
                    <a:pt x="5364" y="13037"/>
                  </a:cubicBezTo>
                  <a:cubicBezTo>
                    <a:pt x="4901" y="12015"/>
                    <a:pt x="4583" y="10940"/>
                    <a:pt x="4564" y="9803"/>
                  </a:cubicBezTo>
                  <a:cubicBezTo>
                    <a:pt x="4535" y="8401"/>
                    <a:pt x="5311" y="7360"/>
                    <a:pt x="6159" y="6357"/>
                  </a:cubicBezTo>
                  <a:cubicBezTo>
                    <a:pt x="6853" y="5538"/>
                    <a:pt x="7639" y="4796"/>
                    <a:pt x="8256" y="3914"/>
                  </a:cubicBezTo>
                  <a:cubicBezTo>
                    <a:pt x="8405" y="3702"/>
                    <a:pt x="8559" y="3514"/>
                    <a:pt x="8468" y="3186"/>
                  </a:cubicBezTo>
                  <a:cubicBezTo>
                    <a:pt x="8179" y="2155"/>
                    <a:pt x="7942" y="1109"/>
                    <a:pt x="7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6875841" y="4160664"/>
              <a:ext cx="367237" cy="544339"/>
            </a:xfrm>
            <a:custGeom>
              <a:avLst/>
              <a:gdLst/>
              <a:ahLst/>
              <a:cxnLst/>
              <a:rect l="l" t="t" r="r" b="b"/>
              <a:pathLst>
                <a:path w="10623" h="15746" extrusionOk="0">
                  <a:moveTo>
                    <a:pt x="5717" y="0"/>
                  </a:moveTo>
                  <a:cubicBezTo>
                    <a:pt x="5220" y="945"/>
                    <a:pt x="4767" y="1793"/>
                    <a:pt x="3958" y="2318"/>
                  </a:cubicBezTo>
                  <a:cubicBezTo>
                    <a:pt x="3461" y="2641"/>
                    <a:pt x="3466" y="2925"/>
                    <a:pt x="3697" y="3403"/>
                  </a:cubicBezTo>
                  <a:cubicBezTo>
                    <a:pt x="4709" y="5470"/>
                    <a:pt x="5702" y="7547"/>
                    <a:pt x="6671" y="9634"/>
                  </a:cubicBezTo>
                  <a:cubicBezTo>
                    <a:pt x="6936" y="10207"/>
                    <a:pt x="7124" y="10786"/>
                    <a:pt x="7746" y="11099"/>
                  </a:cubicBezTo>
                  <a:cubicBezTo>
                    <a:pt x="8011" y="11234"/>
                    <a:pt x="8237" y="11494"/>
                    <a:pt x="8011" y="11812"/>
                  </a:cubicBezTo>
                  <a:cubicBezTo>
                    <a:pt x="7919" y="11940"/>
                    <a:pt x="7822" y="11987"/>
                    <a:pt x="7724" y="11987"/>
                  </a:cubicBezTo>
                  <a:cubicBezTo>
                    <a:pt x="7562" y="11987"/>
                    <a:pt x="7397" y="11863"/>
                    <a:pt x="7244" y="11774"/>
                  </a:cubicBezTo>
                  <a:cubicBezTo>
                    <a:pt x="6550" y="11354"/>
                    <a:pt x="5818" y="11032"/>
                    <a:pt x="5023" y="10853"/>
                  </a:cubicBezTo>
                  <a:cubicBezTo>
                    <a:pt x="4569" y="10753"/>
                    <a:pt x="4123" y="10692"/>
                    <a:pt x="3689" y="10692"/>
                  </a:cubicBezTo>
                  <a:cubicBezTo>
                    <a:pt x="2809" y="10692"/>
                    <a:pt x="1981" y="10945"/>
                    <a:pt x="1254" y="11639"/>
                  </a:cubicBezTo>
                  <a:cubicBezTo>
                    <a:pt x="1" y="12829"/>
                    <a:pt x="155" y="13798"/>
                    <a:pt x="1702" y="14545"/>
                  </a:cubicBezTo>
                  <a:cubicBezTo>
                    <a:pt x="2064" y="14718"/>
                    <a:pt x="2449" y="14844"/>
                    <a:pt x="2835" y="14964"/>
                  </a:cubicBezTo>
                  <a:cubicBezTo>
                    <a:pt x="4232" y="15412"/>
                    <a:pt x="5697" y="15432"/>
                    <a:pt x="7134" y="15639"/>
                  </a:cubicBezTo>
                  <a:cubicBezTo>
                    <a:pt x="7540" y="15697"/>
                    <a:pt x="7945" y="15746"/>
                    <a:pt x="8349" y="15746"/>
                  </a:cubicBezTo>
                  <a:cubicBezTo>
                    <a:pt x="8679" y="15746"/>
                    <a:pt x="9007" y="15714"/>
                    <a:pt x="9336" y="15629"/>
                  </a:cubicBezTo>
                  <a:cubicBezTo>
                    <a:pt x="10175" y="15412"/>
                    <a:pt x="10623" y="14810"/>
                    <a:pt x="10551" y="13947"/>
                  </a:cubicBezTo>
                  <a:cubicBezTo>
                    <a:pt x="10522" y="13639"/>
                    <a:pt x="10464" y="13326"/>
                    <a:pt x="10372" y="13027"/>
                  </a:cubicBezTo>
                  <a:cubicBezTo>
                    <a:pt x="9066" y="8627"/>
                    <a:pt x="7307" y="4395"/>
                    <a:pt x="5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6001202" y="2368060"/>
              <a:ext cx="1035648" cy="806103"/>
            </a:xfrm>
            <a:custGeom>
              <a:avLst/>
              <a:gdLst/>
              <a:ahLst/>
              <a:cxnLst/>
              <a:rect l="l" t="t" r="r" b="b"/>
              <a:pathLst>
                <a:path w="29958" h="23318" extrusionOk="0">
                  <a:moveTo>
                    <a:pt x="2342" y="735"/>
                  </a:moveTo>
                  <a:cubicBezTo>
                    <a:pt x="2364" y="735"/>
                    <a:pt x="2387" y="736"/>
                    <a:pt x="2410" y="736"/>
                  </a:cubicBezTo>
                  <a:cubicBezTo>
                    <a:pt x="3286" y="758"/>
                    <a:pt x="4162" y="764"/>
                    <a:pt x="5039" y="764"/>
                  </a:cubicBezTo>
                  <a:cubicBezTo>
                    <a:pt x="6090" y="764"/>
                    <a:pt x="7142" y="755"/>
                    <a:pt x="8193" y="755"/>
                  </a:cubicBezTo>
                  <a:cubicBezTo>
                    <a:pt x="12805" y="890"/>
                    <a:pt x="17413" y="1021"/>
                    <a:pt x="21996" y="1604"/>
                  </a:cubicBezTo>
                  <a:cubicBezTo>
                    <a:pt x="23885" y="1845"/>
                    <a:pt x="25760" y="2168"/>
                    <a:pt x="27615" y="2577"/>
                  </a:cubicBezTo>
                  <a:cubicBezTo>
                    <a:pt x="27948" y="2649"/>
                    <a:pt x="28198" y="2736"/>
                    <a:pt x="28295" y="3170"/>
                  </a:cubicBezTo>
                  <a:cubicBezTo>
                    <a:pt x="29220" y="7180"/>
                    <a:pt x="29177" y="11132"/>
                    <a:pt x="27567" y="14963"/>
                  </a:cubicBezTo>
                  <a:cubicBezTo>
                    <a:pt x="25755" y="19267"/>
                    <a:pt x="22444" y="21700"/>
                    <a:pt x="17875" y="22433"/>
                  </a:cubicBezTo>
                  <a:cubicBezTo>
                    <a:pt x="17007" y="22571"/>
                    <a:pt x="16146" y="22641"/>
                    <a:pt x="15292" y="22641"/>
                  </a:cubicBezTo>
                  <a:cubicBezTo>
                    <a:pt x="13165" y="22641"/>
                    <a:pt x="11086" y="22208"/>
                    <a:pt x="9070" y="21324"/>
                  </a:cubicBezTo>
                  <a:cubicBezTo>
                    <a:pt x="4796" y="19450"/>
                    <a:pt x="2511" y="16014"/>
                    <a:pt x="1489" y="11604"/>
                  </a:cubicBezTo>
                  <a:cubicBezTo>
                    <a:pt x="699" y="8206"/>
                    <a:pt x="771" y="4813"/>
                    <a:pt x="1509" y="1416"/>
                  </a:cubicBezTo>
                  <a:cubicBezTo>
                    <a:pt x="1624" y="898"/>
                    <a:pt x="1833" y="735"/>
                    <a:pt x="2342" y="735"/>
                  </a:cubicBezTo>
                  <a:close/>
                  <a:moveTo>
                    <a:pt x="5498" y="0"/>
                  </a:moveTo>
                  <a:cubicBezTo>
                    <a:pt x="4324" y="0"/>
                    <a:pt x="3149" y="20"/>
                    <a:pt x="1976" y="76"/>
                  </a:cubicBezTo>
                  <a:cubicBezTo>
                    <a:pt x="1446" y="100"/>
                    <a:pt x="1205" y="259"/>
                    <a:pt x="1061" y="794"/>
                  </a:cubicBezTo>
                  <a:cubicBezTo>
                    <a:pt x="58" y="4481"/>
                    <a:pt x="0" y="8182"/>
                    <a:pt x="877" y="11888"/>
                  </a:cubicBezTo>
                  <a:cubicBezTo>
                    <a:pt x="1740" y="15532"/>
                    <a:pt x="3427" y="18669"/>
                    <a:pt x="6656" y="20780"/>
                  </a:cubicBezTo>
                  <a:cubicBezTo>
                    <a:pt x="9294" y="22500"/>
                    <a:pt x="12171" y="23317"/>
                    <a:pt x="15217" y="23317"/>
                  </a:cubicBezTo>
                  <a:cubicBezTo>
                    <a:pt x="15816" y="23317"/>
                    <a:pt x="16421" y="23286"/>
                    <a:pt x="17032" y="23223"/>
                  </a:cubicBezTo>
                  <a:cubicBezTo>
                    <a:pt x="21740" y="22737"/>
                    <a:pt x="25475" y="20606"/>
                    <a:pt x="27683" y="16293"/>
                  </a:cubicBezTo>
                  <a:cubicBezTo>
                    <a:pt x="29900" y="11960"/>
                    <a:pt x="29957" y="7392"/>
                    <a:pt x="28839" y="2751"/>
                  </a:cubicBezTo>
                  <a:cubicBezTo>
                    <a:pt x="28748" y="2355"/>
                    <a:pt x="28483" y="2216"/>
                    <a:pt x="28136" y="2134"/>
                  </a:cubicBezTo>
                  <a:cubicBezTo>
                    <a:pt x="26049" y="1628"/>
                    <a:pt x="23943" y="1213"/>
                    <a:pt x="21818" y="919"/>
                  </a:cubicBezTo>
                  <a:cubicBezTo>
                    <a:pt x="17461" y="322"/>
                    <a:pt x="13080" y="105"/>
                    <a:pt x="8690" y="37"/>
                  </a:cubicBezTo>
                  <a:cubicBezTo>
                    <a:pt x="7627" y="17"/>
                    <a:pt x="6563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6635446" y="2212774"/>
              <a:ext cx="189789" cy="119025"/>
            </a:xfrm>
            <a:custGeom>
              <a:avLst/>
              <a:gdLst/>
              <a:ahLst/>
              <a:cxnLst/>
              <a:rect l="l" t="t" r="r" b="b"/>
              <a:pathLst>
                <a:path w="5490" h="3443" extrusionOk="0">
                  <a:moveTo>
                    <a:pt x="3833" y="0"/>
                  </a:moveTo>
                  <a:cubicBezTo>
                    <a:pt x="2283" y="0"/>
                    <a:pt x="734" y="982"/>
                    <a:pt x="198" y="2443"/>
                  </a:cubicBezTo>
                  <a:cubicBezTo>
                    <a:pt x="111" y="2674"/>
                    <a:pt x="1" y="2905"/>
                    <a:pt x="213" y="3127"/>
                  </a:cubicBezTo>
                  <a:cubicBezTo>
                    <a:pt x="316" y="3235"/>
                    <a:pt x="427" y="3274"/>
                    <a:pt x="542" y="3274"/>
                  </a:cubicBezTo>
                  <a:cubicBezTo>
                    <a:pt x="656" y="3274"/>
                    <a:pt x="774" y="3235"/>
                    <a:pt x="892" y="3190"/>
                  </a:cubicBezTo>
                  <a:cubicBezTo>
                    <a:pt x="1298" y="3036"/>
                    <a:pt x="1700" y="2962"/>
                    <a:pt x="2100" y="2962"/>
                  </a:cubicBezTo>
                  <a:cubicBezTo>
                    <a:pt x="2593" y="2962"/>
                    <a:pt x="3082" y="3075"/>
                    <a:pt x="3567" y="3291"/>
                  </a:cubicBezTo>
                  <a:cubicBezTo>
                    <a:pt x="3701" y="3352"/>
                    <a:pt x="3847" y="3443"/>
                    <a:pt x="3979" y="3443"/>
                  </a:cubicBezTo>
                  <a:cubicBezTo>
                    <a:pt x="4065" y="3443"/>
                    <a:pt x="4146" y="3404"/>
                    <a:pt x="4213" y="3291"/>
                  </a:cubicBezTo>
                  <a:cubicBezTo>
                    <a:pt x="4401" y="2963"/>
                    <a:pt x="4121" y="2818"/>
                    <a:pt x="3875" y="2688"/>
                  </a:cubicBezTo>
                  <a:cubicBezTo>
                    <a:pt x="3201" y="2327"/>
                    <a:pt x="2468" y="2163"/>
                    <a:pt x="1687" y="2149"/>
                  </a:cubicBezTo>
                  <a:cubicBezTo>
                    <a:pt x="2166" y="1241"/>
                    <a:pt x="2967" y="759"/>
                    <a:pt x="3927" y="759"/>
                  </a:cubicBezTo>
                  <a:cubicBezTo>
                    <a:pt x="4175" y="759"/>
                    <a:pt x="4433" y="792"/>
                    <a:pt x="4700" y="857"/>
                  </a:cubicBezTo>
                  <a:cubicBezTo>
                    <a:pt x="4830" y="887"/>
                    <a:pt x="4967" y="934"/>
                    <a:pt x="5085" y="934"/>
                  </a:cubicBezTo>
                  <a:cubicBezTo>
                    <a:pt x="5213" y="934"/>
                    <a:pt x="5319" y="880"/>
                    <a:pt x="5374" y="693"/>
                  </a:cubicBezTo>
                  <a:cubicBezTo>
                    <a:pt x="5490" y="298"/>
                    <a:pt x="5138" y="235"/>
                    <a:pt x="4863" y="153"/>
                  </a:cubicBezTo>
                  <a:cubicBezTo>
                    <a:pt x="4527" y="49"/>
                    <a:pt x="4180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6315403" y="2170633"/>
              <a:ext cx="141668" cy="117538"/>
            </a:xfrm>
            <a:custGeom>
              <a:avLst/>
              <a:gdLst/>
              <a:ahLst/>
              <a:cxnLst/>
              <a:rect l="l" t="t" r="r" b="b"/>
              <a:pathLst>
                <a:path w="4098" h="3400" extrusionOk="0">
                  <a:moveTo>
                    <a:pt x="473" y="1"/>
                  </a:moveTo>
                  <a:cubicBezTo>
                    <a:pt x="267" y="1"/>
                    <a:pt x="88" y="83"/>
                    <a:pt x="58" y="394"/>
                  </a:cubicBezTo>
                  <a:cubicBezTo>
                    <a:pt x="25" y="789"/>
                    <a:pt x="324" y="833"/>
                    <a:pt x="642" y="871"/>
                  </a:cubicBezTo>
                  <a:cubicBezTo>
                    <a:pt x="1658" y="996"/>
                    <a:pt x="2516" y="1411"/>
                    <a:pt x="3143" y="2283"/>
                  </a:cubicBezTo>
                  <a:cubicBezTo>
                    <a:pt x="3096" y="2294"/>
                    <a:pt x="3051" y="2299"/>
                    <a:pt x="3007" y="2299"/>
                  </a:cubicBezTo>
                  <a:cubicBezTo>
                    <a:pt x="2784" y="2299"/>
                    <a:pt x="2604" y="2174"/>
                    <a:pt x="2410" y="2134"/>
                  </a:cubicBezTo>
                  <a:cubicBezTo>
                    <a:pt x="2079" y="2065"/>
                    <a:pt x="1751" y="2014"/>
                    <a:pt x="1424" y="2014"/>
                  </a:cubicBezTo>
                  <a:cubicBezTo>
                    <a:pt x="1113" y="2014"/>
                    <a:pt x="805" y="2060"/>
                    <a:pt x="497" y="2177"/>
                  </a:cubicBezTo>
                  <a:cubicBezTo>
                    <a:pt x="217" y="2283"/>
                    <a:pt x="1" y="2452"/>
                    <a:pt x="121" y="2780"/>
                  </a:cubicBezTo>
                  <a:cubicBezTo>
                    <a:pt x="190" y="2972"/>
                    <a:pt x="332" y="3039"/>
                    <a:pt x="491" y="3039"/>
                  </a:cubicBezTo>
                  <a:cubicBezTo>
                    <a:pt x="574" y="3039"/>
                    <a:pt x="663" y="3020"/>
                    <a:pt x="748" y="2992"/>
                  </a:cubicBezTo>
                  <a:cubicBezTo>
                    <a:pt x="1070" y="2885"/>
                    <a:pt x="1386" y="2837"/>
                    <a:pt x="1695" y="2837"/>
                  </a:cubicBezTo>
                  <a:cubicBezTo>
                    <a:pt x="2282" y="2837"/>
                    <a:pt x="2848" y="3011"/>
                    <a:pt x="3403" y="3295"/>
                  </a:cubicBezTo>
                  <a:cubicBezTo>
                    <a:pt x="3508" y="3349"/>
                    <a:pt x="3610" y="3400"/>
                    <a:pt x="3710" y="3400"/>
                  </a:cubicBezTo>
                  <a:cubicBezTo>
                    <a:pt x="3789" y="3400"/>
                    <a:pt x="3866" y="3368"/>
                    <a:pt x="3943" y="3281"/>
                  </a:cubicBezTo>
                  <a:cubicBezTo>
                    <a:pt x="4097" y="3107"/>
                    <a:pt x="4078" y="2929"/>
                    <a:pt x="3991" y="2727"/>
                  </a:cubicBezTo>
                  <a:cubicBezTo>
                    <a:pt x="3379" y="1281"/>
                    <a:pt x="2295" y="399"/>
                    <a:pt x="777" y="42"/>
                  </a:cubicBezTo>
                  <a:cubicBezTo>
                    <a:pt x="679" y="20"/>
                    <a:pt x="57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6025366" y="2393469"/>
              <a:ext cx="986006" cy="757290"/>
            </a:xfrm>
            <a:custGeom>
              <a:avLst/>
              <a:gdLst/>
              <a:ahLst/>
              <a:cxnLst/>
              <a:rect l="l" t="t" r="r" b="b"/>
              <a:pathLst>
                <a:path w="28522" h="21906" extrusionOk="0">
                  <a:moveTo>
                    <a:pt x="3255" y="2202"/>
                  </a:moveTo>
                  <a:cubicBezTo>
                    <a:pt x="3304" y="2202"/>
                    <a:pt x="3354" y="2204"/>
                    <a:pt x="3407" y="2208"/>
                  </a:cubicBezTo>
                  <a:cubicBezTo>
                    <a:pt x="5436" y="2367"/>
                    <a:pt x="7470" y="2483"/>
                    <a:pt x="9499" y="2666"/>
                  </a:cubicBezTo>
                  <a:cubicBezTo>
                    <a:pt x="12526" y="2936"/>
                    <a:pt x="15552" y="3249"/>
                    <a:pt x="18584" y="3543"/>
                  </a:cubicBezTo>
                  <a:cubicBezTo>
                    <a:pt x="20988" y="3780"/>
                    <a:pt x="23393" y="4006"/>
                    <a:pt x="25798" y="4242"/>
                  </a:cubicBezTo>
                  <a:cubicBezTo>
                    <a:pt x="26131" y="4271"/>
                    <a:pt x="26396" y="4392"/>
                    <a:pt x="26463" y="4782"/>
                  </a:cubicBezTo>
                  <a:cubicBezTo>
                    <a:pt x="27230" y="9148"/>
                    <a:pt x="25634" y="14758"/>
                    <a:pt x="21369" y="17630"/>
                  </a:cubicBezTo>
                  <a:cubicBezTo>
                    <a:pt x="19528" y="18875"/>
                    <a:pt x="17503" y="19367"/>
                    <a:pt x="15353" y="19367"/>
                  </a:cubicBezTo>
                  <a:cubicBezTo>
                    <a:pt x="15038" y="19367"/>
                    <a:pt x="14720" y="19357"/>
                    <a:pt x="14400" y="19336"/>
                  </a:cubicBezTo>
                  <a:cubicBezTo>
                    <a:pt x="12159" y="19192"/>
                    <a:pt x="10034" y="18647"/>
                    <a:pt x="8034" y="17611"/>
                  </a:cubicBezTo>
                  <a:cubicBezTo>
                    <a:pt x="4699" y="15891"/>
                    <a:pt x="2844" y="13129"/>
                    <a:pt x="2270" y="9452"/>
                  </a:cubicBezTo>
                  <a:cubicBezTo>
                    <a:pt x="2106" y="8411"/>
                    <a:pt x="1957" y="7370"/>
                    <a:pt x="1995" y="6315"/>
                  </a:cubicBezTo>
                  <a:cubicBezTo>
                    <a:pt x="1947" y="5163"/>
                    <a:pt x="2116" y="4040"/>
                    <a:pt x="2400" y="2927"/>
                  </a:cubicBezTo>
                  <a:cubicBezTo>
                    <a:pt x="2531" y="2416"/>
                    <a:pt x="2789" y="2202"/>
                    <a:pt x="3255" y="2202"/>
                  </a:cubicBezTo>
                  <a:close/>
                  <a:moveTo>
                    <a:pt x="1643" y="0"/>
                  </a:moveTo>
                  <a:cubicBezTo>
                    <a:pt x="1134" y="0"/>
                    <a:pt x="925" y="163"/>
                    <a:pt x="810" y="681"/>
                  </a:cubicBezTo>
                  <a:cubicBezTo>
                    <a:pt x="72" y="4078"/>
                    <a:pt x="0" y="7471"/>
                    <a:pt x="790" y="10869"/>
                  </a:cubicBezTo>
                  <a:cubicBezTo>
                    <a:pt x="1812" y="15279"/>
                    <a:pt x="4097" y="18715"/>
                    <a:pt x="8371" y="20589"/>
                  </a:cubicBezTo>
                  <a:cubicBezTo>
                    <a:pt x="10387" y="21473"/>
                    <a:pt x="12466" y="21906"/>
                    <a:pt x="14593" y="21906"/>
                  </a:cubicBezTo>
                  <a:cubicBezTo>
                    <a:pt x="15447" y="21906"/>
                    <a:pt x="16308" y="21836"/>
                    <a:pt x="17176" y="21698"/>
                  </a:cubicBezTo>
                  <a:cubicBezTo>
                    <a:pt x="21745" y="20965"/>
                    <a:pt x="25056" y="18532"/>
                    <a:pt x="26868" y="14228"/>
                  </a:cubicBezTo>
                  <a:cubicBezTo>
                    <a:pt x="28478" y="10397"/>
                    <a:pt x="28521" y="6445"/>
                    <a:pt x="27596" y="2435"/>
                  </a:cubicBezTo>
                  <a:cubicBezTo>
                    <a:pt x="27499" y="2001"/>
                    <a:pt x="27249" y="1914"/>
                    <a:pt x="26916" y="1842"/>
                  </a:cubicBezTo>
                  <a:cubicBezTo>
                    <a:pt x="25061" y="1433"/>
                    <a:pt x="23186" y="1110"/>
                    <a:pt x="21297" y="869"/>
                  </a:cubicBezTo>
                  <a:cubicBezTo>
                    <a:pt x="16714" y="286"/>
                    <a:pt x="12106" y="155"/>
                    <a:pt x="7494" y="20"/>
                  </a:cubicBezTo>
                  <a:cubicBezTo>
                    <a:pt x="6443" y="20"/>
                    <a:pt x="5391" y="29"/>
                    <a:pt x="4340" y="29"/>
                  </a:cubicBezTo>
                  <a:cubicBezTo>
                    <a:pt x="3463" y="29"/>
                    <a:pt x="2587" y="23"/>
                    <a:pt x="1711" y="1"/>
                  </a:cubicBezTo>
                  <a:cubicBezTo>
                    <a:pt x="1688" y="1"/>
                    <a:pt x="1665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6092673" y="2469556"/>
              <a:ext cx="874033" cy="593463"/>
            </a:xfrm>
            <a:custGeom>
              <a:avLst/>
              <a:gdLst/>
              <a:ahLst/>
              <a:cxnLst/>
              <a:rect l="l" t="t" r="r" b="b"/>
              <a:pathLst>
                <a:path w="25283" h="17167" extrusionOk="0">
                  <a:moveTo>
                    <a:pt x="2503" y="792"/>
                  </a:moveTo>
                  <a:cubicBezTo>
                    <a:pt x="2586" y="792"/>
                    <a:pt x="2686" y="797"/>
                    <a:pt x="2805" y="803"/>
                  </a:cubicBezTo>
                  <a:cubicBezTo>
                    <a:pt x="3557" y="860"/>
                    <a:pt x="4203" y="928"/>
                    <a:pt x="4848" y="952"/>
                  </a:cubicBezTo>
                  <a:cubicBezTo>
                    <a:pt x="5215" y="966"/>
                    <a:pt x="5321" y="1121"/>
                    <a:pt x="5224" y="1458"/>
                  </a:cubicBezTo>
                  <a:cubicBezTo>
                    <a:pt x="5195" y="1564"/>
                    <a:pt x="5191" y="1675"/>
                    <a:pt x="5166" y="1786"/>
                  </a:cubicBezTo>
                  <a:cubicBezTo>
                    <a:pt x="5001" y="2658"/>
                    <a:pt x="4605" y="3092"/>
                    <a:pt x="3961" y="3092"/>
                  </a:cubicBezTo>
                  <a:cubicBezTo>
                    <a:pt x="3947" y="3092"/>
                    <a:pt x="3933" y="3092"/>
                    <a:pt x="3918" y="3092"/>
                  </a:cubicBezTo>
                  <a:cubicBezTo>
                    <a:pt x="2998" y="3068"/>
                    <a:pt x="2313" y="2485"/>
                    <a:pt x="2198" y="1632"/>
                  </a:cubicBezTo>
                  <a:cubicBezTo>
                    <a:pt x="2101" y="911"/>
                    <a:pt x="2085" y="792"/>
                    <a:pt x="2503" y="792"/>
                  </a:cubicBezTo>
                  <a:close/>
                  <a:moveTo>
                    <a:pt x="8697" y="1323"/>
                  </a:moveTo>
                  <a:cubicBezTo>
                    <a:pt x="8839" y="1323"/>
                    <a:pt x="9024" y="1336"/>
                    <a:pt x="9263" y="1352"/>
                  </a:cubicBezTo>
                  <a:cubicBezTo>
                    <a:pt x="9673" y="1386"/>
                    <a:pt x="10294" y="1453"/>
                    <a:pt x="10916" y="1487"/>
                  </a:cubicBezTo>
                  <a:cubicBezTo>
                    <a:pt x="11239" y="1501"/>
                    <a:pt x="11359" y="1622"/>
                    <a:pt x="11287" y="1940"/>
                  </a:cubicBezTo>
                  <a:cubicBezTo>
                    <a:pt x="11239" y="2162"/>
                    <a:pt x="11244" y="2388"/>
                    <a:pt x="11186" y="2605"/>
                  </a:cubicBezTo>
                  <a:cubicBezTo>
                    <a:pt x="11046" y="3106"/>
                    <a:pt x="10887" y="3627"/>
                    <a:pt x="10246" y="3675"/>
                  </a:cubicBezTo>
                  <a:cubicBezTo>
                    <a:pt x="10162" y="3682"/>
                    <a:pt x="10078" y="3686"/>
                    <a:pt x="9996" y="3686"/>
                  </a:cubicBezTo>
                  <a:cubicBezTo>
                    <a:pt x="9444" y="3686"/>
                    <a:pt x="8952" y="3515"/>
                    <a:pt x="8641" y="2962"/>
                  </a:cubicBezTo>
                  <a:cubicBezTo>
                    <a:pt x="8497" y="2706"/>
                    <a:pt x="8415" y="2432"/>
                    <a:pt x="8362" y="2142"/>
                  </a:cubicBezTo>
                  <a:cubicBezTo>
                    <a:pt x="8238" y="1473"/>
                    <a:pt x="8208" y="1323"/>
                    <a:pt x="8697" y="1323"/>
                  </a:cubicBezTo>
                  <a:close/>
                  <a:moveTo>
                    <a:pt x="14403" y="1829"/>
                  </a:moveTo>
                  <a:cubicBezTo>
                    <a:pt x="14514" y="1829"/>
                    <a:pt x="14643" y="1889"/>
                    <a:pt x="14754" y="1889"/>
                  </a:cubicBezTo>
                  <a:cubicBezTo>
                    <a:pt x="14789" y="1889"/>
                    <a:pt x="14823" y="1883"/>
                    <a:pt x="14853" y="1868"/>
                  </a:cubicBezTo>
                  <a:cubicBezTo>
                    <a:pt x="15268" y="1911"/>
                    <a:pt x="15668" y="1930"/>
                    <a:pt x="16058" y="2012"/>
                  </a:cubicBezTo>
                  <a:cubicBezTo>
                    <a:pt x="16097" y="2020"/>
                    <a:pt x="16139" y="2023"/>
                    <a:pt x="16183" y="2023"/>
                  </a:cubicBezTo>
                  <a:cubicBezTo>
                    <a:pt x="16294" y="2023"/>
                    <a:pt x="16416" y="2005"/>
                    <a:pt x="16529" y="2005"/>
                  </a:cubicBezTo>
                  <a:cubicBezTo>
                    <a:pt x="16762" y="2005"/>
                    <a:pt x="16955" y="2081"/>
                    <a:pt x="16926" y="2547"/>
                  </a:cubicBezTo>
                  <a:cubicBezTo>
                    <a:pt x="16853" y="3791"/>
                    <a:pt x="16564" y="4301"/>
                    <a:pt x="15846" y="4316"/>
                  </a:cubicBezTo>
                  <a:cubicBezTo>
                    <a:pt x="15838" y="4316"/>
                    <a:pt x="15829" y="4316"/>
                    <a:pt x="15821" y="4316"/>
                  </a:cubicBezTo>
                  <a:cubicBezTo>
                    <a:pt x="14724" y="4316"/>
                    <a:pt x="13820" y="3069"/>
                    <a:pt x="14184" y="2012"/>
                  </a:cubicBezTo>
                  <a:cubicBezTo>
                    <a:pt x="14233" y="1869"/>
                    <a:pt x="14312" y="1829"/>
                    <a:pt x="14403" y="1829"/>
                  </a:cubicBezTo>
                  <a:close/>
                  <a:moveTo>
                    <a:pt x="19764" y="2335"/>
                  </a:moveTo>
                  <a:cubicBezTo>
                    <a:pt x="19851" y="2335"/>
                    <a:pt x="19954" y="2346"/>
                    <a:pt x="20073" y="2369"/>
                  </a:cubicBezTo>
                  <a:cubicBezTo>
                    <a:pt x="20858" y="2518"/>
                    <a:pt x="21673" y="2538"/>
                    <a:pt x="22478" y="2581"/>
                  </a:cubicBezTo>
                  <a:cubicBezTo>
                    <a:pt x="22863" y="2605"/>
                    <a:pt x="22964" y="2754"/>
                    <a:pt x="22902" y="3130"/>
                  </a:cubicBezTo>
                  <a:cubicBezTo>
                    <a:pt x="22705" y="4324"/>
                    <a:pt x="22072" y="4983"/>
                    <a:pt x="21157" y="4983"/>
                  </a:cubicBezTo>
                  <a:cubicBezTo>
                    <a:pt x="20926" y="4983"/>
                    <a:pt x="20678" y="4941"/>
                    <a:pt x="20415" y="4856"/>
                  </a:cubicBezTo>
                  <a:cubicBezTo>
                    <a:pt x="19658" y="4605"/>
                    <a:pt x="19388" y="4147"/>
                    <a:pt x="19369" y="2957"/>
                  </a:cubicBezTo>
                  <a:cubicBezTo>
                    <a:pt x="19290" y="2562"/>
                    <a:pt x="19370" y="2335"/>
                    <a:pt x="19764" y="2335"/>
                  </a:cubicBezTo>
                  <a:close/>
                  <a:moveTo>
                    <a:pt x="1308" y="1"/>
                  </a:moveTo>
                  <a:cubicBezTo>
                    <a:pt x="842" y="1"/>
                    <a:pt x="584" y="215"/>
                    <a:pt x="453" y="726"/>
                  </a:cubicBezTo>
                  <a:cubicBezTo>
                    <a:pt x="169" y="1839"/>
                    <a:pt x="0" y="2962"/>
                    <a:pt x="48" y="4114"/>
                  </a:cubicBezTo>
                  <a:cubicBezTo>
                    <a:pt x="10" y="5169"/>
                    <a:pt x="159" y="6210"/>
                    <a:pt x="323" y="7251"/>
                  </a:cubicBezTo>
                  <a:cubicBezTo>
                    <a:pt x="897" y="10928"/>
                    <a:pt x="2752" y="13690"/>
                    <a:pt x="6087" y="15410"/>
                  </a:cubicBezTo>
                  <a:cubicBezTo>
                    <a:pt x="8087" y="16446"/>
                    <a:pt x="10212" y="16991"/>
                    <a:pt x="12453" y="17135"/>
                  </a:cubicBezTo>
                  <a:cubicBezTo>
                    <a:pt x="12773" y="17156"/>
                    <a:pt x="13091" y="17166"/>
                    <a:pt x="13406" y="17166"/>
                  </a:cubicBezTo>
                  <a:cubicBezTo>
                    <a:pt x="15556" y="17166"/>
                    <a:pt x="17581" y="16674"/>
                    <a:pt x="19422" y="15429"/>
                  </a:cubicBezTo>
                  <a:cubicBezTo>
                    <a:pt x="23687" y="12557"/>
                    <a:pt x="25283" y="6947"/>
                    <a:pt x="24516" y="2581"/>
                  </a:cubicBezTo>
                  <a:cubicBezTo>
                    <a:pt x="24449" y="2191"/>
                    <a:pt x="24184" y="2075"/>
                    <a:pt x="23851" y="2041"/>
                  </a:cubicBezTo>
                  <a:cubicBezTo>
                    <a:pt x="21446" y="1805"/>
                    <a:pt x="19041" y="1579"/>
                    <a:pt x="16637" y="1342"/>
                  </a:cubicBezTo>
                  <a:cubicBezTo>
                    <a:pt x="13605" y="1048"/>
                    <a:pt x="10579" y="735"/>
                    <a:pt x="7552" y="465"/>
                  </a:cubicBezTo>
                  <a:cubicBezTo>
                    <a:pt x="5523" y="282"/>
                    <a:pt x="3489" y="166"/>
                    <a:pt x="1460" y="7"/>
                  </a:cubicBezTo>
                  <a:cubicBezTo>
                    <a:pt x="1407" y="3"/>
                    <a:pt x="1357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6759516" y="2550276"/>
              <a:ext cx="127045" cy="91541"/>
            </a:xfrm>
            <a:custGeom>
              <a:avLst/>
              <a:gdLst/>
              <a:ahLst/>
              <a:cxnLst/>
              <a:rect l="l" t="t" r="r" b="b"/>
              <a:pathLst>
                <a:path w="3675" h="2648" extrusionOk="0">
                  <a:moveTo>
                    <a:pt x="474" y="0"/>
                  </a:moveTo>
                  <a:cubicBezTo>
                    <a:pt x="80" y="0"/>
                    <a:pt x="0" y="227"/>
                    <a:pt x="79" y="622"/>
                  </a:cubicBezTo>
                  <a:cubicBezTo>
                    <a:pt x="98" y="1807"/>
                    <a:pt x="368" y="2270"/>
                    <a:pt x="1125" y="2521"/>
                  </a:cubicBezTo>
                  <a:cubicBezTo>
                    <a:pt x="1388" y="2606"/>
                    <a:pt x="1636" y="2648"/>
                    <a:pt x="1867" y="2648"/>
                  </a:cubicBezTo>
                  <a:cubicBezTo>
                    <a:pt x="2782" y="2648"/>
                    <a:pt x="3415" y="1989"/>
                    <a:pt x="3612" y="795"/>
                  </a:cubicBezTo>
                  <a:cubicBezTo>
                    <a:pt x="3674" y="419"/>
                    <a:pt x="3573" y="270"/>
                    <a:pt x="3188" y="246"/>
                  </a:cubicBezTo>
                  <a:cubicBezTo>
                    <a:pt x="2383" y="203"/>
                    <a:pt x="1568" y="183"/>
                    <a:pt x="783" y="34"/>
                  </a:cubicBezTo>
                  <a:cubicBezTo>
                    <a:pt x="664" y="11"/>
                    <a:pt x="561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6376383" y="2515292"/>
              <a:ext cx="108999" cy="81689"/>
            </a:xfrm>
            <a:custGeom>
              <a:avLst/>
              <a:gdLst/>
              <a:ahLst/>
              <a:cxnLst/>
              <a:rect l="l" t="t" r="r" b="b"/>
              <a:pathLst>
                <a:path w="3153" h="2363" extrusionOk="0">
                  <a:moveTo>
                    <a:pt x="490" y="0"/>
                  </a:moveTo>
                  <a:cubicBezTo>
                    <a:pt x="1" y="0"/>
                    <a:pt x="31" y="150"/>
                    <a:pt x="155" y="819"/>
                  </a:cubicBezTo>
                  <a:cubicBezTo>
                    <a:pt x="208" y="1109"/>
                    <a:pt x="290" y="1383"/>
                    <a:pt x="434" y="1639"/>
                  </a:cubicBezTo>
                  <a:cubicBezTo>
                    <a:pt x="745" y="2192"/>
                    <a:pt x="1237" y="2363"/>
                    <a:pt x="1789" y="2363"/>
                  </a:cubicBezTo>
                  <a:cubicBezTo>
                    <a:pt x="1871" y="2363"/>
                    <a:pt x="1955" y="2359"/>
                    <a:pt x="2039" y="2352"/>
                  </a:cubicBezTo>
                  <a:cubicBezTo>
                    <a:pt x="2680" y="2304"/>
                    <a:pt x="2839" y="1783"/>
                    <a:pt x="2979" y="1282"/>
                  </a:cubicBezTo>
                  <a:cubicBezTo>
                    <a:pt x="3037" y="1065"/>
                    <a:pt x="3032" y="839"/>
                    <a:pt x="3080" y="617"/>
                  </a:cubicBezTo>
                  <a:cubicBezTo>
                    <a:pt x="3152" y="299"/>
                    <a:pt x="3032" y="178"/>
                    <a:pt x="2709" y="164"/>
                  </a:cubicBezTo>
                  <a:cubicBezTo>
                    <a:pt x="2087" y="130"/>
                    <a:pt x="1466" y="63"/>
                    <a:pt x="1056" y="29"/>
                  </a:cubicBezTo>
                  <a:cubicBezTo>
                    <a:pt x="817" y="13"/>
                    <a:pt x="632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6164750" y="2496935"/>
              <a:ext cx="111869" cy="79546"/>
            </a:xfrm>
            <a:custGeom>
              <a:avLst/>
              <a:gdLst/>
              <a:ahLst/>
              <a:cxnLst/>
              <a:rect l="l" t="t" r="r" b="b"/>
              <a:pathLst>
                <a:path w="3236" h="2301" extrusionOk="0">
                  <a:moveTo>
                    <a:pt x="418" y="0"/>
                  </a:moveTo>
                  <a:cubicBezTo>
                    <a:pt x="0" y="0"/>
                    <a:pt x="16" y="119"/>
                    <a:pt x="113" y="840"/>
                  </a:cubicBezTo>
                  <a:cubicBezTo>
                    <a:pt x="228" y="1693"/>
                    <a:pt x="913" y="2276"/>
                    <a:pt x="1833" y="2300"/>
                  </a:cubicBezTo>
                  <a:cubicBezTo>
                    <a:pt x="1848" y="2300"/>
                    <a:pt x="1862" y="2300"/>
                    <a:pt x="1876" y="2300"/>
                  </a:cubicBezTo>
                  <a:cubicBezTo>
                    <a:pt x="2520" y="2300"/>
                    <a:pt x="2916" y="1866"/>
                    <a:pt x="3081" y="994"/>
                  </a:cubicBezTo>
                  <a:cubicBezTo>
                    <a:pt x="3106" y="883"/>
                    <a:pt x="3110" y="772"/>
                    <a:pt x="3139" y="666"/>
                  </a:cubicBezTo>
                  <a:cubicBezTo>
                    <a:pt x="3236" y="329"/>
                    <a:pt x="3134" y="174"/>
                    <a:pt x="2763" y="160"/>
                  </a:cubicBezTo>
                  <a:cubicBezTo>
                    <a:pt x="2118" y="136"/>
                    <a:pt x="1472" y="68"/>
                    <a:pt x="720" y="11"/>
                  </a:cubicBezTo>
                  <a:cubicBezTo>
                    <a:pt x="601" y="5"/>
                    <a:pt x="501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6570421" y="2532784"/>
              <a:ext cx="108377" cy="86010"/>
            </a:xfrm>
            <a:custGeom>
              <a:avLst/>
              <a:gdLst/>
              <a:ahLst/>
              <a:cxnLst/>
              <a:rect l="l" t="t" r="r" b="b"/>
              <a:pathLst>
                <a:path w="3135" h="2488" extrusionOk="0">
                  <a:moveTo>
                    <a:pt x="583" y="0"/>
                  </a:moveTo>
                  <a:cubicBezTo>
                    <a:pt x="492" y="0"/>
                    <a:pt x="413" y="40"/>
                    <a:pt x="364" y="183"/>
                  </a:cubicBezTo>
                  <a:cubicBezTo>
                    <a:pt x="0" y="1240"/>
                    <a:pt x="904" y="2487"/>
                    <a:pt x="2001" y="2487"/>
                  </a:cubicBezTo>
                  <a:cubicBezTo>
                    <a:pt x="2009" y="2487"/>
                    <a:pt x="2018" y="2487"/>
                    <a:pt x="2026" y="2487"/>
                  </a:cubicBezTo>
                  <a:cubicBezTo>
                    <a:pt x="2744" y="2472"/>
                    <a:pt x="3033" y="1962"/>
                    <a:pt x="3106" y="718"/>
                  </a:cubicBezTo>
                  <a:cubicBezTo>
                    <a:pt x="3135" y="252"/>
                    <a:pt x="2942" y="176"/>
                    <a:pt x="2709" y="176"/>
                  </a:cubicBezTo>
                  <a:cubicBezTo>
                    <a:pt x="2596" y="176"/>
                    <a:pt x="2474" y="194"/>
                    <a:pt x="2363" y="194"/>
                  </a:cubicBezTo>
                  <a:cubicBezTo>
                    <a:pt x="2319" y="194"/>
                    <a:pt x="2277" y="191"/>
                    <a:pt x="2238" y="183"/>
                  </a:cubicBezTo>
                  <a:cubicBezTo>
                    <a:pt x="1848" y="101"/>
                    <a:pt x="1448" y="82"/>
                    <a:pt x="1033" y="39"/>
                  </a:cubicBezTo>
                  <a:cubicBezTo>
                    <a:pt x="1003" y="54"/>
                    <a:pt x="969" y="60"/>
                    <a:pt x="934" y="60"/>
                  </a:cubicBezTo>
                  <a:cubicBezTo>
                    <a:pt x="823" y="60"/>
                    <a:pt x="694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0"/>
          <p:cNvGrpSpPr/>
          <p:nvPr/>
        </p:nvGrpSpPr>
        <p:grpSpPr>
          <a:xfrm rot="449733">
            <a:off x="4174108" y="3857422"/>
            <a:ext cx="947511" cy="908360"/>
            <a:chOff x="6122650" y="2385900"/>
            <a:chExt cx="988025" cy="947200"/>
          </a:xfrm>
        </p:grpSpPr>
        <p:sp>
          <p:nvSpPr>
            <p:cNvPr id="655" name="Google Shape;655;p30"/>
            <p:cNvSpPr/>
            <p:nvPr/>
          </p:nvSpPr>
          <p:spPr>
            <a:xfrm>
              <a:off x="6122650" y="2765300"/>
              <a:ext cx="507425" cy="567800"/>
            </a:xfrm>
            <a:custGeom>
              <a:avLst/>
              <a:gdLst/>
              <a:ahLst/>
              <a:cxnLst/>
              <a:rect l="l" t="t" r="r" b="b"/>
              <a:pathLst>
                <a:path w="20297" h="22712" extrusionOk="0">
                  <a:moveTo>
                    <a:pt x="15692" y="1047"/>
                  </a:moveTo>
                  <a:cubicBezTo>
                    <a:pt x="16699" y="1047"/>
                    <a:pt x="17535" y="1567"/>
                    <a:pt x="18111" y="2541"/>
                  </a:cubicBezTo>
                  <a:cubicBezTo>
                    <a:pt x="19279" y="4531"/>
                    <a:pt x="19252" y="6636"/>
                    <a:pt x="18637" y="8786"/>
                  </a:cubicBezTo>
                  <a:cubicBezTo>
                    <a:pt x="18173" y="10409"/>
                    <a:pt x="17397" y="11899"/>
                    <a:pt x="16585" y="13380"/>
                  </a:cubicBezTo>
                  <a:cubicBezTo>
                    <a:pt x="15167" y="15958"/>
                    <a:pt x="13739" y="18528"/>
                    <a:pt x="12874" y="21480"/>
                  </a:cubicBezTo>
                  <a:cubicBezTo>
                    <a:pt x="12669" y="21302"/>
                    <a:pt x="12544" y="21222"/>
                    <a:pt x="12446" y="21115"/>
                  </a:cubicBezTo>
                  <a:cubicBezTo>
                    <a:pt x="9805" y="18438"/>
                    <a:pt x="7093" y="15833"/>
                    <a:pt x="4363" y="13246"/>
                  </a:cubicBezTo>
                  <a:cubicBezTo>
                    <a:pt x="3266" y="12203"/>
                    <a:pt x="2320" y="11025"/>
                    <a:pt x="1669" y="9633"/>
                  </a:cubicBezTo>
                  <a:cubicBezTo>
                    <a:pt x="991" y="8152"/>
                    <a:pt x="875" y="6645"/>
                    <a:pt x="1419" y="5093"/>
                  </a:cubicBezTo>
                  <a:cubicBezTo>
                    <a:pt x="1947" y="3562"/>
                    <a:pt x="3093" y="2711"/>
                    <a:pt x="4465" y="2711"/>
                  </a:cubicBezTo>
                  <a:cubicBezTo>
                    <a:pt x="4972" y="2711"/>
                    <a:pt x="5510" y="2827"/>
                    <a:pt x="6058" y="3067"/>
                  </a:cubicBezTo>
                  <a:cubicBezTo>
                    <a:pt x="7459" y="3683"/>
                    <a:pt x="8351" y="4762"/>
                    <a:pt x="8868" y="6172"/>
                  </a:cubicBezTo>
                  <a:cubicBezTo>
                    <a:pt x="8993" y="6520"/>
                    <a:pt x="9056" y="6939"/>
                    <a:pt x="9537" y="6939"/>
                  </a:cubicBezTo>
                  <a:cubicBezTo>
                    <a:pt x="10073" y="6930"/>
                    <a:pt x="10073" y="6457"/>
                    <a:pt x="10180" y="6083"/>
                  </a:cubicBezTo>
                  <a:cubicBezTo>
                    <a:pt x="10876" y="3603"/>
                    <a:pt x="12285" y="1783"/>
                    <a:pt x="14890" y="1149"/>
                  </a:cubicBezTo>
                  <a:cubicBezTo>
                    <a:pt x="15167" y="1081"/>
                    <a:pt x="15435" y="1047"/>
                    <a:pt x="15692" y="1047"/>
                  </a:cubicBezTo>
                  <a:close/>
                  <a:moveTo>
                    <a:pt x="15543" y="1"/>
                  </a:moveTo>
                  <a:cubicBezTo>
                    <a:pt x="14862" y="1"/>
                    <a:pt x="14139" y="163"/>
                    <a:pt x="13400" y="498"/>
                  </a:cubicBezTo>
                  <a:cubicBezTo>
                    <a:pt x="11946" y="1167"/>
                    <a:pt x="10831" y="2229"/>
                    <a:pt x="9992" y="3585"/>
                  </a:cubicBezTo>
                  <a:cubicBezTo>
                    <a:pt x="9805" y="3897"/>
                    <a:pt x="9644" y="4218"/>
                    <a:pt x="9448" y="4575"/>
                  </a:cubicBezTo>
                  <a:cubicBezTo>
                    <a:pt x="8726" y="3415"/>
                    <a:pt x="7816" y="2541"/>
                    <a:pt x="6593" y="2006"/>
                  </a:cubicBezTo>
                  <a:cubicBezTo>
                    <a:pt x="5882" y="1698"/>
                    <a:pt x="5178" y="1550"/>
                    <a:pt x="4509" y="1550"/>
                  </a:cubicBezTo>
                  <a:cubicBezTo>
                    <a:pt x="2584" y="1550"/>
                    <a:pt x="953" y="2771"/>
                    <a:pt x="304" y="4896"/>
                  </a:cubicBezTo>
                  <a:cubicBezTo>
                    <a:pt x="215" y="5191"/>
                    <a:pt x="242" y="5530"/>
                    <a:pt x="1" y="5771"/>
                  </a:cubicBezTo>
                  <a:lnTo>
                    <a:pt x="1" y="8295"/>
                  </a:lnTo>
                  <a:cubicBezTo>
                    <a:pt x="402" y="9018"/>
                    <a:pt x="545" y="9847"/>
                    <a:pt x="955" y="10570"/>
                  </a:cubicBezTo>
                  <a:cubicBezTo>
                    <a:pt x="1946" y="12319"/>
                    <a:pt x="3293" y="13755"/>
                    <a:pt x="4782" y="15057"/>
                  </a:cubicBezTo>
                  <a:cubicBezTo>
                    <a:pt x="7557" y="17493"/>
                    <a:pt x="10082" y="20187"/>
                    <a:pt x="12776" y="22712"/>
                  </a:cubicBezTo>
                  <a:lnTo>
                    <a:pt x="13373" y="22712"/>
                  </a:lnTo>
                  <a:cubicBezTo>
                    <a:pt x="14239" y="19759"/>
                    <a:pt x="15684" y="17065"/>
                    <a:pt x="17165" y="14388"/>
                  </a:cubicBezTo>
                  <a:cubicBezTo>
                    <a:pt x="18075" y="12756"/>
                    <a:pt x="18967" y="11105"/>
                    <a:pt x="19538" y="9303"/>
                  </a:cubicBezTo>
                  <a:cubicBezTo>
                    <a:pt x="20207" y="7162"/>
                    <a:pt x="20296" y="5030"/>
                    <a:pt x="19458" y="2916"/>
                  </a:cubicBezTo>
                  <a:cubicBezTo>
                    <a:pt x="18698" y="1027"/>
                    <a:pt x="17254" y="1"/>
                    <a:pt x="15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6144525" y="2791450"/>
              <a:ext cx="460125" cy="510875"/>
            </a:xfrm>
            <a:custGeom>
              <a:avLst/>
              <a:gdLst/>
              <a:ahLst/>
              <a:cxnLst/>
              <a:rect l="l" t="t" r="r" b="b"/>
              <a:pathLst>
                <a:path w="18405" h="20435" extrusionOk="0">
                  <a:moveTo>
                    <a:pt x="14817" y="1"/>
                  </a:moveTo>
                  <a:cubicBezTo>
                    <a:pt x="14560" y="1"/>
                    <a:pt x="14292" y="35"/>
                    <a:pt x="14015" y="103"/>
                  </a:cubicBezTo>
                  <a:cubicBezTo>
                    <a:pt x="11410" y="737"/>
                    <a:pt x="10001" y="2557"/>
                    <a:pt x="9305" y="5037"/>
                  </a:cubicBezTo>
                  <a:cubicBezTo>
                    <a:pt x="9198" y="5411"/>
                    <a:pt x="9198" y="5884"/>
                    <a:pt x="8662" y="5893"/>
                  </a:cubicBezTo>
                  <a:cubicBezTo>
                    <a:pt x="8181" y="5893"/>
                    <a:pt x="8118" y="5474"/>
                    <a:pt x="7993" y="5126"/>
                  </a:cubicBezTo>
                  <a:cubicBezTo>
                    <a:pt x="7476" y="3716"/>
                    <a:pt x="6584" y="2637"/>
                    <a:pt x="5183" y="2021"/>
                  </a:cubicBezTo>
                  <a:cubicBezTo>
                    <a:pt x="4635" y="1781"/>
                    <a:pt x="4097" y="1665"/>
                    <a:pt x="3590" y="1665"/>
                  </a:cubicBezTo>
                  <a:cubicBezTo>
                    <a:pt x="2218" y="1665"/>
                    <a:pt x="1072" y="2516"/>
                    <a:pt x="544" y="4047"/>
                  </a:cubicBezTo>
                  <a:cubicBezTo>
                    <a:pt x="0" y="5599"/>
                    <a:pt x="116" y="7106"/>
                    <a:pt x="794" y="8587"/>
                  </a:cubicBezTo>
                  <a:cubicBezTo>
                    <a:pt x="1445" y="9979"/>
                    <a:pt x="2391" y="11157"/>
                    <a:pt x="3488" y="12200"/>
                  </a:cubicBezTo>
                  <a:cubicBezTo>
                    <a:pt x="6218" y="14787"/>
                    <a:pt x="8930" y="17392"/>
                    <a:pt x="11571" y="20069"/>
                  </a:cubicBezTo>
                  <a:cubicBezTo>
                    <a:pt x="11669" y="20176"/>
                    <a:pt x="11794" y="20256"/>
                    <a:pt x="11999" y="20434"/>
                  </a:cubicBezTo>
                  <a:cubicBezTo>
                    <a:pt x="12864" y="17482"/>
                    <a:pt x="14292" y="14912"/>
                    <a:pt x="15710" y="12334"/>
                  </a:cubicBezTo>
                  <a:cubicBezTo>
                    <a:pt x="16522" y="10853"/>
                    <a:pt x="17298" y="9363"/>
                    <a:pt x="17762" y="7740"/>
                  </a:cubicBezTo>
                  <a:cubicBezTo>
                    <a:pt x="18377" y="5590"/>
                    <a:pt x="18404" y="3485"/>
                    <a:pt x="17236" y="1495"/>
                  </a:cubicBezTo>
                  <a:cubicBezTo>
                    <a:pt x="16660" y="521"/>
                    <a:pt x="15824" y="1"/>
                    <a:pt x="14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30"/>
          <p:cNvGrpSpPr/>
          <p:nvPr/>
        </p:nvGrpSpPr>
        <p:grpSpPr>
          <a:xfrm>
            <a:off x="5367866" y="3799502"/>
            <a:ext cx="393207" cy="391119"/>
            <a:chOff x="4349275" y="3635725"/>
            <a:chExt cx="469725" cy="467175"/>
          </a:xfrm>
        </p:grpSpPr>
        <p:sp>
          <p:nvSpPr>
            <p:cNvPr id="662" name="Google Shape;662;p30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627;p30">
            <a:extLst>
              <a:ext uri="{FF2B5EF4-FFF2-40B4-BE49-F238E27FC236}">
                <a16:creationId xmlns:a16="http://schemas.microsoft.com/office/drawing/2014/main" id="{5B699E35-B1F4-8E07-EEA2-AC92BA90EB1B}"/>
              </a:ext>
            </a:extLst>
          </p:cNvPr>
          <p:cNvSpPr txBox="1">
            <a:spLocks/>
          </p:cNvSpPr>
          <p:nvPr/>
        </p:nvSpPr>
        <p:spPr>
          <a:xfrm>
            <a:off x="710225" y="2344851"/>
            <a:ext cx="700286" cy="700286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32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</a:t>
            </a:r>
            <a:r>
              <a:rPr lang="en-US" altLang="zh-TW" sz="32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2</a:t>
            </a:r>
            <a:endParaRPr lang="en" sz="32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22" name="Google Shape;627;p30">
            <a:extLst>
              <a:ext uri="{FF2B5EF4-FFF2-40B4-BE49-F238E27FC236}">
                <a16:creationId xmlns:a16="http://schemas.microsoft.com/office/drawing/2014/main" id="{323AEC2E-6F68-B537-5E83-1AC81136759C}"/>
              </a:ext>
            </a:extLst>
          </p:cNvPr>
          <p:cNvSpPr txBox="1">
            <a:spLocks/>
          </p:cNvSpPr>
          <p:nvPr/>
        </p:nvSpPr>
        <p:spPr>
          <a:xfrm>
            <a:off x="710225" y="3269333"/>
            <a:ext cx="700286" cy="700286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32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</a:t>
            </a:r>
            <a:r>
              <a:rPr lang="en-US" altLang="zh-TW" sz="32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3</a:t>
            </a:r>
            <a:endParaRPr lang="en" sz="32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23" name="Google Shape;627;p30">
            <a:extLst>
              <a:ext uri="{FF2B5EF4-FFF2-40B4-BE49-F238E27FC236}">
                <a16:creationId xmlns:a16="http://schemas.microsoft.com/office/drawing/2014/main" id="{D1A08797-A38C-842B-B42C-8ED797E364EC}"/>
              </a:ext>
            </a:extLst>
          </p:cNvPr>
          <p:cNvSpPr txBox="1">
            <a:spLocks/>
          </p:cNvSpPr>
          <p:nvPr/>
        </p:nvSpPr>
        <p:spPr>
          <a:xfrm>
            <a:off x="710225" y="4193815"/>
            <a:ext cx="700286" cy="700286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32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</a:t>
            </a:r>
            <a:r>
              <a:rPr lang="en-US" altLang="zh-TW" sz="32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4</a:t>
            </a:r>
            <a:endParaRPr lang="en" sz="32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C6F5A79-54DB-6BBF-7FF3-BD2778E23CF3}"/>
              </a:ext>
            </a:extLst>
          </p:cNvPr>
          <p:cNvSpPr txBox="1"/>
          <p:nvPr/>
        </p:nvSpPr>
        <p:spPr>
          <a:xfrm>
            <a:off x="1701135" y="1480785"/>
            <a:ext cx="2086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發想理念 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74D8346-9226-B68D-BF12-F6B42CFDC990}"/>
              </a:ext>
            </a:extLst>
          </p:cNvPr>
          <p:cNvSpPr txBox="1"/>
          <p:nvPr/>
        </p:nvSpPr>
        <p:spPr>
          <a:xfrm>
            <a:off x="1701136" y="2453835"/>
            <a:ext cx="4165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關於居家智慧栽培園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1D7CAF6-E8F6-B2CA-10A1-C22E49FE4520}"/>
              </a:ext>
            </a:extLst>
          </p:cNvPr>
          <p:cNvSpPr txBox="1"/>
          <p:nvPr/>
        </p:nvSpPr>
        <p:spPr>
          <a:xfrm>
            <a:off x="1701136" y="3327088"/>
            <a:ext cx="19107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如何開發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7B58FCC-A356-FC46-5EE7-7F8CCC0E404B}"/>
              </a:ext>
            </a:extLst>
          </p:cNvPr>
          <p:cNvSpPr txBox="1"/>
          <p:nvPr/>
        </p:nvSpPr>
        <p:spPr>
          <a:xfrm>
            <a:off x="1701137" y="4300138"/>
            <a:ext cx="214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9344E8-4BFC-1498-7FB2-2AF3AFE70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>
                <a:solidFill>
                  <a:schemeClr val="bg2"/>
                </a:solidFill>
              </a:rPr>
              <a:t>2</a:t>
            </a:fld>
            <a:endParaRPr lang="zh-TW" altLang="en-US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07978450-0A1D-AFF9-8AB5-0C243ECF7A24}"/>
              </a:ext>
            </a:extLst>
          </p:cNvPr>
          <p:cNvSpPr/>
          <p:nvPr/>
        </p:nvSpPr>
        <p:spPr>
          <a:xfrm>
            <a:off x="5074866" y="1444958"/>
            <a:ext cx="3702086" cy="2660648"/>
          </a:xfrm>
          <a:prstGeom prst="roundRect">
            <a:avLst/>
          </a:prstGeom>
          <a:solidFill>
            <a:srgbClr val="FFED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071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"</a:t>
            </a:r>
            <a:r>
              <a:rPr kumimoji="0" lang="en-US" altLang="zh-TW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dataload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"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資料表：記錄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"</a:t>
            </a:r>
            <a:r>
              <a:rPr kumimoji="0" lang="en-US" altLang="zh-TW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air_temp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" (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空氣溫度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)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、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"</a:t>
            </a:r>
            <a:r>
              <a:rPr kumimoji="0" lang="en-US" altLang="zh-TW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air_hum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" (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空氣濕度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)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、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"</a:t>
            </a:r>
            <a:r>
              <a:rPr kumimoji="0" lang="en-US" altLang="zh-TW" sz="18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soil_hum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" (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土壤濕度</a:t>
            </a:r>
            <a:r>
              <a:rPr kumimoji="0" lang="en-US" altLang="zh-TW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)</a:t>
            </a:r>
            <a:r>
              <a:rPr kumimoji="0" lang="zh-TW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  <a:sym typeface="Arial"/>
              </a:rPr>
              <a:t>欄位。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3AAE69B-84D8-5DC9-D62F-4E1CE81C26DF}"/>
              </a:ext>
            </a:extLst>
          </p:cNvPr>
          <p:cNvSpPr/>
          <p:nvPr/>
        </p:nvSpPr>
        <p:spPr>
          <a:xfrm>
            <a:off x="611359" y="2408146"/>
            <a:ext cx="3702086" cy="1697460"/>
          </a:xfrm>
          <a:prstGeom prst="roundRect">
            <a:avLst/>
          </a:prstGeom>
          <a:solidFill>
            <a:srgbClr val="FFED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64" name="Google Shape;1864;p62"/>
          <p:cNvSpPr txBox="1">
            <a:spLocks noGrp="1"/>
          </p:cNvSpPr>
          <p:nvPr>
            <p:ph type="title"/>
          </p:nvPr>
        </p:nvSpPr>
        <p:spPr>
          <a:xfrm>
            <a:off x="710225" y="1489937"/>
            <a:ext cx="3482325" cy="736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資料庫紀錄</a:t>
            </a:r>
            <a:endParaRPr lang="en-US" sz="3600" dirty="0">
              <a:highlight>
                <a:schemeClr val="accent6"/>
              </a:highlight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1865" name="Google Shape;1865;p62"/>
          <p:cNvSpPr/>
          <p:nvPr/>
        </p:nvSpPr>
        <p:spPr>
          <a:xfrm>
            <a:off x="4464438" y="1367326"/>
            <a:ext cx="215121" cy="3659083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1867" name="Google Shape;1867;p62"/>
          <p:cNvSpPr/>
          <p:nvPr/>
        </p:nvSpPr>
        <p:spPr>
          <a:xfrm rot="19226128">
            <a:off x="162609" y="1270756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58;p36">
            <a:extLst>
              <a:ext uri="{FF2B5EF4-FFF2-40B4-BE49-F238E27FC236}">
                <a16:creationId xmlns:a16="http://schemas.microsoft.com/office/drawing/2014/main" id="{1BD1C0CF-AA0A-0C88-5F72-5325FB137ADE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04.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7EDB52-32B5-B1E4-E3A3-B7A03A25A607}"/>
              </a:ext>
            </a:extLst>
          </p:cNvPr>
          <p:cNvSpPr txBox="1"/>
          <p:nvPr/>
        </p:nvSpPr>
        <p:spPr>
          <a:xfrm>
            <a:off x="466377" y="2566993"/>
            <a:ext cx="3722807" cy="135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810" algn="ctr">
              <a:lnSpc>
                <a:spcPct val="150000"/>
              </a:lnSpc>
              <a:spcAft>
                <a:spcPts val="800"/>
              </a:spcAft>
            </a:pPr>
            <a:r>
              <a:rPr lang="en-US" altLang="zh-TW" sz="16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附件</a:t>
            </a:r>
            <a:r>
              <a:rPr lang="en-US" altLang="zh-TW" sz="16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hardware.sql</a:t>
            </a:r>
            <a:r>
              <a:rPr lang="zh-TW" altLang="en-US" sz="16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6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history.sql</a:t>
            </a:r>
            <a:r>
              <a:rPr lang="en-US" altLang="zh-TW" sz="16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)</a:t>
            </a:r>
          </a:p>
          <a:p>
            <a:pPr marL="60071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18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pumpload</a:t>
            </a: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資料表：記錄抽水馬達啟動時間。</a:t>
            </a:r>
          </a:p>
        </p:txBody>
      </p:sp>
      <p:grpSp>
        <p:nvGrpSpPr>
          <p:cNvPr id="1886" name="Google Shape;1886;p62"/>
          <p:cNvGrpSpPr/>
          <p:nvPr/>
        </p:nvGrpSpPr>
        <p:grpSpPr>
          <a:xfrm rot="-598177">
            <a:off x="7558861" y="4296105"/>
            <a:ext cx="675005" cy="377078"/>
            <a:chOff x="2435325" y="2962750"/>
            <a:chExt cx="225775" cy="126125"/>
          </a:xfrm>
        </p:grpSpPr>
        <p:sp>
          <p:nvSpPr>
            <p:cNvPr id="1887" name="Google Shape;1887;p62"/>
            <p:cNvSpPr/>
            <p:nvPr/>
          </p:nvSpPr>
          <p:spPr>
            <a:xfrm>
              <a:off x="2435325" y="3020900"/>
              <a:ext cx="56875" cy="67000"/>
            </a:xfrm>
            <a:custGeom>
              <a:avLst/>
              <a:gdLst/>
              <a:ahLst/>
              <a:cxnLst/>
              <a:rect l="l" t="t" r="r" b="b"/>
              <a:pathLst>
                <a:path w="2275" h="2680" extrusionOk="0">
                  <a:moveTo>
                    <a:pt x="1275" y="1"/>
                  </a:moveTo>
                  <a:cubicBezTo>
                    <a:pt x="848" y="1"/>
                    <a:pt x="424" y="206"/>
                    <a:pt x="208" y="610"/>
                  </a:cubicBezTo>
                  <a:cubicBezTo>
                    <a:pt x="32" y="942"/>
                    <a:pt x="0" y="1356"/>
                    <a:pt x="141" y="1706"/>
                  </a:cubicBezTo>
                  <a:cubicBezTo>
                    <a:pt x="278" y="2047"/>
                    <a:pt x="556" y="2347"/>
                    <a:pt x="882" y="2515"/>
                  </a:cubicBezTo>
                  <a:cubicBezTo>
                    <a:pt x="1056" y="2606"/>
                    <a:pt x="1264" y="2679"/>
                    <a:pt x="1464" y="2680"/>
                  </a:cubicBezTo>
                  <a:cubicBezTo>
                    <a:pt x="1464" y="2680"/>
                    <a:pt x="1465" y="2680"/>
                    <a:pt x="1466" y="2680"/>
                  </a:cubicBezTo>
                  <a:cubicBezTo>
                    <a:pt x="1679" y="2680"/>
                    <a:pt x="1679" y="2345"/>
                    <a:pt x="1463" y="2344"/>
                  </a:cubicBezTo>
                  <a:cubicBezTo>
                    <a:pt x="1455" y="2344"/>
                    <a:pt x="1448" y="2343"/>
                    <a:pt x="1440" y="2343"/>
                  </a:cubicBezTo>
                  <a:cubicBezTo>
                    <a:pt x="1431" y="2342"/>
                    <a:pt x="1421" y="2341"/>
                    <a:pt x="1412" y="2341"/>
                  </a:cubicBezTo>
                  <a:cubicBezTo>
                    <a:pt x="1409" y="2341"/>
                    <a:pt x="1407" y="2340"/>
                    <a:pt x="1405" y="2340"/>
                  </a:cubicBezTo>
                  <a:lnTo>
                    <a:pt x="1405" y="2340"/>
                  </a:lnTo>
                  <a:cubicBezTo>
                    <a:pt x="1406" y="2340"/>
                    <a:pt x="1404" y="2340"/>
                    <a:pt x="1399" y="2339"/>
                  </a:cubicBezTo>
                  <a:cubicBezTo>
                    <a:pt x="1317" y="2323"/>
                    <a:pt x="1237" y="2304"/>
                    <a:pt x="1158" y="2274"/>
                  </a:cubicBezTo>
                  <a:cubicBezTo>
                    <a:pt x="911" y="2180"/>
                    <a:pt x="693" y="1987"/>
                    <a:pt x="547" y="1762"/>
                  </a:cubicBezTo>
                  <a:cubicBezTo>
                    <a:pt x="225" y="1270"/>
                    <a:pt x="417" y="532"/>
                    <a:pt x="1013" y="367"/>
                  </a:cubicBezTo>
                  <a:cubicBezTo>
                    <a:pt x="1098" y="343"/>
                    <a:pt x="1186" y="332"/>
                    <a:pt x="1274" y="332"/>
                  </a:cubicBezTo>
                  <a:cubicBezTo>
                    <a:pt x="1510" y="332"/>
                    <a:pt x="1744" y="416"/>
                    <a:pt x="1916" y="582"/>
                  </a:cubicBezTo>
                  <a:cubicBezTo>
                    <a:pt x="1951" y="615"/>
                    <a:pt x="1990" y="629"/>
                    <a:pt x="2028" y="629"/>
                  </a:cubicBezTo>
                  <a:cubicBezTo>
                    <a:pt x="2158" y="629"/>
                    <a:pt x="2275" y="461"/>
                    <a:pt x="2154" y="344"/>
                  </a:cubicBezTo>
                  <a:cubicBezTo>
                    <a:pt x="1914" y="114"/>
                    <a:pt x="1593" y="1"/>
                    <a:pt x="1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2"/>
            <p:cNvSpPr/>
            <p:nvPr/>
          </p:nvSpPr>
          <p:spPr>
            <a:xfrm>
              <a:off x="2475425" y="2962750"/>
              <a:ext cx="86500" cy="68525"/>
            </a:xfrm>
            <a:custGeom>
              <a:avLst/>
              <a:gdLst/>
              <a:ahLst/>
              <a:cxnLst/>
              <a:rect l="l" t="t" r="r" b="b"/>
              <a:pathLst>
                <a:path w="3460" h="2741" extrusionOk="0">
                  <a:moveTo>
                    <a:pt x="1822" y="1"/>
                  </a:moveTo>
                  <a:cubicBezTo>
                    <a:pt x="1041" y="1"/>
                    <a:pt x="332" y="546"/>
                    <a:pt x="126" y="1298"/>
                  </a:cubicBezTo>
                  <a:cubicBezTo>
                    <a:pt x="1" y="1752"/>
                    <a:pt x="53" y="2232"/>
                    <a:pt x="254" y="2654"/>
                  </a:cubicBezTo>
                  <a:cubicBezTo>
                    <a:pt x="283" y="2715"/>
                    <a:pt x="332" y="2741"/>
                    <a:pt x="382" y="2741"/>
                  </a:cubicBezTo>
                  <a:cubicBezTo>
                    <a:pt x="491" y="2741"/>
                    <a:pt x="608" y="2619"/>
                    <a:pt x="544" y="2485"/>
                  </a:cubicBezTo>
                  <a:cubicBezTo>
                    <a:pt x="174" y="1706"/>
                    <a:pt x="513" y="718"/>
                    <a:pt x="1345" y="423"/>
                  </a:cubicBezTo>
                  <a:cubicBezTo>
                    <a:pt x="1495" y="369"/>
                    <a:pt x="1648" y="344"/>
                    <a:pt x="1799" y="344"/>
                  </a:cubicBezTo>
                  <a:cubicBezTo>
                    <a:pt x="2421" y="344"/>
                    <a:pt x="2994" y="777"/>
                    <a:pt x="3113" y="1433"/>
                  </a:cubicBezTo>
                  <a:cubicBezTo>
                    <a:pt x="3128" y="1517"/>
                    <a:pt x="3188" y="1554"/>
                    <a:pt x="3253" y="1554"/>
                  </a:cubicBezTo>
                  <a:cubicBezTo>
                    <a:pt x="3351" y="1554"/>
                    <a:pt x="3459" y="1471"/>
                    <a:pt x="3437" y="1343"/>
                  </a:cubicBezTo>
                  <a:cubicBezTo>
                    <a:pt x="3302" y="594"/>
                    <a:pt x="2612" y="16"/>
                    <a:pt x="1853" y="1"/>
                  </a:cubicBezTo>
                  <a:cubicBezTo>
                    <a:pt x="1843" y="1"/>
                    <a:pt x="1832" y="1"/>
                    <a:pt x="1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2"/>
            <p:cNvSpPr/>
            <p:nvPr/>
          </p:nvSpPr>
          <p:spPr>
            <a:xfrm>
              <a:off x="2553075" y="2977450"/>
              <a:ext cx="66375" cy="56650"/>
            </a:xfrm>
            <a:custGeom>
              <a:avLst/>
              <a:gdLst/>
              <a:ahLst/>
              <a:cxnLst/>
              <a:rect l="l" t="t" r="r" b="b"/>
              <a:pathLst>
                <a:path w="2655" h="2266" extrusionOk="0">
                  <a:moveTo>
                    <a:pt x="1216" y="1"/>
                  </a:moveTo>
                  <a:cubicBezTo>
                    <a:pt x="1085" y="1"/>
                    <a:pt x="952" y="22"/>
                    <a:pt x="823" y="65"/>
                  </a:cubicBezTo>
                  <a:cubicBezTo>
                    <a:pt x="508" y="173"/>
                    <a:pt x="238" y="388"/>
                    <a:pt x="74" y="680"/>
                  </a:cubicBezTo>
                  <a:cubicBezTo>
                    <a:pt x="0" y="810"/>
                    <a:pt x="117" y="931"/>
                    <a:pt x="231" y="931"/>
                  </a:cubicBezTo>
                  <a:cubicBezTo>
                    <a:pt x="281" y="931"/>
                    <a:pt x="332" y="907"/>
                    <a:pt x="364" y="849"/>
                  </a:cubicBezTo>
                  <a:cubicBezTo>
                    <a:pt x="547" y="524"/>
                    <a:pt x="884" y="342"/>
                    <a:pt x="1228" y="342"/>
                  </a:cubicBezTo>
                  <a:cubicBezTo>
                    <a:pt x="1423" y="342"/>
                    <a:pt x="1621" y="401"/>
                    <a:pt x="1794" y="525"/>
                  </a:cubicBezTo>
                  <a:cubicBezTo>
                    <a:pt x="2263" y="861"/>
                    <a:pt x="2323" y="1551"/>
                    <a:pt x="1936" y="1975"/>
                  </a:cubicBezTo>
                  <a:cubicBezTo>
                    <a:pt x="1824" y="2097"/>
                    <a:pt x="1937" y="2265"/>
                    <a:pt x="2062" y="2265"/>
                  </a:cubicBezTo>
                  <a:cubicBezTo>
                    <a:pt x="2100" y="2265"/>
                    <a:pt x="2139" y="2250"/>
                    <a:pt x="2174" y="2212"/>
                  </a:cubicBezTo>
                  <a:cubicBezTo>
                    <a:pt x="2568" y="1781"/>
                    <a:pt x="2655" y="1101"/>
                    <a:pt x="2326" y="605"/>
                  </a:cubicBezTo>
                  <a:cubicBezTo>
                    <a:pt x="2079" y="231"/>
                    <a:pt x="1654" y="1"/>
                    <a:pt x="1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2"/>
            <p:cNvSpPr/>
            <p:nvPr/>
          </p:nvSpPr>
          <p:spPr>
            <a:xfrm>
              <a:off x="2466475" y="3019950"/>
              <a:ext cx="194625" cy="68925"/>
            </a:xfrm>
            <a:custGeom>
              <a:avLst/>
              <a:gdLst/>
              <a:ahLst/>
              <a:cxnLst/>
              <a:rect l="l" t="t" r="r" b="b"/>
              <a:pathLst>
                <a:path w="7785" h="2757" extrusionOk="0">
                  <a:moveTo>
                    <a:pt x="6296" y="1"/>
                  </a:moveTo>
                  <a:cubicBezTo>
                    <a:pt x="5962" y="1"/>
                    <a:pt x="5627" y="110"/>
                    <a:pt x="5358" y="323"/>
                  </a:cubicBezTo>
                  <a:cubicBezTo>
                    <a:pt x="5225" y="430"/>
                    <a:pt x="5347" y="600"/>
                    <a:pt x="5486" y="600"/>
                  </a:cubicBezTo>
                  <a:cubicBezTo>
                    <a:pt x="5523" y="600"/>
                    <a:pt x="5561" y="589"/>
                    <a:pt x="5596" y="561"/>
                  </a:cubicBezTo>
                  <a:cubicBezTo>
                    <a:pt x="5789" y="408"/>
                    <a:pt x="6036" y="332"/>
                    <a:pt x="6284" y="332"/>
                  </a:cubicBezTo>
                  <a:cubicBezTo>
                    <a:pt x="6569" y="332"/>
                    <a:pt x="6855" y="432"/>
                    <a:pt x="7058" y="630"/>
                  </a:cubicBezTo>
                  <a:cubicBezTo>
                    <a:pt x="7431" y="993"/>
                    <a:pt x="7427" y="1634"/>
                    <a:pt x="7109" y="2031"/>
                  </a:cubicBezTo>
                  <a:cubicBezTo>
                    <a:pt x="6853" y="2349"/>
                    <a:pt x="6461" y="2422"/>
                    <a:pt x="6058" y="2422"/>
                  </a:cubicBezTo>
                  <a:cubicBezTo>
                    <a:pt x="5774" y="2422"/>
                    <a:pt x="5484" y="2386"/>
                    <a:pt x="5235" y="2374"/>
                  </a:cubicBezTo>
                  <a:cubicBezTo>
                    <a:pt x="4951" y="2359"/>
                    <a:pt x="4667" y="2354"/>
                    <a:pt x="4383" y="2354"/>
                  </a:cubicBezTo>
                  <a:cubicBezTo>
                    <a:pt x="3886" y="2354"/>
                    <a:pt x="3388" y="2371"/>
                    <a:pt x="2891" y="2388"/>
                  </a:cubicBezTo>
                  <a:cubicBezTo>
                    <a:pt x="2395" y="2405"/>
                    <a:pt x="1900" y="2421"/>
                    <a:pt x="1404" y="2421"/>
                  </a:cubicBezTo>
                  <a:cubicBezTo>
                    <a:pt x="1008" y="2421"/>
                    <a:pt x="612" y="2410"/>
                    <a:pt x="217" y="2382"/>
                  </a:cubicBezTo>
                  <a:cubicBezTo>
                    <a:pt x="212" y="2382"/>
                    <a:pt x="207" y="2381"/>
                    <a:pt x="202" y="2381"/>
                  </a:cubicBezTo>
                  <a:cubicBezTo>
                    <a:pt x="1" y="2381"/>
                    <a:pt x="7" y="2703"/>
                    <a:pt x="217" y="2718"/>
                  </a:cubicBezTo>
                  <a:cubicBezTo>
                    <a:pt x="613" y="2746"/>
                    <a:pt x="1010" y="2757"/>
                    <a:pt x="1407" y="2757"/>
                  </a:cubicBezTo>
                  <a:cubicBezTo>
                    <a:pt x="1938" y="2757"/>
                    <a:pt x="2469" y="2738"/>
                    <a:pt x="3000" y="2721"/>
                  </a:cubicBezTo>
                  <a:cubicBezTo>
                    <a:pt x="3404" y="2707"/>
                    <a:pt x="3805" y="2699"/>
                    <a:pt x="4207" y="2699"/>
                  </a:cubicBezTo>
                  <a:cubicBezTo>
                    <a:pt x="4722" y="2699"/>
                    <a:pt x="5236" y="2712"/>
                    <a:pt x="5754" y="2743"/>
                  </a:cubicBezTo>
                  <a:cubicBezTo>
                    <a:pt x="5833" y="2748"/>
                    <a:pt x="5914" y="2750"/>
                    <a:pt x="5996" y="2750"/>
                  </a:cubicBezTo>
                  <a:cubicBezTo>
                    <a:pt x="6612" y="2750"/>
                    <a:pt x="7242" y="2593"/>
                    <a:pt x="7532" y="1984"/>
                  </a:cubicBezTo>
                  <a:cubicBezTo>
                    <a:pt x="7784" y="1453"/>
                    <a:pt x="7712" y="764"/>
                    <a:pt x="7260" y="360"/>
                  </a:cubicBezTo>
                  <a:cubicBezTo>
                    <a:pt x="6990" y="119"/>
                    <a:pt x="6643" y="1"/>
                    <a:pt x="6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2"/>
            <p:cNvSpPr/>
            <p:nvPr/>
          </p:nvSpPr>
          <p:spPr>
            <a:xfrm>
              <a:off x="2500875" y="2979950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554" y="365"/>
                  </a:moveTo>
                  <a:cubicBezTo>
                    <a:pt x="551" y="367"/>
                    <a:pt x="548" y="368"/>
                    <a:pt x="545" y="369"/>
                  </a:cubicBezTo>
                  <a:cubicBezTo>
                    <a:pt x="548" y="368"/>
                    <a:pt x="551" y="367"/>
                    <a:pt x="554" y="365"/>
                  </a:cubicBezTo>
                  <a:close/>
                  <a:moveTo>
                    <a:pt x="378" y="534"/>
                  </a:moveTo>
                  <a:lnTo>
                    <a:pt x="378" y="534"/>
                  </a:lnTo>
                  <a:cubicBezTo>
                    <a:pt x="377" y="537"/>
                    <a:pt x="376" y="539"/>
                    <a:pt x="375" y="542"/>
                  </a:cubicBezTo>
                  <a:lnTo>
                    <a:pt x="375" y="542"/>
                  </a:lnTo>
                  <a:cubicBezTo>
                    <a:pt x="376" y="539"/>
                    <a:pt x="377" y="537"/>
                    <a:pt x="378" y="534"/>
                  </a:cubicBezTo>
                  <a:close/>
                  <a:moveTo>
                    <a:pt x="351" y="608"/>
                  </a:moveTo>
                  <a:lnTo>
                    <a:pt x="351" y="608"/>
                  </a:lnTo>
                  <a:cubicBezTo>
                    <a:pt x="351" y="610"/>
                    <a:pt x="351" y="611"/>
                    <a:pt x="351" y="613"/>
                  </a:cubicBezTo>
                  <a:lnTo>
                    <a:pt x="351" y="613"/>
                  </a:lnTo>
                  <a:cubicBezTo>
                    <a:pt x="351" y="611"/>
                    <a:pt x="351" y="610"/>
                    <a:pt x="351" y="608"/>
                  </a:cubicBezTo>
                  <a:close/>
                  <a:moveTo>
                    <a:pt x="673" y="1"/>
                  </a:moveTo>
                  <a:cubicBezTo>
                    <a:pt x="507" y="1"/>
                    <a:pt x="343" y="79"/>
                    <a:pt x="223" y="191"/>
                  </a:cubicBezTo>
                  <a:cubicBezTo>
                    <a:pt x="88" y="319"/>
                    <a:pt x="1" y="506"/>
                    <a:pt x="11" y="693"/>
                  </a:cubicBezTo>
                  <a:cubicBezTo>
                    <a:pt x="17" y="778"/>
                    <a:pt x="82" y="862"/>
                    <a:pt x="173" y="862"/>
                  </a:cubicBezTo>
                  <a:cubicBezTo>
                    <a:pt x="175" y="862"/>
                    <a:pt x="178" y="862"/>
                    <a:pt x="180" y="862"/>
                  </a:cubicBezTo>
                  <a:cubicBezTo>
                    <a:pt x="267" y="857"/>
                    <a:pt x="353" y="787"/>
                    <a:pt x="348" y="693"/>
                  </a:cubicBezTo>
                  <a:cubicBezTo>
                    <a:pt x="347" y="673"/>
                    <a:pt x="347" y="653"/>
                    <a:pt x="348" y="634"/>
                  </a:cubicBezTo>
                  <a:lnTo>
                    <a:pt x="348" y="634"/>
                  </a:lnTo>
                  <a:cubicBezTo>
                    <a:pt x="353" y="608"/>
                    <a:pt x="360" y="583"/>
                    <a:pt x="369" y="558"/>
                  </a:cubicBezTo>
                  <a:lnTo>
                    <a:pt x="369" y="558"/>
                  </a:lnTo>
                  <a:cubicBezTo>
                    <a:pt x="380" y="533"/>
                    <a:pt x="394" y="510"/>
                    <a:pt x="409" y="488"/>
                  </a:cubicBezTo>
                  <a:lnTo>
                    <a:pt x="409" y="488"/>
                  </a:lnTo>
                  <a:cubicBezTo>
                    <a:pt x="406" y="491"/>
                    <a:pt x="405" y="493"/>
                    <a:pt x="404" y="493"/>
                  </a:cubicBezTo>
                  <a:cubicBezTo>
                    <a:pt x="404" y="493"/>
                    <a:pt x="411" y="483"/>
                    <a:pt x="415" y="478"/>
                  </a:cubicBezTo>
                  <a:cubicBezTo>
                    <a:pt x="416" y="477"/>
                    <a:pt x="416" y="477"/>
                    <a:pt x="416" y="476"/>
                  </a:cubicBezTo>
                  <a:lnTo>
                    <a:pt x="416" y="476"/>
                  </a:lnTo>
                  <a:cubicBezTo>
                    <a:pt x="414" y="480"/>
                    <a:pt x="411" y="484"/>
                    <a:pt x="409" y="487"/>
                  </a:cubicBezTo>
                  <a:cubicBezTo>
                    <a:pt x="409" y="487"/>
                    <a:pt x="409" y="487"/>
                    <a:pt x="409" y="488"/>
                  </a:cubicBezTo>
                  <a:lnTo>
                    <a:pt x="409" y="488"/>
                  </a:lnTo>
                  <a:cubicBezTo>
                    <a:pt x="411" y="484"/>
                    <a:pt x="415" y="480"/>
                    <a:pt x="420" y="473"/>
                  </a:cubicBezTo>
                  <a:lnTo>
                    <a:pt x="420" y="473"/>
                  </a:lnTo>
                  <a:cubicBezTo>
                    <a:pt x="418" y="474"/>
                    <a:pt x="417" y="475"/>
                    <a:pt x="416" y="476"/>
                  </a:cubicBezTo>
                  <a:lnTo>
                    <a:pt x="416" y="476"/>
                  </a:lnTo>
                  <a:cubicBezTo>
                    <a:pt x="418" y="474"/>
                    <a:pt x="420" y="471"/>
                    <a:pt x="423" y="468"/>
                  </a:cubicBezTo>
                  <a:lnTo>
                    <a:pt x="423" y="468"/>
                  </a:lnTo>
                  <a:cubicBezTo>
                    <a:pt x="422" y="470"/>
                    <a:pt x="421" y="471"/>
                    <a:pt x="420" y="473"/>
                  </a:cubicBezTo>
                  <a:lnTo>
                    <a:pt x="420" y="473"/>
                  </a:lnTo>
                  <a:cubicBezTo>
                    <a:pt x="429" y="462"/>
                    <a:pt x="439" y="451"/>
                    <a:pt x="450" y="441"/>
                  </a:cubicBezTo>
                  <a:cubicBezTo>
                    <a:pt x="461" y="429"/>
                    <a:pt x="472" y="419"/>
                    <a:pt x="484" y="409"/>
                  </a:cubicBezTo>
                  <a:lnTo>
                    <a:pt x="484" y="409"/>
                  </a:lnTo>
                  <a:cubicBezTo>
                    <a:pt x="488" y="406"/>
                    <a:pt x="492" y="403"/>
                    <a:pt x="496" y="400"/>
                  </a:cubicBezTo>
                  <a:cubicBezTo>
                    <a:pt x="519" y="384"/>
                    <a:pt x="543" y="372"/>
                    <a:pt x="567" y="360"/>
                  </a:cubicBezTo>
                  <a:lnTo>
                    <a:pt x="567" y="360"/>
                  </a:lnTo>
                  <a:cubicBezTo>
                    <a:pt x="592" y="352"/>
                    <a:pt x="617" y="344"/>
                    <a:pt x="642" y="339"/>
                  </a:cubicBezTo>
                  <a:lnTo>
                    <a:pt x="642" y="339"/>
                  </a:lnTo>
                  <a:cubicBezTo>
                    <a:pt x="654" y="338"/>
                    <a:pt x="667" y="338"/>
                    <a:pt x="679" y="338"/>
                  </a:cubicBezTo>
                  <a:cubicBezTo>
                    <a:pt x="697" y="338"/>
                    <a:pt x="716" y="339"/>
                    <a:pt x="734" y="341"/>
                  </a:cubicBezTo>
                  <a:cubicBezTo>
                    <a:pt x="738" y="341"/>
                    <a:pt x="741" y="341"/>
                    <a:pt x="744" y="341"/>
                  </a:cubicBezTo>
                  <a:cubicBezTo>
                    <a:pt x="782" y="341"/>
                    <a:pt x="828" y="316"/>
                    <a:pt x="853" y="291"/>
                  </a:cubicBezTo>
                  <a:cubicBezTo>
                    <a:pt x="882" y="263"/>
                    <a:pt x="904" y="215"/>
                    <a:pt x="902" y="172"/>
                  </a:cubicBezTo>
                  <a:cubicBezTo>
                    <a:pt x="900" y="129"/>
                    <a:pt x="886" y="84"/>
                    <a:pt x="853" y="54"/>
                  </a:cubicBezTo>
                  <a:cubicBezTo>
                    <a:pt x="817" y="22"/>
                    <a:pt x="781" y="10"/>
                    <a:pt x="734" y="4"/>
                  </a:cubicBezTo>
                  <a:cubicBezTo>
                    <a:pt x="714" y="2"/>
                    <a:pt x="694" y="1"/>
                    <a:pt x="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2"/>
            <p:cNvSpPr/>
            <p:nvPr/>
          </p:nvSpPr>
          <p:spPr>
            <a:xfrm>
              <a:off x="2498700" y="3011375"/>
              <a:ext cx="10875" cy="8425"/>
            </a:xfrm>
            <a:custGeom>
              <a:avLst/>
              <a:gdLst/>
              <a:ahLst/>
              <a:cxnLst/>
              <a:rect l="l" t="t" r="r" b="b"/>
              <a:pathLst>
                <a:path w="435" h="337" extrusionOk="0">
                  <a:moveTo>
                    <a:pt x="217" y="0"/>
                  </a:moveTo>
                  <a:cubicBezTo>
                    <a:pt x="2" y="0"/>
                    <a:pt x="1" y="337"/>
                    <a:pt x="217" y="337"/>
                  </a:cubicBezTo>
                  <a:cubicBezTo>
                    <a:pt x="434" y="337"/>
                    <a:pt x="434" y="0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2"/>
            <p:cNvSpPr/>
            <p:nvPr/>
          </p:nvSpPr>
          <p:spPr>
            <a:xfrm>
              <a:off x="2453700" y="3041650"/>
              <a:ext cx="16650" cy="22350"/>
            </a:xfrm>
            <a:custGeom>
              <a:avLst/>
              <a:gdLst/>
              <a:ahLst/>
              <a:cxnLst/>
              <a:rect l="l" t="t" r="r" b="b"/>
              <a:pathLst>
                <a:path w="666" h="894" extrusionOk="0">
                  <a:moveTo>
                    <a:pt x="458" y="397"/>
                  </a:moveTo>
                  <a:cubicBezTo>
                    <a:pt x="457" y="398"/>
                    <a:pt x="456" y="399"/>
                    <a:pt x="456" y="400"/>
                  </a:cubicBezTo>
                  <a:cubicBezTo>
                    <a:pt x="456" y="399"/>
                    <a:pt x="457" y="398"/>
                    <a:pt x="458" y="397"/>
                  </a:cubicBezTo>
                  <a:close/>
                  <a:moveTo>
                    <a:pt x="393" y="572"/>
                  </a:moveTo>
                  <a:lnTo>
                    <a:pt x="393" y="572"/>
                  </a:lnTo>
                  <a:cubicBezTo>
                    <a:pt x="392" y="575"/>
                    <a:pt x="392" y="577"/>
                    <a:pt x="392" y="579"/>
                  </a:cubicBezTo>
                  <a:cubicBezTo>
                    <a:pt x="392" y="577"/>
                    <a:pt x="392" y="575"/>
                    <a:pt x="393" y="572"/>
                  </a:cubicBezTo>
                  <a:close/>
                  <a:moveTo>
                    <a:pt x="470" y="0"/>
                  </a:moveTo>
                  <a:cubicBezTo>
                    <a:pt x="442" y="0"/>
                    <a:pt x="413" y="7"/>
                    <a:pt x="387" y="22"/>
                  </a:cubicBezTo>
                  <a:cubicBezTo>
                    <a:pt x="132" y="166"/>
                    <a:pt x="1" y="488"/>
                    <a:pt x="82" y="769"/>
                  </a:cubicBezTo>
                  <a:cubicBezTo>
                    <a:pt x="102" y="839"/>
                    <a:pt x="172" y="894"/>
                    <a:pt x="245" y="894"/>
                  </a:cubicBezTo>
                  <a:cubicBezTo>
                    <a:pt x="260" y="894"/>
                    <a:pt x="274" y="891"/>
                    <a:pt x="289" y="887"/>
                  </a:cubicBezTo>
                  <a:cubicBezTo>
                    <a:pt x="374" y="859"/>
                    <a:pt x="432" y="770"/>
                    <a:pt x="406" y="680"/>
                  </a:cubicBezTo>
                  <a:cubicBezTo>
                    <a:pt x="402" y="667"/>
                    <a:pt x="399" y="653"/>
                    <a:pt x="396" y="640"/>
                  </a:cubicBezTo>
                  <a:lnTo>
                    <a:pt x="396" y="640"/>
                  </a:lnTo>
                  <a:cubicBezTo>
                    <a:pt x="394" y="611"/>
                    <a:pt x="394" y="582"/>
                    <a:pt x="396" y="553"/>
                  </a:cubicBezTo>
                  <a:lnTo>
                    <a:pt x="396" y="553"/>
                  </a:lnTo>
                  <a:cubicBezTo>
                    <a:pt x="402" y="523"/>
                    <a:pt x="410" y="493"/>
                    <a:pt x="421" y="465"/>
                  </a:cubicBezTo>
                  <a:lnTo>
                    <a:pt x="421" y="465"/>
                  </a:lnTo>
                  <a:cubicBezTo>
                    <a:pt x="429" y="448"/>
                    <a:pt x="438" y="432"/>
                    <a:pt x="447" y="417"/>
                  </a:cubicBezTo>
                  <a:cubicBezTo>
                    <a:pt x="453" y="408"/>
                    <a:pt x="459" y="398"/>
                    <a:pt x="466" y="389"/>
                  </a:cubicBezTo>
                  <a:lnTo>
                    <a:pt x="466" y="389"/>
                  </a:lnTo>
                  <a:cubicBezTo>
                    <a:pt x="467" y="387"/>
                    <a:pt x="468" y="386"/>
                    <a:pt x="469" y="385"/>
                  </a:cubicBezTo>
                  <a:cubicBezTo>
                    <a:pt x="484" y="368"/>
                    <a:pt x="501" y="352"/>
                    <a:pt x="518" y="336"/>
                  </a:cubicBezTo>
                  <a:lnTo>
                    <a:pt x="518" y="336"/>
                  </a:lnTo>
                  <a:cubicBezTo>
                    <a:pt x="520" y="335"/>
                    <a:pt x="522" y="334"/>
                    <a:pt x="523" y="333"/>
                  </a:cubicBezTo>
                  <a:cubicBezTo>
                    <a:pt x="534" y="325"/>
                    <a:pt x="544" y="319"/>
                    <a:pt x="556" y="313"/>
                  </a:cubicBezTo>
                  <a:cubicBezTo>
                    <a:pt x="633" y="269"/>
                    <a:pt x="665" y="158"/>
                    <a:pt x="616" y="82"/>
                  </a:cubicBezTo>
                  <a:cubicBezTo>
                    <a:pt x="583" y="30"/>
                    <a:pt x="527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62"/>
          <p:cNvGrpSpPr/>
          <p:nvPr/>
        </p:nvGrpSpPr>
        <p:grpSpPr>
          <a:xfrm>
            <a:off x="8433725" y="4449256"/>
            <a:ext cx="236638" cy="233587"/>
            <a:chOff x="5560900" y="2799000"/>
            <a:chExt cx="124100" cy="122500"/>
          </a:xfrm>
        </p:grpSpPr>
        <p:sp>
          <p:nvSpPr>
            <p:cNvPr id="1895" name="Google Shape;1895;p62"/>
            <p:cNvSpPr/>
            <p:nvPr/>
          </p:nvSpPr>
          <p:spPr>
            <a:xfrm>
              <a:off x="5560900" y="2799000"/>
              <a:ext cx="124100" cy="122500"/>
            </a:xfrm>
            <a:custGeom>
              <a:avLst/>
              <a:gdLst/>
              <a:ahLst/>
              <a:cxnLst/>
              <a:rect l="l" t="t" r="r" b="b"/>
              <a:pathLst>
                <a:path w="4964" h="4900" extrusionOk="0">
                  <a:moveTo>
                    <a:pt x="2241" y="0"/>
                  </a:moveTo>
                  <a:cubicBezTo>
                    <a:pt x="2043" y="0"/>
                    <a:pt x="1845" y="23"/>
                    <a:pt x="1651" y="70"/>
                  </a:cubicBezTo>
                  <a:cubicBezTo>
                    <a:pt x="1457" y="118"/>
                    <a:pt x="1519" y="400"/>
                    <a:pt x="1697" y="400"/>
                  </a:cubicBezTo>
                  <a:cubicBezTo>
                    <a:pt x="1711" y="400"/>
                    <a:pt x="1725" y="398"/>
                    <a:pt x="1741" y="394"/>
                  </a:cubicBezTo>
                  <a:cubicBezTo>
                    <a:pt x="1908" y="354"/>
                    <a:pt x="2078" y="334"/>
                    <a:pt x="2248" y="334"/>
                  </a:cubicBezTo>
                  <a:cubicBezTo>
                    <a:pt x="2910" y="334"/>
                    <a:pt x="3567" y="631"/>
                    <a:pt x="3991" y="1147"/>
                  </a:cubicBezTo>
                  <a:cubicBezTo>
                    <a:pt x="4529" y="1801"/>
                    <a:pt x="4578" y="2773"/>
                    <a:pt x="4183" y="3508"/>
                  </a:cubicBezTo>
                  <a:cubicBezTo>
                    <a:pt x="3821" y="4181"/>
                    <a:pt x="3103" y="4564"/>
                    <a:pt x="2356" y="4564"/>
                  </a:cubicBezTo>
                  <a:cubicBezTo>
                    <a:pt x="2263" y="4564"/>
                    <a:pt x="2169" y="4558"/>
                    <a:pt x="2075" y="4546"/>
                  </a:cubicBezTo>
                  <a:cubicBezTo>
                    <a:pt x="1218" y="4435"/>
                    <a:pt x="572" y="3788"/>
                    <a:pt x="392" y="2953"/>
                  </a:cubicBezTo>
                  <a:cubicBezTo>
                    <a:pt x="199" y="2048"/>
                    <a:pt x="707" y="843"/>
                    <a:pt x="1759" y="822"/>
                  </a:cubicBezTo>
                  <a:cubicBezTo>
                    <a:pt x="1974" y="818"/>
                    <a:pt x="1975" y="486"/>
                    <a:pt x="1763" y="486"/>
                  </a:cubicBezTo>
                  <a:cubicBezTo>
                    <a:pt x="1761" y="486"/>
                    <a:pt x="1760" y="486"/>
                    <a:pt x="1759" y="486"/>
                  </a:cubicBezTo>
                  <a:cubicBezTo>
                    <a:pt x="700" y="508"/>
                    <a:pt x="1" y="1550"/>
                    <a:pt x="11" y="2537"/>
                  </a:cubicBezTo>
                  <a:cubicBezTo>
                    <a:pt x="21" y="3515"/>
                    <a:pt x="617" y="4434"/>
                    <a:pt x="1547" y="4763"/>
                  </a:cubicBezTo>
                  <a:cubicBezTo>
                    <a:pt x="1805" y="4855"/>
                    <a:pt x="2080" y="4900"/>
                    <a:pt x="2354" y="4900"/>
                  </a:cubicBezTo>
                  <a:cubicBezTo>
                    <a:pt x="3058" y="4900"/>
                    <a:pt x="3765" y="4607"/>
                    <a:pt x="4214" y="4060"/>
                  </a:cubicBezTo>
                  <a:cubicBezTo>
                    <a:pt x="4840" y="3298"/>
                    <a:pt x="4963" y="2161"/>
                    <a:pt x="4491" y="1291"/>
                  </a:cubicBezTo>
                  <a:cubicBezTo>
                    <a:pt x="4051" y="479"/>
                    <a:pt x="3147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2"/>
            <p:cNvSpPr/>
            <p:nvPr/>
          </p:nvSpPr>
          <p:spPr>
            <a:xfrm>
              <a:off x="5601900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8" y="1"/>
                  </a:moveTo>
                  <a:cubicBezTo>
                    <a:pt x="2" y="1"/>
                    <a:pt x="1" y="337"/>
                    <a:pt x="218" y="337"/>
                  </a:cubicBezTo>
                  <a:cubicBezTo>
                    <a:pt x="434" y="337"/>
                    <a:pt x="434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2"/>
            <p:cNvSpPr/>
            <p:nvPr/>
          </p:nvSpPr>
          <p:spPr>
            <a:xfrm>
              <a:off x="5628075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7" y="1"/>
                  </a:moveTo>
                  <a:cubicBezTo>
                    <a:pt x="1" y="1"/>
                    <a:pt x="1" y="337"/>
                    <a:pt x="217" y="337"/>
                  </a:cubicBezTo>
                  <a:cubicBezTo>
                    <a:pt x="433" y="337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2"/>
            <p:cNvSpPr/>
            <p:nvPr/>
          </p:nvSpPr>
          <p:spPr>
            <a:xfrm>
              <a:off x="5595200" y="2872800"/>
              <a:ext cx="51400" cy="25125"/>
            </a:xfrm>
            <a:custGeom>
              <a:avLst/>
              <a:gdLst/>
              <a:ahLst/>
              <a:cxnLst/>
              <a:rect l="l" t="t" r="r" b="b"/>
              <a:pathLst>
                <a:path w="2056" h="1005" extrusionOk="0">
                  <a:moveTo>
                    <a:pt x="205" y="0"/>
                  </a:moveTo>
                  <a:cubicBezTo>
                    <a:pt x="104" y="0"/>
                    <a:pt x="0" y="83"/>
                    <a:pt x="33" y="209"/>
                  </a:cubicBezTo>
                  <a:cubicBezTo>
                    <a:pt x="138" y="610"/>
                    <a:pt x="489" y="934"/>
                    <a:pt x="901" y="994"/>
                  </a:cubicBezTo>
                  <a:cubicBezTo>
                    <a:pt x="949" y="1001"/>
                    <a:pt x="997" y="1004"/>
                    <a:pt x="1044" y="1004"/>
                  </a:cubicBezTo>
                  <a:cubicBezTo>
                    <a:pt x="1427" y="1004"/>
                    <a:pt x="1797" y="792"/>
                    <a:pt x="1983" y="454"/>
                  </a:cubicBezTo>
                  <a:cubicBezTo>
                    <a:pt x="2055" y="323"/>
                    <a:pt x="1939" y="201"/>
                    <a:pt x="1825" y="201"/>
                  </a:cubicBezTo>
                  <a:cubicBezTo>
                    <a:pt x="1775" y="201"/>
                    <a:pt x="1725" y="225"/>
                    <a:pt x="1692" y="284"/>
                  </a:cubicBezTo>
                  <a:cubicBezTo>
                    <a:pt x="1565" y="515"/>
                    <a:pt x="1313" y="671"/>
                    <a:pt x="1048" y="671"/>
                  </a:cubicBezTo>
                  <a:cubicBezTo>
                    <a:pt x="1021" y="671"/>
                    <a:pt x="994" y="669"/>
                    <a:pt x="967" y="666"/>
                  </a:cubicBezTo>
                  <a:cubicBezTo>
                    <a:pt x="676" y="630"/>
                    <a:pt x="431" y="400"/>
                    <a:pt x="357" y="120"/>
                  </a:cubicBezTo>
                  <a:cubicBezTo>
                    <a:pt x="335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1900;p62"/>
          <p:cNvSpPr/>
          <p:nvPr/>
        </p:nvSpPr>
        <p:spPr>
          <a:xfrm rot="12539406">
            <a:off x="4743393" y="3759437"/>
            <a:ext cx="1032022" cy="530221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67;p62">
            <a:extLst>
              <a:ext uri="{FF2B5EF4-FFF2-40B4-BE49-F238E27FC236}">
                <a16:creationId xmlns:a16="http://schemas.microsoft.com/office/drawing/2014/main" id="{10AC4821-A4D0-BAEC-11D2-EB5B35BAD8FE}"/>
              </a:ext>
            </a:extLst>
          </p:cNvPr>
          <p:cNvSpPr/>
          <p:nvPr/>
        </p:nvSpPr>
        <p:spPr>
          <a:xfrm rot="1793289">
            <a:off x="8092589" y="1214812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A26AFF-0498-3543-8776-C9092FE36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037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112599AE-1926-793D-4CBD-38D370F326DB}"/>
              </a:ext>
            </a:extLst>
          </p:cNvPr>
          <p:cNvSpPr/>
          <p:nvPr/>
        </p:nvSpPr>
        <p:spPr>
          <a:xfrm>
            <a:off x="546860" y="2721600"/>
            <a:ext cx="3766585" cy="2004296"/>
          </a:xfrm>
          <a:prstGeom prst="roundRect">
            <a:avLst/>
          </a:prstGeom>
          <a:solidFill>
            <a:srgbClr val="FFED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62" name="Google Shape;1862;p62"/>
          <p:cNvSpPr/>
          <p:nvPr/>
        </p:nvSpPr>
        <p:spPr>
          <a:xfrm>
            <a:off x="5037713" y="1383924"/>
            <a:ext cx="3782152" cy="1469239"/>
          </a:xfrm>
          <a:custGeom>
            <a:avLst/>
            <a:gdLst/>
            <a:ahLst/>
            <a:cxnLst/>
            <a:rect l="l" t="t" r="r" b="b"/>
            <a:pathLst>
              <a:path w="18420" h="15995" extrusionOk="0">
                <a:moveTo>
                  <a:pt x="0" y="0"/>
                </a:moveTo>
                <a:lnTo>
                  <a:pt x="18420" y="0"/>
                </a:lnTo>
                <a:lnTo>
                  <a:pt x="18420" y="15995"/>
                </a:lnTo>
                <a:lnTo>
                  <a:pt x="0" y="1599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62"/>
          <p:cNvSpPr txBox="1">
            <a:spLocks noGrp="1"/>
          </p:cNvSpPr>
          <p:nvPr>
            <p:ph type="title"/>
          </p:nvPr>
        </p:nvSpPr>
        <p:spPr>
          <a:xfrm>
            <a:off x="710225" y="1489937"/>
            <a:ext cx="3482325" cy="736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網頁顯示與控制</a:t>
            </a:r>
            <a:endParaRPr lang="en-US" sz="3600" dirty="0">
              <a:highlight>
                <a:schemeClr val="accent6"/>
              </a:highlight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1865" name="Google Shape;1865;p62"/>
          <p:cNvSpPr/>
          <p:nvPr/>
        </p:nvSpPr>
        <p:spPr>
          <a:xfrm>
            <a:off x="4464438" y="1367326"/>
            <a:ext cx="215121" cy="3659083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1867" name="Google Shape;1867;p62"/>
          <p:cNvSpPr/>
          <p:nvPr/>
        </p:nvSpPr>
        <p:spPr>
          <a:xfrm rot="19226128">
            <a:off x="162609" y="1270756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58;p36">
            <a:extLst>
              <a:ext uri="{FF2B5EF4-FFF2-40B4-BE49-F238E27FC236}">
                <a16:creationId xmlns:a16="http://schemas.microsoft.com/office/drawing/2014/main" id="{1BD1C0CF-AA0A-0C88-5F72-5325FB137ADE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04.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7EDB52-32B5-B1E4-E3A3-B7A03A25A607}"/>
              </a:ext>
            </a:extLst>
          </p:cNvPr>
          <p:cNvSpPr txBox="1"/>
          <p:nvPr/>
        </p:nvSpPr>
        <p:spPr>
          <a:xfrm>
            <a:off x="538194" y="2950624"/>
            <a:ext cx="370870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20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panel.php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：讀取並顯示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20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air_temp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20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air_hum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20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soil_hum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最新資料，並包含一個按鈕可以控制</a:t>
            </a:r>
            <a:r>
              <a:rPr lang="en-US" altLang="zh-TW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"pump"</a:t>
            </a:r>
            <a:r>
              <a:rPr lang="zh-TW" altLang="en-US" sz="20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欄位數值。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6D6587-8AB0-83B6-7264-40B17882568A}"/>
              </a:ext>
            </a:extLst>
          </p:cNvPr>
          <p:cNvSpPr txBox="1"/>
          <p:nvPr/>
        </p:nvSpPr>
        <p:spPr>
          <a:xfrm>
            <a:off x="5140045" y="1525234"/>
            <a:ext cx="3577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18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history.php</a:t>
            </a: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：讀取</a:t>
            </a: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18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air_temp</a:t>
            </a: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18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air_hum</a:t>
            </a: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en-US" altLang="zh-TW" sz="1800" kern="100" dirty="0" err="1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soil_hum</a:t>
            </a: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"</a:t>
            </a:r>
            <a:r>
              <a:rPr lang="zh-TW" altLang="en-US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的半點及整點數值，每頁顯示</a:t>
            </a:r>
            <a:r>
              <a:rPr lang="en-US" altLang="zh-TW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25</a:t>
            </a:r>
            <a:r>
              <a:rPr lang="zh-TW" altLang="en-US" sz="18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項。</a:t>
            </a:r>
          </a:p>
        </p:txBody>
      </p:sp>
      <p:grpSp>
        <p:nvGrpSpPr>
          <p:cNvPr id="1886" name="Google Shape;1886;p62"/>
          <p:cNvGrpSpPr/>
          <p:nvPr/>
        </p:nvGrpSpPr>
        <p:grpSpPr>
          <a:xfrm rot="-598177">
            <a:off x="191495" y="3478587"/>
            <a:ext cx="675005" cy="377078"/>
            <a:chOff x="2435325" y="2962750"/>
            <a:chExt cx="225775" cy="126125"/>
          </a:xfrm>
        </p:grpSpPr>
        <p:sp>
          <p:nvSpPr>
            <p:cNvPr id="1887" name="Google Shape;1887;p62"/>
            <p:cNvSpPr/>
            <p:nvPr/>
          </p:nvSpPr>
          <p:spPr>
            <a:xfrm>
              <a:off x="2435325" y="3020900"/>
              <a:ext cx="56875" cy="67000"/>
            </a:xfrm>
            <a:custGeom>
              <a:avLst/>
              <a:gdLst/>
              <a:ahLst/>
              <a:cxnLst/>
              <a:rect l="l" t="t" r="r" b="b"/>
              <a:pathLst>
                <a:path w="2275" h="2680" extrusionOk="0">
                  <a:moveTo>
                    <a:pt x="1275" y="1"/>
                  </a:moveTo>
                  <a:cubicBezTo>
                    <a:pt x="848" y="1"/>
                    <a:pt x="424" y="206"/>
                    <a:pt x="208" y="610"/>
                  </a:cubicBezTo>
                  <a:cubicBezTo>
                    <a:pt x="32" y="942"/>
                    <a:pt x="0" y="1356"/>
                    <a:pt x="141" y="1706"/>
                  </a:cubicBezTo>
                  <a:cubicBezTo>
                    <a:pt x="278" y="2047"/>
                    <a:pt x="556" y="2347"/>
                    <a:pt x="882" y="2515"/>
                  </a:cubicBezTo>
                  <a:cubicBezTo>
                    <a:pt x="1056" y="2606"/>
                    <a:pt x="1264" y="2679"/>
                    <a:pt x="1464" y="2680"/>
                  </a:cubicBezTo>
                  <a:cubicBezTo>
                    <a:pt x="1464" y="2680"/>
                    <a:pt x="1465" y="2680"/>
                    <a:pt x="1466" y="2680"/>
                  </a:cubicBezTo>
                  <a:cubicBezTo>
                    <a:pt x="1679" y="2680"/>
                    <a:pt x="1679" y="2345"/>
                    <a:pt x="1463" y="2344"/>
                  </a:cubicBezTo>
                  <a:cubicBezTo>
                    <a:pt x="1455" y="2344"/>
                    <a:pt x="1448" y="2343"/>
                    <a:pt x="1440" y="2343"/>
                  </a:cubicBezTo>
                  <a:cubicBezTo>
                    <a:pt x="1431" y="2342"/>
                    <a:pt x="1421" y="2341"/>
                    <a:pt x="1412" y="2341"/>
                  </a:cubicBezTo>
                  <a:cubicBezTo>
                    <a:pt x="1409" y="2341"/>
                    <a:pt x="1407" y="2340"/>
                    <a:pt x="1405" y="2340"/>
                  </a:cubicBezTo>
                  <a:lnTo>
                    <a:pt x="1405" y="2340"/>
                  </a:lnTo>
                  <a:cubicBezTo>
                    <a:pt x="1406" y="2340"/>
                    <a:pt x="1404" y="2340"/>
                    <a:pt x="1399" y="2339"/>
                  </a:cubicBezTo>
                  <a:cubicBezTo>
                    <a:pt x="1317" y="2323"/>
                    <a:pt x="1237" y="2304"/>
                    <a:pt x="1158" y="2274"/>
                  </a:cubicBezTo>
                  <a:cubicBezTo>
                    <a:pt x="911" y="2180"/>
                    <a:pt x="693" y="1987"/>
                    <a:pt x="547" y="1762"/>
                  </a:cubicBezTo>
                  <a:cubicBezTo>
                    <a:pt x="225" y="1270"/>
                    <a:pt x="417" y="532"/>
                    <a:pt x="1013" y="367"/>
                  </a:cubicBezTo>
                  <a:cubicBezTo>
                    <a:pt x="1098" y="343"/>
                    <a:pt x="1186" y="332"/>
                    <a:pt x="1274" y="332"/>
                  </a:cubicBezTo>
                  <a:cubicBezTo>
                    <a:pt x="1510" y="332"/>
                    <a:pt x="1744" y="416"/>
                    <a:pt x="1916" y="582"/>
                  </a:cubicBezTo>
                  <a:cubicBezTo>
                    <a:pt x="1951" y="615"/>
                    <a:pt x="1990" y="629"/>
                    <a:pt x="2028" y="629"/>
                  </a:cubicBezTo>
                  <a:cubicBezTo>
                    <a:pt x="2158" y="629"/>
                    <a:pt x="2275" y="461"/>
                    <a:pt x="2154" y="344"/>
                  </a:cubicBezTo>
                  <a:cubicBezTo>
                    <a:pt x="1914" y="114"/>
                    <a:pt x="1593" y="1"/>
                    <a:pt x="1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2"/>
            <p:cNvSpPr/>
            <p:nvPr/>
          </p:nvSpPr>
          <p:spPr>
            <a:xfrm>
              <a:off x="2475425" y="2962750"/>
              <a:ext cx="86500" cy="68525"/>
            </a:xfrm>
            <a:custGeom>
              <a:avLst/>
              <a:gdLst/>
              <a:ahLst/>
              <a:cxnLst/>
              <a:rect l="l" t="t" r="r" b="b"/>
              <a:pathLst>
                <a:path w="3460" h="2741" extrusionOk="0">
                  <a:moveTo>
                    <a:pt x="1822" y="1"/>
                  </a:moveTo>
                  <a:cubicBezTo>
                    <a:pt x="1041" y="1"/>
                    <a:pt x="332" y="546"/>
                    <a:pt x="126" y="1298"/>
                  </a:cubicBezTo>
                  <a:cubicBezTo>
                    <a:pt x="1" y="1752"/>
                    <a:pt x="53" y="2232"/>
                    <a:pt x="254" y="2654"/>
                  </a:cubicBezTo>
                  <a:cubicBezTo>
                    <a:pt x="283" y="2715"/>
                    <a:pt x="332" y="2741"/>
                    <a:pt x="382" y="2741"/>
                  </a:cubicBezTo>
                  <a:cubicBezTo>
                    <a:pt x="491" y="2741"/>
                    <a:pt x="608" y="2619"/>
                    <a:pt x="544" y="2485"/>
                  </a:cubicBezTo>
                  <a:cubicBezTo>
                    <a:pt x="174" y="1706"/>
                    <a:pt x="513" y="718"/>
                    <a:pt x="1345" y="423"/>
                  </a:cubicBezTo>
                  <a:cubicBezTo>
                    <a:pt x="1495" y="369"/>
                    <a:pt x="1648" y="344"/>
                    <a:pt x="1799" y="344"/>
                  </a:cubicBezTo>
                  <a:cubicBezTo>
                    <a:pt x="2421" y="344"/>
                    <a:pt x="2994" y="777"/>
                    <a:pt x="3113" y="1433"/>
                  </a:cubicBezTo>
                  <a:cubicBezTo>
                    <a:pt x="3128" y="1517"/>
                    <a:pt x="3188" y="1554"/>
                    <a:pt x="3253" y="1554"/>
                  </a:cubicBezTo>
                  <a:cubicBezTo>
                    <a:pt x="3351" y="1554"/>
                    <a:pt x="3459" y="1471"/>
                    <a:pt x="3437" y="1343"/>
                  </a:cubicBezTo>
                  <a:cubicBezTo>
                    <a:pt x="3302" y="594"/>
                    <a:pt x="2612" y="16"/>
                    <a:pt x="1853" y="1"/>
                  </a:cubicBezTo>
                  <a:cubicBezTo>
                    <a:pt x="1843" y="1"/>
                    <a:pt x="1832" y="1"/>
                    <a:pt x="1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2"/>
            <p:cNvSpPr/>
            <p:nvPr/>
          </p:nvSpPr>
          <p:spPr>
            <a:xfrm>
              <a:off x="2553075" y="2977450"/>
              <a:ext cx="66375" cy="56650"/>
            </a:xfrm>
            <a:custGeom>
              <a:avLst/>
              <a:gdLst/>
              <a:ahLst/>
              <a:cxnLst/>
              <a:rect l="l" t="t" r="r" b="b"/>
              <a:pathLst>
                <a:path w="2655" h="2266" extrusionOk="0">
                  <a:moveTo>
                    <a:pt x="1216" y="1"/>
                  </a:moveTo>
                  <a:cubicBezTo>
                    <a:pt x="1085" y="1"/>
                    <a:pt x="952" y="22"/>
                    <a:pt x="823" y="65"/>
                  </a:cubicBezTo>
                  <a:cubicBezTo>
                    <a:pt x="508" y="173"/>
                    <a:pt x="238" y="388"/>
                    <a:pt x="74" y="680"/>
                  </a:cubicBezTo>
                  <a:cubicBezTo>
                    <a:pt x="0" y="810"/>
                    <a:pt x="117" y="931"/>
                    <a:pt x="231" y="931"/>
                  </a:cubicBezTo>
                  <a:cubicBezTo>
                    <a:pt x="281" y="931"/>
                    <a:pt x="332" y="907"/>
                    <a:pt x="364" y="849"/>
                  </a:cubicBezTo>
                  <a:cubicBezTo>
                    <a:pt x="547" y="524"/>
                    <a:pt x="884" y="342"/>
                    <a:pt x="1228" y="342"/>
                  </a:cubicBezTo>
                  <a:cubicBezTo>
                    <a:pt x="1423" y="342"/>
                    <a:pt x="1621" y="401"/>
                    <a:pt x="1794" y="525"/>
                  </a:cubicBezTo>
                  <a:cubicBezTo>
                    <a:pt x="2263" y="861"/>
                    <a:pt x="2323" y="1551"/>
                    <a:pt x="1936" y="1975"/>
                  </a:cubicBezTo>
                  <a:cubicBezTo>
                    <a:pt x="1824" y="2097"/>
                    <a:pt x="1937" y="2265"/>
                    <a:pt x="2062" y="2265"/>
                  </a:cubicBezTo>
                  <a:cubicBezTo>
                    <a:pt x="2100" y="2265"/>
                    <a:pt x="2139" y="2250"/>
                    <a:pt x="2174" y="2212"/>
                  </a:cubicBezTo>
                  <a:cubicBezTo>
                    <a:pt x="2568" y="1781"/>
                    <a:pt x="2655" y="1101"/>
                    <a:pt x="2326" y="605"/>
                  </a:cubicBezTo>
                  <a:cubicBezTo>
                    <a:pt x="2079" y="231"/>
                    <a:pt x="1654" y="1"/>
                    <a:pt x="1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2"/>
            <p:cNvSpPr/>
            <p:nvPr/>
          </p:nvSpPr>
          <p:spPr>
            <a:xfrm>
              <a:off x="2466475" y="3019950"/>
              <a:ext cx="194625" cy="68925"/>
            </a:xfrm>
            <a:custGeom>
              <a:avLst/>
              <a:gdLst/>
              <a:ahLst/>
              <a:cxnLst/>
              <a:rect l="l" t="t" r="r" b="b"/>
              <a:pathLst>
                <a:path w="7785" h="2757" extrusionOk="0">
                  <a:moveTo>
                    <a:pt x="6296" y="1"/>
                  </a:moveTo>
                  <a:cubicBezTo>
                    <a:pt x="5962" y="1"/>
                    <a:pt x="5627" y="110"/>
                    <a:pt x="5358" y="323"/>
                  </a:cubicBezTo>
                  <a:cubicBezTo>
                    <a:pt x="5225" y="430"/>
                    <a:pt x="5347" y="600"/>
                    <a:pt x="5486" y="600"/>
                  </a:cubicBezTo>
                  <a:cubicBezTo>
                    <a:pt x="5523" y="600"/>
                    <a:pt x="5561" y="589"/>
                    <a:pt x="5596" y="561"/>
                  </a:cubicBezTo>
                  <a:cubicBezTo>
                    <a:pt x="5789" y="408"/>
                    <a:pt x="6036" y="332"/>
                    <a:pt x="6284" y="332"/>
                  </a:cubicBezTo>
                  <a:cubicBezTo>
                    <a:pt x="6569" y="332"/>
                    <a:pt x="6855" y="432"/>
                    <a:pt x="7058" y="630"/>
                  </a:cubicBezTo>
                  <a:cubicBezTo>
                    <a:pt x="7431" y="993"/>
                    <a:pt x="7427" y="1634"/>
                    <a:pt x="7109" y="2031"/>
                  </a:cubicBezTo>
                  <a:cubicBezTo>
                    <a:pt x="6853" y="2349"/>
                    <a:pt x="6461" y="2422"/>
                    <a:pt x="6058" y="2422"/>
                  </a:cubicBezTo>
                  <a:cubicBezTo>
                    <a:pt x="5774" y="2422"/>
                    <a:pt x="5484" y="2386"/>
                    <a:pt x="5235" y="2374"/>
                  </a:cubicBezTo>
                  <a:cubicBezTo>
                    <a:pt x="4951" y="2359"/>
                    <a:pt x="4667" y="2354"/>
                    <a:pt x="4383" y="2354"/>
                  </a:cubicBezTo>
                  <a:cubicBezTo>
                    <a:pt x="3886" y="2354"/>
                    <a:pt x="3388" y="2371"/>
                    <a:pt x="2891" y="2388"/>
                  </a:cubicBezTo>
                  <a:cubicBezTo>
                    <a:pt x="2395" y="2405"/>
                    <a:pt x="1900" y="2421"/>
                    <a:pt x="1404" y="2421"/>
                  </a:cubicBezTo>
                  <a:cubicBezTo>
                    <a:pt x="1008" y="2421"/>
                    <a:pt x="612" y="2410"/>
                    <a:pt x="217" y="2382"/>
                  </a:cubicBezTo>
                  <a:cubicBezTo>
                    <a:pt x="212" y="2382"/>
                    <a:pt x="207" y="2381"/>
                    <a:pt x="202" y="2381"/>
                  </a:cubicBezTo>
                  <a:cubicBezTo>
                    <a:pt x="1" y="2381"/>
                    <a:pt x="7" y="2703"/>
                    <a:pt x="217" y="2718"/>
                  </a:cubicBezTo>
                  <a:cubicBezTo>
                    <a:pt x="613" y="2746"/>
                    <a:pt x="1010" y="2757"/>
                    <a:pt x="1407" y="2757"/>
                  </a:cubicBezTo>
                  <a:cubicBezTo>
                    <a:pt x="1938" y="2757"/>
                    <a:pt x="2469" y="2738"/>
                    <a:pt x="3000" y="2721"/>
                  </a:cubicBezTo>
                  <a:cubicBezTo>
                    <a:pt x="3404" y="2707"/>
                    <a:pt x="3805" y="2699"/>
                    <a:pt x="4207" y="2699"/>
                  </a:cubicBezTo>
                  <a:cubicBezTo>
                    <a:pt x="4722" y="2699"/>
                    <a:pt x="5236" y="2712"/>
                    <a:pt x="5754" y="2743"/>
                  </a:cubicBezTo>
                  <a:cubicBezTo>
                    <a:pt x="5833" y="2748"/>
                    <a:pt x="5914" y="2750"/>
                    <a:pt x="5996" y="2750"/>
                  </a:cubicBezTo>
                  <a:cubicBezTo>
                    <a:pt x="6612" y="2750"/>
                    <a:pt x="7242" y="2593"/>
                    <a:pt x="7532" y="1984"/>
                  </a:cubicBezTo>
                  <a:cubicBezTo>
                    <a:pt x="7784" y="1453"/>
                    <a:pt x="7712" y="764"/>
                    <a:pt x="7260" y="360"/>
                  </a:cubicBezTo>
                  <a:cubicBezTo>
                    <a:pt x="6990" y="119"/>
                    <a:pt x="6643" y="1"/>
                    <a:pt x="6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2"/>
            <p:cNvSpPr/>
            <p:nvPr/>
          </p:nvSpPr>
          <p:spPr>
            <a:xfrm>
              <a:off x="2500875" y="2979950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554" y="365"/>
                  </a:moveTo>
                  <a:cubicBezTo>
                    <a:pt x="551" y="367"/>
                    <a:pt x="548" y="368"/>
                    <a:pt x="545" y="369"/>
                  </a:cubicBezTo>
                  <a:cubicBezTo>
                    <a:pt x="548" y="368"/>
                    <a:pt x="551" y="367"/>
                    <a:pt x="554" y="365"/>
                  </a:cubicBezTo>
                  <a:close/>
                  <a:moveTo>
                    <a:pt x="378" y="534"/>
                  </a:moveTo>
                  <a:lnTo>
                    <a:pt x="378" y="534"/>
                  </a:lnTo>
                  <a:cubicBezTo>
                    <a:pt x="377" y="537"/>
                    <a:pt x="376" y="539"/>
                    <a:pt x="375" y="542"/>
                  </a:cubicBezTo>
                  <a:lnTo>
                    <a:pt x="375" y="542"/>
                  </a:lnTo>
                  <a:cubicBezTo>
                    <a:pt x="376" y="539"/>
                    <a:pt x="377" y="537"/>
                    <a:pt x="378" y="534"/>
                  </a:cubicBezTo>
                  <a:close/>
                  <a:moveTo>
                    <a:pt x="351" y="608"/>
                  </a:moveTo>
                  <a:lnTo>
                    <a:pt x="351" y="608"/>
                  </a:lnTo>
                  <a:cubicBezTo>
                    <a:pt x="351" y="610"/>
                    <a:pt x="351" y="611"/>
                    <a:pt x="351" y="613"/>
                  </a:cubicBezTo>
                  <a:lnTo>
                    <a:pt x="351" y="613"/>
                  </a:lnTo>
                  <a:cubicBezTo>
                    <a:pt x="351" y="611"/>
                    <a:pt x="351" y="610"/>
                    <a:pt x="351" y="608"/>
                  </a:cubicBezTo>
                  <a:close/>
                  <a:moveTo>
                    <a:pt x="673" y="1"/>
                  </a:moveTo>
                  <a:cubicBezTo>
                    <a:pt x="507" y="1"/>
                    <a:pt x="343" y="79"/>
                    <a:pt x="223" y="191"/>
                  </a:cubicBezTo>
                  <a:cubicBezTo>
                    <a:pt x="88" y="319"/>
                    <a:pt x="1" y="506"/>
                    <a:pt x="11" y="693"/>
                  </a:cubicBezTo>
                  <a:cubicBezTo>
                    <a:pt x="17" y="778"/>
                    <a:pt x="82" y="862"/>
                    <a:pt x="173" y="862"/>
                  </a:cubicBezTo>
                  <a:cubicBezTo>
                    <a:pt x="175" y="862"/>
                    <a:pt x="178" y="862"/>
                    <a:pt x="180" y="862"/>
                  </a:cubicBezTo>
                  <a:cubicBezTo>
                    <a:pt x="267" y="857"/>
                    <a:pt x="353" y="787"/>
                    <a:pt x="348" y="693"/>
                  </a:cubicBezTo>
                  <a:cubicBezTo>
                    <a:pt x="347" y="673"/>
                    <a:pt x="347" y="653"/>
                    <a:pt x="348" y="634"/>
                  </a:cubicBezTo>
                  <a:lnTo>
                    <a:pt x="348" y="634"/>
                  </a:lnTo>
                  <a:cubicBezTo>
                    <a:pt x="353" y="608"/>
                    <a:pt x="360" y="583"/>
                    <a:pt x="369" y="558"/>
                  </a:cubicBezTo>
                  <a:lnTo>
                    <a:pt x="369" y="558"/>
                  </a:lnTo>
                  <a:cubicBezTo>
                    <a:pt x="380" y="533"/>
                    <a:pt x="394" y="510"/>
                    <a:pt x="409" y="488"/>
                  </a:cubicBezTo>
                  <a:lnTo>
                    <a:pt x="409" y="488"/>
                  </a:lnTo>
                  <a:cubicBezTo>
                    <a:pt x="406" y="491"/>
                    <a:pt x="405" y="493"/>
                    <a:pt x="404" y="493"/>
                  </a:cubicBezTo>
                  <a:cubicBezTo>
                    <a:pt x="404" y="493"/>
                    <a:pt x="411" y="483"/>
                    <a:pt x="415" y="478"/>
                  </a:cubicBezTo>
                  <a:cubicBezTo>
                    <a:pt x="416" y="477"/>
                    <a:pt x="416" y="477"/>
                    <a:pt x="416" y="476"/>
                  </a:cubicBezTo>
                  <a:lnTo>
                    <a:pt x="416" y="476"/>
                  </a:lnTo>
                  <a:cubicBezTo>
                    <a:pt x="414" y="480"/>
                    <a:pt x="411" y="484"/>
                    <a:pt x="409" y="487"/>
                  </a:cubicBezTo>
                  <a:cubicBezTo>
                    <a:pt x="409" y="487"/>
                    <a:pt x="409" y="487"/>
                    <a:pt x="409" y="488"/>
                  </a:cubicBezTo>
                  <a:lnTo>
                    <a:pt x="409" y="488"/>
                  </a:lnTo>
                  <a:cubicBezTo>
                    <a:pt x="411" y="484"/>
                    <a:pt x="415" y="480"/>
                    <a:pt x="420" y="473"/>
                  </a:cubicBezTo>
                  <a:lnTo>
                    <a:pt x="420" y="473"/>
                  </a:lnTo>
                  <a:cubicBezTo>
                    <a:pt x="418" y="474"/>
                    <a:pt x="417" y="475"/>
                    <a:pt x="416" y="476"/>
                  </a:cubicBezTo>
                  <a:lnTo>
                    <a:pt x="416" y="476"/>
                  </a:lnTo>
                  <a:cubicBezTo>
                    <a:pt x="418" y="474"/>
                    <a:pt x="420" y="471"/>
                    <a:pt x="423" y="468"/>
                  </a:cubicBezTo>
                  <a:lnTo>
                    <a:pt x="423" y="468"/>
                  </a:lnTo>
                  <a:cubicBezTo>
                    <a:pt x="422" y="470"/>
                    <a:pt x="421" y="471"/>
                    <a:pt x="420" y="473"/>
                  </a:cubicBezTo>
                  <a:lnTo>
                    <a:pt x="420" y="473"/>
                  </a:lnTo>
                  <a:cubicBezTo>
                    <a:pt x="429" y="462"/>
                    <a:pt x="439" y="451"/>
                    <a:pt x="450" y="441"/>
                  </a:cubicBezTo>
                  <a:cubicBezTo>
                    <a:pt x="461" y="429"/>
                    <a:pt x="472" y="419"/>
                    <a:pt x="484" y="409"/>
                  </a:cubicBezTo>
                  <a:lnTo>
                    <a:pt x="484" y="409"/>
                  </a:lnTo>
                  <a:cubicBezTo>
                    <a:pt x="488" y="406"/>
                    <a:pt x="492" y="403"/>
                    <a:pt x="496" y="400"/>
                  </a:cubicBezTo>
                  <a:cubicBezTo>
                    <a:pt x="519" y="384"/>
                    <a:pt x="543" y="372"/>
                    <a:pt x="567" y="360"/>
                  </a:cubicBezTo>
                  <a:lnTo>
                    <a:pt x="567" y="360"/>
                  </a:lnTo>
                  <a:cubicBezTo>
                    <a:pt x="592" y="352"/>
                    <a:pt x="617" y="344"/>
                    <a:pt x="642" y="339"/>
                  </a:cubicBezTo>
                  <a:lnTo>
                    <a:pt x="642" y="339"/>
                  </a:lnTo>
                  <a:cubicBezTo>
                    <a:pt x="654" y="338"/>
                    <a:pt x="667" y="338"/>
                    <a:pt x="679" y="338"/>
                  </a:cubicBezTo>
                  <a:cubicBezTo>
                    <a:pt x="697" y="338"/>
                    <a:pt x="716" y="339"/>
                    <a:pt x="734" y="341"/>
                  </a:cubicBezTo>
                  <a:cubicBezTo>
                    <a:pt x="738" y="341"/>
                    <a:pt x="741" y="341"/>
                    <a:pt x="744" y="341"/>
                  </a:cubicBezTo>
                  <a:cubicBezTo>
                    <a:pt x="782" y="341"/>
                    <a:pt x="828" y="316"/>
                    <a:pt x="853" y="291"/>
                  </a:cubicBezTo>
                  <a:cubicBezTo>
                    <a:pt x="882" y="263"/>
                    <a:pt x="904" y="215"/>
                    <a:pt x="902" y="172"/>
                  </a:cubicBezTo>
                  <a:cubicBezTo>
                    <a:pt x="900" y="129"/>
                    <a:pt x="886" y="84"/>
                    <a:pt x="853" y="54"/>
                  </a:cubicBezTo>
                  <a:cubicBezTo>
                    <a:pt x="817" y="22"/>
                    <a:pt x="781" y="10"/>
                    <a:pt x="734" y="4"/>
                  </a:cubicBezTo>
                  <a:cubicBezTo>
                    <a:pt x="714" y="2"/>
                    <a:pt x="694" y="1"/>
                    <a:pt x="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2"/>
            <p:cNvSpPr/>
            <p:nvPr/>
          </p:nvSpPr>
          <p:spPr>
            <a:xfrm>
              <a:off x="2498700" y="3011375"/>
              <a:ext cx="10875" cy="8425"/>
            </a:xfrm>
            <a:custGeom>
              <a:avLst/>
              <a:gdLst/>
              <a:ahLst/>
              <a:cxnLst/>
              <a:rect l="l" t="t" r="r" b="b"/>
              <a:pathLst>
                <a:path w="435" h="337" extrusionOk="0">
                  <a:moveTo>
                    <a:pt x="217" y="0"/>
                  </a:moveTo>
                  <a:cubicBezTo>
                    <a:pt x="2" y="0"/>
                    <a:pt x="1" y="337"/>
                    <a:pt x="217" y="337"/>
                  </a:cubicBezTo>
                  <a:cubicBezTo>
                    <a:pt x="434" y="337"/>
                    <a:pt x="434" y="0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2"/>
            <p:cNvSpPr/>
            <p:nvPr/>
          </p:nvSpPr>
          <p:spPr>
            <a:xfrm>
              <a:off x="2453700" y="3041650"/>
              <a:ext cx="16650" cy="22350"/>
            </a:xfrm>
            <a:custGeom>
              <a:avLst/>
              <a:gdLst/>
              <a:ahLst/>
              <a:cxnLst/>
              <a:rect l="l" t="t" r="r" b="b"/>
              <a:pathLst>
                <a:path w="666" h="894" extrusionOk="0">
                  <a:moveTo>
                    <a:pt x="458" y="397"/>
                  </a:moveTo>
                  <a:cubicBezTo>
                    <a:pt x="457" y="398"/>
                    <a:pt x="456" y="399"/>
                    <a:pt x="456" y="400"/>
                  </a:cubicBezTo>
                  <a:cubicBezTo>
                    <a:pt x="456" y="399"/>
                    <a:pt x="457" y="398"/>
                    <a:pt x="458" y="397"/>
                  </a:cubicBezTo>
                  <a:close/>
                  <a:moveTo>
                    <a:pt x="393" y="572"/>
                  </a:moveTo>
                  <a:lnTo>
                    <a:pt x="393" y="572"/>
                  </a:lnTo>
                  <a:cubicBezTo>
                    <a:pt x="392" y="575"/>
                    <a:pt x="392" y="577"/>
                    <a:pt x="392" y="579"/>
                  </a:cubicBezTo>
                  <a:cubicBezTo>
                    <a:pt x="392" y="577"/>
                    <a:pt x="392" y="575"/>
                    <a:pt x="393" y="572"/>
                  </a:cubicBezTo>
                  <a:close/>
                  <a:moveTo>
                    <a:pt x="470" y="0"/>
                  </a:moveTo>
                  <a:cubicBezTo>
                    <a:pt x="442" y="0"/>
                    <a:pt x="413" y="7"/>
                    <a:pt x="387" y="22"/>
                  </a:cubicBezTo>
                  <a:cubicBezTo>
                    <a:pt x="132" y="166"/>
                    <a:pt x="1" y="488"/>
                    <a:pt x="82" y="769"/>
                  </a:cubicBezTo>
                  <a:cubicBezTo>
                    <a:pt x="102" y="839"/>
                    <a:pt x="172" y="894"/>
                    <a:pt x="245" y="894"/>
                  </a:cubicBezTo>
                  <a:cubicBezTo>
                    <a:pt x="260" y="894"/>
                    <a:pt x="274" y="891"/>
                    <a:pt x="289" y="887"/>
                  </a:cubicBezTo>
                  <a:cubicBezTo>
                    <a:pt x="374" y="859"/>
                    <a:pt x="432" y="770"/>
                    <a:pt x="406" y="680"/>
                  </a:cubicBezTo>
                  <a:cubicBezTo>
                    <a:pt x="402" y="667"/>
                    <a:pt x="399" y="653"/>
                    <a:pt x="396" y="640"/>
                  </a:cubicBezTo>
                  <a:lnTo>
                    <a:pt x="396" y="640"/>
                  </a:lnTo>
                  <a:cubicBezTo>
                    <a:pt x="394" y="611"/>
                    <a:pt x="394" y="582"/>
                    <a:pt x="396" y="553"/>
                  </a:cubicBezTo>
                  <a:lnTo>
                    <a:pt x="396" y="553"/>
                  </a:lnTo>
                  <a:cubicBezTo>
                    <a:pt x="402" y="523"/>
                    <a:pt x="410" y="493"/>
                    <a:pt x="421" y="465"/>
                  </a:cubicBezTo>
                  <a:lnTo>
                    <a:pt x="421" y="465"/>
                  </a:lnTo>
                  <a:cubicBezTo>
                    <a:pt x="429" y="448"/>
                    <a:pt x="438" y="432"/>
                    <a:pt x="447" y="417"/>
                  </a:cubicBezTo>
                  <a:cubicBezTo>
                    <a:pt x="453" y="408"/>
                    <a:pt x="459" y="398"/>
                    <a:pt x="466" y="389"/>
                  </a:cubicBezTo>
                  <a:lnTo>
                    <a:pt x="466" y="389"/>
                  </a:lnTo>
                  <a:cubicBezTo>
                    <a:pt x="467" y="387"/>
                    <a:pt x="468" y="386"/>
                    <a:pt x="469" y="385"/>
                  </a:cubicBezTo>
                  <a:cubicBezTo>
                    <a:pt x="484" y="368"/>
                    <a:pt x="501" y="352"/>
                    <a:pt x="518" y="336"/>
                  </a:cubicBezTo>
                  <a:lnTo>
                    <a:pt x="518" y="336"/>
                  </a:lnTo>
                  <a:cubicBezTo>
                    <a:pt x="520" y="335"/>
                    <a:pt x="522" y="334"/>
                    <a:pt x="523" y="333"/>
                  </a:cubicBezTo>
                  <a:cubicBezTo>
                    <a:pt x="534" y="325"/>
                    <a:pt x="544" y="319"/>
                    <a:pt x="556" y="313"/>
                  </a:cubicBezTo>
                  <a:cubicBezTo>
                    <a:pt x="633" y="269"/>
                    <a:pt x="665" y="158"/>
                    <a:pt x="616" y="82"/>
                  </a:cubicBezTo>
                  <a:cubicBezTo>
                    <a:pt x="583" y="30"/>
                    <a:pt x="527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62"/>
          <p:cNvGrpSpPr/>
          <p:nvPr/>
        </p:nvGrpSpPr>
        <p:grpSpPr>
          <a:xfrm>
            <a:off x="8615955" y="784038"/>
            <a:ext cx="236638" cy="233587"/>
            <a:chOff x="5560900" y="2799000"/>
            <a:chExt cx="124100" cy="122500"/>
          </a:xfrm>
        </p:grpSpPr>
        <p:sp>
          <p:nvSpPr>
            <p:cNvPr id="1895" name="Google Shape;1895;p62"/>
            <p:cNvSpPr/>
            <p:nvPr/>
          </p:nvSpPr>
          <p:spPr>
            <a:xfrm>
              <a:off x="5560900" y="2799000"/>
              <a:ext cx="124100" cy="122500"/>
            </a:xfrm>
            <a:custGeom>
              <a:avLst/>
              <a:gdLst/>
              <a:ahLst/>
              <a:cxnLst/>
              <a:rect l="l" t="t" r="r" b="b"/>
              <a:pathLst>
                <a:path w="4964" h="4900" extrusionOk="0">
                  <a:moveTo>
                    <a:pt x="2241" y="0"/>
                  </a:moveTo>
                  <a:cubicBezTo>
                    <a:pt x="2043" y="0"/>
                    <a:pt x="1845" y="23"/>
                    <a:pt x="1651" y="70"/>
                  </a:cubicBezTo>
                  <a:cubicBezTo>
                    <a:pt x="1457" y="118"/>
                    <a:pt x="1519" y="400"/>
                    <a:pt x="1697" y="400"/>
                  </a:cubicBezTo>
                  <a:cubicBezTo>
                    <a:pt x="1711" y="400"/>
                    <a:pt x="1725" y="398"/>
                    <a:pt x="1741" y="394"/>
                  </a:cubicBezTo>
                  <a:cubicBezTo>
                    <a:pt x="1908" y="354"/>
                    <a:pt x="2078" y="334"/>
                    <a:pt x="2248" y="334"/>
                  </a:cubicBezTo>
                  <a:cubicBezTo>
                    <a:pt x="2910" y="334"/>
                    <a:pt x="3567" y="631"/>
                    <a:pt x="3991" y="1147"/>
                  </a:cubicBezTo>
                  <a:cubicBezTo>
                    <a:pt x="4529" y="1801"/>
                    <a:pt x="4578" y="2773"/>
                    <a:pt x="4183" y="3508"/>
                  </a:cubicBezTo>
                  <a:cubicBezTo>
                    <a:pt x="3821" y="4181"/>
                    <a:pt x="3103" y="4564"/>
                    <a:pt x="2356" y="4564"/>
                  </a:cubicBezTo>
                  <a:cubicBezTo>
                    <a:pt x="2263" y="4564"/>
                    <a:pt x="2169" y="4558"/>
                    <a:pt x="2075" y="4546"/>
                  </a:cubicBezTo>
                  <a:cubicBezTo>
                    <a:pt x="1218" y="4435"/>
                    <a:pt x="572" y="3788"/>
                    <a:pt x="392" y="2953"/>
                  </a:cubicBezTo>
                  <a:cubicBezTo>
                    <a:pt x="199" y="2048"/>
                    <a:pt x="707" y="843"/>
                    <a:pt x="1759" y="822"/>
                  </a:cubicBezTo>
                  <a:cubicBezTo>
                    <a:pt x="1974" y="818"/>
                    <a:pt x="1975" y="486"/>
                    <a:pt x="1763" y="486"/>
                  </a:cubicBezTo>
                  <a:cubicBezTo>
                    <a:pt x="1761" y="486"/>
                    <a:pt x="1760" y="486"/>
                    <a:pt x="1759" y="486"/>
                  </a:cubicBezTo>
                  <a:cubicBezTo>
                    <a:pt x="700" y="508"/>
                    <a:pt x="1" y="1550"/>
                    <a:pt x="11" y="2537"/>
                  </a:cubicBezTo>
                  <a:cubicBezTo>
                    <a:pt x="21" y="3515"/>
                    <a:pt x="617" y="4434"/>
                    <a:pt x="1547" y="4763"/>
                  </a:cubicBezTo>
                  <a:cubicBezTo>
                    <a:pt x="1805" y="4855"/>
                    <a:pt x="2080" y="4900"/>
                    <a:pt x="2354" y="4900"/>
                  </a:cubicBezTo>
                  <a:cubicBezTo>
                    <a:pt x="3058" y="4900"/>
                    <a:pt x="3765" y="4607"/>
                    <a:pt x="4214" y="4060"/>
                  </a:cubicBezTo>
                  <a:cubicBezTo>
                    <a:pt x="4840" y="3298"/>
                    <a:pt x="4963" y="2161"/>
                    <a:pt x="4491" y="1291"/>
                  </a:cubicBezTo>
                  <a:cubicBezTo>
                    <a:pt x="4051" y="479"/>
                    <a:pt x="3147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2"/>
            <p:cNvSpPr/>
            <p:nvPr/>
          </p:nvSpPr>
          <p:spPr>
            <a:xfrm>
              <a:off x="5601900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8" y="1"/>
                  </a:moveTo>
                  <a:cubicBezTo>
                    <a:pt x="2" y="1"/>
                    <a:pt x="1" y="337"/>
                    <a:pt x="218" y="337"/>
                  </a:cubicBezTo>
                  <a:cubicBezTo>
                    <a:pt x="434" y="337"/>
                    <a:pt x="434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2"/>
            <p:cNvSpPr/>
            <p:nvPr/>
          </p:nvSpPr>
          <p:spPr>
            <a:xfrm>
              <a:off x="5628075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7" y="1"/>
                  </a:moveTo>
                  <a:cubicBezTo>
                    <a:pt x="1" y="1"/>
                    <a:pt x="1" y="337"/>
                    <a:pt x="217" y="337"/>
                  </a:cubicBezTo>
                  <a:cubicBezTo>
                    <a:pt x="433" y="337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2"/>
            <p:cNvSpPr/>
            <p:nvPr/>
          </p:nvSpPr>
          <p:spPr>
            <a:xfrm>
              <a:off x="5595200" y="2872800"/>
              <a:ext cx="51400" cy="25125"/>
            </a:xfrm>
            <a:custGeom>
              <a:avLst/>
              <a:gdLst/>
              <a:ahLst/>
              <a:cxnLst/>
              <a:rect l="l" t="t" r="r" b="b"/>
              <a:pathLst>
                <a:path w="2056" h="1005" extrusionOk="0">
                  <a:moveTo>
                    <a:pt x="205" y="0"/>
                  </a:moveTo>
                  <a:cubicBezTo>
                    <a:pt x="104" y="0"/>
                    <a:pt x="0" y="83"/>
                    <a:pt x="33" y="209"/>
                  </a:cubicBezTo>
                  <a:cubicBezTo>
                    <a:pt x="138" y="610"/>
                    <a:pt x="489" y="934"/>
                    <a:pt x="901" y="994"/>
                  </a:cubicBezTo>
                  <a:cubicBezTo>
                    <a:pt x="949" y="1001"/>
                    <a:pt x="997" y="1004"/>
                    <a:pt x="1044" y="1004"/>
                  </a:cubicBezTo>
                  <a:cubicBezTo>
                    <a:pt x="1427" y="1004"/>
                    <a:pt x="1797" y="792"/>
                    <a:pt x="1983" y="454"/>
                  </a:cubicBezTo>
                  <a:cubicBezTo>
                    <a:pt x="2055" y="323"/>
                    <a:pt x="1939" y="201"/>
                    <a:pt x="1825" y="201"/>
                  </a:cubicBezTo>
                  <a:cubicBezTo>
                    <a:pt x="1775" y="201"/>
                    <a:pt x="1725" y="225"/>
                    <a:pt x="1692" y="284"/>
                  </a:cubicBezTo>
                  <a:cubicBezTo>
                    <a:pt x="1565" y="515"/>
                    <a:pt x="1313" y="671"/>
                    <a:pt x="1048" y="671"/>
                  </a:cubicBezTo>
                  <a:cubicBezTo>
                    <a:pt x="1021" y="671"/>
                    <a:pt x="994" y="669"/>
                    <a:pt x="967" y="666"/>
                  </a:cubicBezTo>
                  <a:cubicBezTo>
                    <a:pt x="676" y="630"/>
                    <a:pt x="431" y="400"/>
                    <a:pt x="357" y="120"/>
                  </a:cubicBezTo>
                  <a:cubicBezTo>
                    <a:pt x="335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1900;p62"/>
          <p:cNvSpPr/>
          <p:nvPr/>
        </p:nvSpPr>
        <p:spPr>
          <a:xfrm rot="12539406">
            <a:off x="4664846" y="2623552"/>
            <a:ext cx="909972" cy="3743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67;p62">
            <a:extLst>
              <a:ext uri="{FF2B5EF4-FFF2-40B4-BE49-F238E27FC236}">
                <a16:creationId xmlns:a16="http://schemas.microsoft.com/office/drawing/2014/main" id="{10AC4821-A4D0-BAEC-11D2-EB5B35BAD8FE}"/>
              </a:ext>
            </a:extLst>
          </p:cNvPr>
          <p:cNvSpPr/>
          <p:nvPr/>
        </p:nvSpPr>
        <p:spPr>
          <a:xfrm rot="1793289">
            <a:off x="8092589" y="1214812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A26AFF-0498-3543-8776-C9092FE36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E58EF4-6A74-B3D1-D480-C786663CC2AE}"/>
              </a:ext>
            </a:extLst>
          </p:cNvPr>
          <p:cNvSpPr txBox="1"/>
          <p:nvPr/>
        </p:nvSpPr>
        <p:spPr>
          <a:xfrm>
            <a:off x="302394" y="2355158"/>
            <a:ext cx="4226400" cy="291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810">
              <a:lnSpc>
                <a:spcPct val="115000"/>
              </a:lnSpc>
              <a:spcAft>
                <a:spcPts val="800"/>
              </a:spcAft>
            </a:pPr>
            <a:r>
              <a:rPr lang="en-US" altLang="zh-TW" sz="12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2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附件</a:t>
            </a:r>
            <a:r>
              <a:rPr lang="en-US" altLang="zh-TW" sz="12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automated-green-main</a:t>
            </a:r>
            <a:r>
              <a:rPr lang="zh-TW" altLang="en-US" sz="12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資料夾內的</a:t>
            </a:r>
            <a:r>
              <a:rPr lang="en-US" altLang="zh-TW" sz="12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web</a:t>
            </a:r>
            <a:r>
              <a:rPr lang="zh-TW" altLang="en-US" sz="12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資料檔</a:t>
            </a:r>
            <a:r>
              <a:rPr lang="en-US" altLang="zh-TW" sz="1200" kern="1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923" name="Google Shape;500;p28">
            <a:extLst>
              <a:ext uri="{FF2B5EF4-FFF2-40B4-BE49-F238E27FC236}">
                <a16:creationId xmlns:a16="http://schemas.microsoft.com/office/drawing/2014/main" id="{3FFD3CAF-CCD6-592C-165F-DE1327DA71B5}"/>
              </a:ext>
            </a:extLst>
          </p:cNvPr>
          <p:cNvGrpSpPr/>
          <p:nvPr/>
        </p:nvGrpSpPr>
        <p:grpSpPr>
          <a:xfrm rot="21075216" flipH="1">
            <a:off x="7679583" y="2911378"/>
            <a:ext cx="1285449" cy="1957907"/>
            <a:chOff x="4699750" y="1500675"/>
            <a:chExt cx="744700" cy="1134275"/>
          </a:xfrm>
        </p:grpSpPr>
        <p:sp>
          <p:nvSpPr>
            <p:cNvPr id="1924" name="Google Shape;501;p28">
              <a:extLst>
                <a:ext uri="{FF2B5EF4-FFF2-40B4-BE49-F238E27FC236}">
                  <a16:creationId xmlns:a16="http://schemas.microsoft.com/office/drawing/2014/main" id="{0FC225E7-D22D-F614-E899-093BE119B41B}"/>
                </a:ext>
              </a:extLst>
            </p:cNvPr>
            <p:cNvSpPr/>
            <p:nvPr/>
          </p:nvSpPr>
          <p:spPr>
            <a:xfrm>
              <a:off x="4699750" y="1500675"/>
              <a:ext cx="744700" cy="1134275"/>
            </a:xfrm>
            <a:custGeom>
              <a:avLst/>
              <a:gdLst/>
              <a:ahLst/>
              <a:cxnLst/>
              <a:rect l="l" t="t" r="r" b="b"/>
              <a:pathLst>
                <a:path w="29788" h="45371" extrusionOk="0">
                  <a:moveTo>
                    <a:pt x="9067" y="1868"/>
                  </a:moveTo>
                  <a:cubicBezTo>
                    <a:pt x="9683" y="1868"/>
                    <a:pt x="10271" y="2119"/>
                    <a:pt x="10670" y="2615"/>
                  </a:cubicBezTo>
                  <a:cubicBezTo>
                    <a:pt x="9118" y="2981"/>
                    <a:pt x="8556" y="3490"/>
                    <a:pt x="8591" y="4498"/>
                  </a:cubicBezTo>
                  <a:cubicBezTo>
                    <a:pt x="8627" y="5488"/>
                    <a:pt x="9243" y="5988"/>
                    <a:pt x="10634" y="6184"/>
                  </a:cubicBezTo>
                  <a:cubicBezTo>
                    <a:pt x="10184" y="6643"/>
                    <a:pt x="9620" y="6871"/>
                    <a:pt x="9049" y="6871"/>
                  </a:cubicBezTo>
                  <a:cubicBezTo>
                    <a:pt x="8432" y="6871"/>
                    <a:pt x="7807" y="6605"/>
                    <a:pt x="7307" y="6077"/>
                  </a:cubicBezTo>
                  <a:cubicBezTo>
                    <a:pt x="6299" y="5024"/>
                    <a:pt x="6352" y="3445"/>
                    <a:pt x="7423" y="2508"/>
                  </a:cubicBezTo>
                  <a:cubicBezTo>
                    <a:pt x="7910" y="2081"/>
                    <a:pt x="8501" y="1868"/>
                    <a:pt x="9067" y="1868"/>
                  </a:cubicBezTo>
                  <a:close/>
                  <a:moveTo>
                    <a:pt x="21512" y="3534"/>
                  </a:moveTo>
                  <a:cubicBezTo>
                    <a:pt x="21575" y="3534"/>
                    <a:pt x="21642" y="3537"/>
                    <a:pt x="21714" y="3543"/>
                  </a:cubicBezTo>
                  <a:cubicBezTo>
                    <a:pt x="26576" y="4025"/>
                    <a:pt x="28789" y="7665"/>
                    <a:pt x="27210" y="12661"/>
                  </a:cubicBezTo>
                  <a:cubicBezTo>
                    <a:pt x="26460" y="15042"/>
                    <a:pt x="24953" y="16916"/>
                    <a:pt x="23133" y="18557"/>
                  </a:cubicBezTo>
                  <a:cubicBezTo>
                    <a:pt x="21001" y="20484"/>
                    <a:pt x="18556" y="21992"/>
                    <a:pt x="16174" y="23580"/>
                  </a:cubicBezTo>
                  <a:cubicBezTo>
                    <a:pt x="15985" y="23706"/>
                    <a:pt x="15802" y="23810"/>
                    <a:pt x="15576" y="23810"/>
                  </a:cubicBezTo>
                  <a:cubicBezTo>
                    <a:pt x="15514" y="23810"/>
                    <a:pt x="15449" y="23802"/>
                    <a:pt x="15380" y="23785"/>
                  </a:cubicBezTo>
                  <a:cubicBezTo>
                    <a:pt x="12436" y="23027"/>
                    <a:pt x="9385" y="22634"/>
                    <a:pt x="6763" y="20912"/>
                  </a:cubicBezTo>
                  <a:cubicBezTo>
                    <a:pt x="4220" y="19235"/>
                    <a:pt x="2133" y="17219"/>
                    <a:pt x="1464" y="14088"/>
                  </a:cubicBezTo>
                  <a:cubicBezTo>
                    <a:pt x="1419" y="13909"/>
                    <a:pt x="1374" y="13722"/>
                    <a:pt x="1357" y="13526"/>
                  </a:cubicBezTo>
                  <a:cubicBezTo>
                    <a:pt x="1339" y="13240"/>
                    <a:pt x="1357" y="12955"/>
                    <a:pt x="1357" y="12669"/>
                  </a:cubicBezTo>
                  <a:cubicBezTo>
                    <a:pt x="1348" y="9645"/>
                    <a:pt x="3096" y="7254"/>
                    <a:pt x="5871" y="6425"/>
                  </a:cubicBezTo>
                  <a:cubicBezTo>
                    <a:pt x="6052" y="6370"/>
                    <a:pt x="6216" y="6338"/>
                    <a:pt x="6373" y="6338"/>
                  </a:cubicBezTo>
                  <a:cubicBezTo>
                    <a:pt x="6649" y="6338"/>
                    <a:pt x="6900" y="6436"/>
                    <a:pt x="7173" y="6675"/>
                  </a:cubicBezTo>
                  <a:cubicBezTo>
                    <a:pt x="7729" y="7155"/>
                    <a:pt x="8382" y="7447"/>
                    <a:pt x="9050" y="7447"/>
                  </a:cubicBezTo>
                  <a:cubicBezTo>
                    <a:pt x="9399" y="7447"/>
                    <a:pt x="9753" y="7367"/>
                    <a:pt x="10099" y="7192"/>
                  </a:cubicBezTo>
                  <a:cubicBezTo>
                    <a:pt x="10400" y="7039"/>
                    <a:pt x="10664" y="6973"/>
                    <a:pt x="10908" y="6973"/>
                  </a:cubicBezTo>
                  <a:cubicBezTo>
                    <a:pt x="11360" y="6973"/>
                    <a:pt x="11743" y="7197"/>
                    <a:pt x="12160" y="7504"/>
                  </a:cubicBezTo>
                  <a:cubicBezTo>
                    <a:pt x="12634" y="7857"/>
                    <a:pt x="12893" y="8047"/>
                    <a:pt x="13110" y="8047"/>
                  </a:cubicBezTo>
                  <a:cubicBezTo>
                    <a:pt x="13369" y="8047"/>
                    <a:pt x="13569" y="7773"/>
                    <a:pt x="14007" y="7174"/>
                  </a:cubicBezTo>
                  <a:cubicBezTo>
                    <a:pt x="14265" y="6817"/>
                    <a:pt x="14578" y="6496"/>
                    <a:pt x="14881" y="6166"/>
                  </a:cubicBezTo>
                  <a:cubicBezTo>
                    <a:pt x="15277" y="5728"/>
                    <a:pt x="15633" y="5391"/>
                    <a:pt x="16141" y="5391"/>
                  </a:cubicBezTo>
                  <a:cubicBezTo>
                    <a:pt x="16388" y="5391"/>
                    <a:pt x="16671" y="5471"/>
                    <a:pt x="17013" y="5658"/>
                  </a:cubicBezTo>
                  <a:cubicBezTo>
                    <a:pt x="17375" y="5855"/>
                    <a:pt x="17757" y="5947"/>
                    <a:pt x="18136" y="5947"/>
                  </a:cubicBezTo>
                  <a:cubicBezTo>
                    <a:pt x="19192" y="5947"/>
                    <a:pt x="20220" y="5233"/>
                    <a:pt x="20706" y="4123"/>
                  </a:cubicBezTo>
                  <a:cubicBezTo>
                    <a:pt x="20906" y="3669"/>
                    <a:pt x="21120" y="3534"/>
                    <a:pt x="21512" y="3534"/>
                  </a:cubicBezTo>
                  <a:close/>
                  <a:moveTo>
                    <a:pt x="27882" y="21462"/>
                  </a:moveTo>
                  <a:cubicBezTo>
                    <a:pt x="28098" y="21462"/>
                    <a:pt x="28325" y="21477"/>
                    <a:pt x="28566" y="21510"/>
                  </a:cubicBezTo>
                  <a:cubicBezTo>
                    <a:pt x="24685" y="23928"/>
                    <a:pt x="21001" y="26185"/>
                    <a:pt x="17807" y="29414"/>
                  </a:cubicBezTo>
                  <a:cubicBezTo>
                    <a:pt x="17753" y="28138"/>
                    <a:pt x="18146" y="27193"/>
                    <a:pt x="18726" y="26336"/>
                  </a:cubicBezTo>
                  <a:cubicBezTo>
                    <a:pt x="20421" y="23856"/>
                    <a:pt x="22937" y="22634"/>
                    <a:pt x="25720" y="21858"/>
                  </a:cubicBezTo>
                  <a:cubicBezTo>
                    <a:pt x="26385" y="21674"/>
                    <a:pt x="27055" y="21462"/>
                    <a:pt x="27882" y="21462"/>
                  </a:cubicBezTo>
                  <a:close/>
                  <a:moveTo>
                    <a:pt x="10511" y="26212"/>
                  </a:moveTo>
                  <a:cubicBezTo>
                    <a:pt x="11316" y="26212"/>
                    <a:pt x="12132" y="26293"/>
                    <a:pt x="12963" y="26470"/>
                  </a:cubicBezTo>
                  <a:cubicBezTo>
                    <a:pt x="14497" y="26800"/>
                    <a:pt x="15791" y="27603"/>
                    <a:pt x="16585" y="29039"/>
                  </a:cubicBezTo>
                  <a:cubicBezTo>
                    <a:pt x="16745" y="29343"/>
                    <a:pt x="17004" y="29682"/>
                    <a:pt x="16344" y="29735"/>
                  </a:cubicBezTo>
                  <a:cubicBezTo>
                    <a:pt x="15286" y="29822"/>
                    <a:pt x="14233" y="29870"/>
                    <a:pt x="13186" y="29870"/>
                  </a:cubicBezTo>
                  <a:cubicBezTo>
                    <a:pt x="9932" y="29870"/>
                    <a:pt x="6734" y="29409"/>
                    <a:pt x="3622" y="28228"/>
                  </a:cubicBezTo>
                  <a:cubicBezTo>
                    <a:pt x="3569" y="28210"/>
                    <a:pt x="3551" y="28130"/>
                    <a:pt x="3471" y="28014"/>
                  </a:cubicBezTo>
                  <a:cubicBezTo>
                    <a:pt x="5751" y="26954"/>
                    <a:pt x="8076" y="26212"/>
                    <a:pt x="10511" y="26212"/>
                  </a:cubicBezTo>
                  <a:close/>
                  <a:moveTo>
                    <a:pt x="29065" y="21885"/>
                  </a:moveTo>
                  <a:cubicBezTo>
                    <a:pt x="29520" y="25829"/>
                    <a:pt x="24503" y="30221"/>
                    <a:pt x="19853" y="30221"/>
                  </a:cubicBezTo>
                  <a:cubicBezTo>
                    <a:pt x="19212" y="30221"/>
                    <a:pt x="18579" y="30138"/>
                    <a:pt x="17968" y="29958"/>
                  </a:cubicBezTo>
                  <a:cubicBezTo>
                    <a:pt x="21233" y="26515"/>
                    <a:pt x="25185" y="24276"/>
                    <a:pt x="29065" y="21885"/>
                  </a:cubicBezTo>
                  <a:close/>
                  <a:moveTo>
                    <a:pt x="3398" y="28753"/>
                  </a:moveTo>
                  <a:cubicBezTo>
                    <a:pt x="3440" y="28753"/>
                    <a:pt x="3484" y="28785"/>
                    <a:pt x="3524" y="28825"/>
                  </a:cubicBezTo>
                  <a:cubicBezTo>
                    <a:pt x="6584" y="29816"/>
                    <a:pt x="9724" y="30387"/>
                    <a:pt x="12945" y="30547"/>
                  </a:cubicBezTo>
                  <a:cubicBezTo>
                    <a:pt x="13135" y="30558"/>
                    <a:pt x="13325" y="30562"/>
                    <a:pt x="13515" y="30562"/>
                  </a:cubicBezTo>
                  <a:cubicBezTo>
                    <a:pt x="14455" y="30562"/>
                    <a:pt x="15394" y="30455"/>
                    <a:pt x="16368" y="30455"/>
                  </a:cubicBezTo>
                  <a:cubicBezTo>
                    <a:pt x="16543" y="30455"/>
                    <a:pt x="16719" y="30459"/>
                    <a:pt x="16897" y="30467"/>
                  </a:cubicBezTo>
                  <a:cubicBezTo>
                    <a:pt x="16745" y="30931"/>
                    <a:pt x="16406" y="31154"/>
                    <a:pt x="16076" y="31395"/>
                  </a:cubicBezTo>
                  <a:cubicBezTo>
                    <a:pt x="14668" y="32414"/>
                    <a:pt x="12847" y="32905"/>
                    <a:pt x="11002" y="32905"/>
                  </a:cubicBezTo>
                  <a:cubicBezTo>
                    <a:pt x="8488" y="32905"/>
                    <a:pt x="5930" y="31994"/>
                    <a:pt x="4309" y="30271"/>
                  </a:cubicBezTo>
                  <a:cubicBezTo>
                    <a:pt x="3944" y="29878"/>
                    <a:pt x="3578" y="29477"/>
                    <a:pt x="3408" y="28941"/>
                  </a:cubicBezTo>
                  <a:cubicBezTo>
                    <a:pt x="3373" y="28897"/>
                    <a:pt x="3301" y="28834"/>
                    <a:pt x="3310" y="28816"/>
                  </a:cubicBezTo>
                  <a:cubicBezTo>
                    <a:pt x="3337" y="28771"/>
                    <a:pt x="3367" y="28753"/>
                    <a:pt x="3398" y="28753"/>
                  </a:cubicBezTo>
                  <a:close/>
                  <a:moveTo>
                    <a:pt x="24289" y="33299"/>
                  </a:moveTo>
                  <a:cubicBezTo>
                    <a:pt x="24607" y="33299"/>
                    <a:pt x="24611" y="33559"/>
                    <a:pt x="24623" y="34312"/>
                  </a:cubicBezTo>
                  <a:cubicBezTo>
                    <a:pt x="24632" y="35552"/>
                    <a:pt x="24623" y="36801"/>
                    <a:pt x="24623" y="38041"/>
                  </a:cubicBezTo>
                  <a:lnTo>
                    <a:pt x="24703" y="38041"/>
                  </a:lnTo>
                  <a:cubicBezTo>
                    <a:pt x="24765" y="39343"/>
                    <a:pt x="24819" y="40646"/>
                    <a:pt x="24908" y="41957"/>
                  </a:cubicBezTo>
                  <a:cubicBezTo>
                    <a:pt x="24926" y="42225"/>
                    <a:pt x="24953" y="42448"/>
                    <a:pt x="24676" y="42599"/>
                  </a:cubicBezTo>
                  <a:cubicBezTo>
                    <a:pt x="22584" y="43758"/>
                    <a:pt x="20475" y="44824"/>
                    <a:pt x="18017" y="44824"/>
                  </a:cubicBezTo>
                  <a:cubicBezTo>
                    <a:pt x="17938" y="44824"/>
                    <a:pt x="17859" y="44823"/>
                    <a:pt x="17780" y="44821"/>
                  </a:cubicBezTo>
                  <a:cubicBezTo>
                    <a:pt x="17397" y="44812"/>
                    <a:pt x="17138" y="44696"/>
                    <a:pt x="16924" y="44357"/>
                  </a:cubicBezTo>
                  <a:cubicBezTo>
                    <a:pt x="15514" y="42153"/>
                    <a:pt x="14096" y="39968"/>
                    <a:pt x="13070" y="37550"/>
                  </a:cubicBezTo>
                  <a:cubicBezTo>
                    <a:pt x="12811" y="36935"/>
                    <a:pt x="12740" y="36596"/>
                    <a:pt x="13587" y="36417"/>
                  </a:cubicBezTo>
                  <a:cubicBezTo>
                    <a:pt x="16951" y="35703"/>
                    <a:pt x="20144" y="34419"/>
                    <a:pt x="23445" y="33491"/>
                  </a:cubicBezTo>
                  <a:cubicBezTo>
                    <a:pt x="23852" y="33375"/>
                    <a:pt x="24117" y="33299"/>
                    <a:pt x="24289" y="33299"/>
                  </a:cubicBezTo>
                  <a:close/>
                  <a:moveTo>
                    <a:pt x="18003" y="0"/>
                  </a:moveTo>
                  <a:cubicBezTo>
                    <a:pt x="17432" y="0"/>
                    <a:pt x="16873" y="199"/>
                    <a:pt x="16335" y="581"/>
                  </a:cubicBezTo>
                  <a:cubicBezTo>
                    <a:pt x="15407" y="1251"/>
                    <a:pt x="14783" y="2294"/>
                    <a:pt x="15175" y="3311"/>
                  </a:cubicBezTo>
                  <a:cubicBezTo>
                    <a:pt x="15684" y="4605"/>
                    <a:pt x="15184" y="5247"/>
                    <a:pt x="14292" y="5916"/>
                  </a:cubicBezTo>
                  <a:cubicBezTo>
                    <a:pt x="14114" y="6050"/>
                    <a:pt x="13953" y="6228"/>
                    <a:pt x="13864" y="6425"/>
                  </a:cubicBezTo>
                  <a:cubicBezTo>
                    <a:pt x="13633" y="6905"/>
                    <a:pt x="13377" y="7127"/>
                    <a:pt x="13098" y="7127"/>
                  </a:cubicBezTo>
                  <a:cubicBezTo>
                    <a:pt x="12849" y="7127"/>
                    <a:pt x="12580" y="6950"/>
                    <a:pt x="12294" y="6621"/>
                  </a:cubicBezTo>
                  <a:cubicBezTo>
                    <a:pt x="12071" y="6362"/>
                    <a:pt x="11437" y="6425"/>
                    <a:pt x="11758" y="5738"/>
                  </a:cubicBezTo>
                  <a:cubicBezTo>
                    <a:pt x="12356" y="4507"/>
                    <a:pt x="12205" y="3293"/>
                    <a:pt x="11205" y="2312"/>
                  </a:cubicBezTo>
                  <a:cubicBezTo>
                    <a:pt x="10591" y="1708"/>
                    <a:pt x="9905" y="1417"/>
                    <a:pt x="9176" y="1417"/>
                  </a:cubicBezTo>
                  <a:cubicBezTo>
                    <a:pt x="8699" y="1417"/>
                    <a:pt x="8204" y="1542"/>
                    <a:pt x="7699" y="1786"/>
                  </a:cubicBezTo>
                  <a:cubicBezTo>
                    <a:pt x="7558" y="1852"/>
                    <a:pt x="7440" y="1907"/>
                    <a:pt x="7336" y="1907"/>
                  </a:cubicBezTo>
                  <a:cubicBezTo>
                    <a:pt x="7217" y="1907"/>
                    <a:pt x="7117" y="1835"/>
                    <a:pt x="7021" y="1625"/>
                  </a:cubicBezTo>
                  <a:cubicBezTo>
                    <a:pt x="6946" y="1467"/>
                    <a:pt x="6947" y="1132"/>
                    <a:pt x="6725" y="1132"/>
                  </a:cubicBezTo>
                  <a:cubicBezTo>
                    <a:pt x="6683" y="1132"/>
                    <a:pt x="6634" y="1144"/>
                    <a:pt x="6575" y="1170"/>
                  </a:cubicBezTo>
                  <a:cubicBezTo>
                    <a:pt x="6218" y="1331"/>
                    <a:pt x="6459" y="1670"/>
                    <a:pt x="6522" y="1929"/>
                  </a:cubicBezTo>
                  <a:cubicBezTo>
                    <a:pt x="6584" y="2187"/>
                    <a:pt x="7048" y="2375"/>
                    <a:pt x="6665" y="2723"/>
                  </a:cubicBezTo>
                  <a:cubicBezTo>
                    <a:pt x="6550" y="2825"/>
                    <a:pt x="6451" y="2864"/>
                    <a:pt x="6363" y="2864"/>
                  </a:cubicBezTo>
                  <a:cubicBezTo>
                    <a:pt x="6136" y="2864"/>
                    <a:pt x="5979" y="2601"/>
                    <a:pt x="5799" y="2473"/>
                  </a:cubicBezTo>
                  <a:cubicBezTo>
                    <a:pt x="5703" y="2402"/>
                    <a:pt x="5611" y="2308"/>
                    <a:pt x="5510" y="2308"/>
                  </a:cubicBezTo>
                  <a:cubicBezTo>
                    <a:pt x="5471" y="2308"/>
                    <a:pt x="5431" y="2322"/>
                    <a:pt x="5389" y="2357"/>
                  </a:cubicBezTo>
                  <a:cubicBezTo>
                    <a:pt x="5201" y="2508"/>
                    <a:pt x="5291" y="2723"/>
                    <a:pt x="5407" y="2865"/>
                  </a:cubicBezTo>
                  <a:cubicBezTo>
                    <a:pt x="5523" y="3008"/>
                    <a:pt x="5683" y="3151"/>
                    <a:pt x="5853" y="3222"/>
                  </a:cubicBezTo>
                  <a:cubicBezTo>
                    <a:pt x="6076" y="3320"/>
                    <a:pt x="6397" y="3320"/>
                    <a:pt x="6236" y="3704"/>
                  </a:cubicBezTo>
                  <a:cubicBezTo>
                    <a:pt x="6149" y="3919"/>
                    <a:pt x="5995" y="3992"/>
                    <a:pt x="5803" y="3992"/>
                  </a:cubicBezTo>
                  <a:cubicBezTo>
                    <a:pt x="5740" y="3992"/>
                    <a:pt x="5673" y="3985"/>
                    <a:pt x="5603" y="3971"/>
                  </a:cubicBezTo>
                  <a:cubicBezTo>
                    <a:pt x="5462" y="3949"/>
                    <a:pt x="5279" y="3763"/>
                    <a:pt x="5138" y="3763"/>
                  </a:cubicBezTo>
                  <a:cubicBezTo>
                    <a:pt x="5056" y="3763"/>
                    <a:pt x="4988" y="3827"/>
                    <a:pt x="4952" y="4025"/>
                  </a:cubicBezTo>
                  <a:cubicBezTo>
                    <a:pt x="4896" y="4318"/>
                    <a:pt x="5219" y="4498"/>
                    <a:pt x="5467" y="4498"/>
                  </a:cubicBezTo>
                  <a:cubicBezTo>
                    <a:pt x="5499" y="4498"/>
                    <a:pt x="5530" y="4495"/>
                    <a:pt x="5558" y="4489"/>
                  </a:cubicBezTo>
                  <a:cubicBezTo>
                    <a:pt x="5639" y="4471"/>
                    <a:pt x="5709" y="4463"/>
                    <a:pt x="5770" y="4463"/>
                  </a:cubicBezTo>
                  <a:cubicBezTo>
                    <a:pt x="6130" y="4463"/>
                    <a:pt x="6161" y="4758"/>
                    <a:pt x="6245" y="5087"/>
                  </a:cubicBezTo>
                  <a:cubicBezTo>
                    <a:pt x="6415" y="5702"/>
                    <a:pt x="5879" y="5586"/>
                    <a:pt x="5621" y="5666"/>
                  </a:cubicBezTo>
                  <a:cubicBezTo>
                    <a:pt x="3890" y="6237"/>
                    <a:pt x="2472" y="7237"/>
                    <a:pt x="1597" y="8842"/>
                  </a:cubicBezTo>
                  <a:cubicBezTo>
                    <a:pt x="1" y="11777"/>
                    <a:pt x="232" y="14686"/>
                    <a:pt x="2043" y="17424"/>
                  </a:cubicBezTo>
                  <a:cubicBezTo>
                    <a:pt x="3970" y="20333"/>
                    <a:pt x="6727" y="22152"/>
                    <a:pt x="10028" y="23143"/>
                  </a:cubicBezTo>
                  <a:cubicBezTo>
                    <a:pt x="11660" y="23642"/>
                    <a:pt x="13355" y="23937"/>
                    <a:pt x="15024" y="24356"/>
                  </a:cubicBezTo>
                  <a:cubicBezTo>
                    <a:pt x="15300" y="24427"/>
                    <a:pt x="15710" y="24392"/>
                    <a:pt x="15809" y="24784"/>
                  </a:cubicBezTo>
                  <a:cubicBezTo>
                    <a:pt x="16041" y="25739"/>
                    <a:pt x="16237" y="26702"/>
                    <a:pt x="16504" y="27898"/>
                  </a:cubicBezTo>
                  <a:cubicBezTo>
                    <a:pt x="15425" y="26666"/>
                    <a:pt x="14274" y="26096"/>
                    <a:pt x="12972" y="25855"/>
                  </a:cubicBezTo>
                  <a:cubicBezTo>
                    <a:pt x="12137" y="25701"/>
                    <a:pt x="11317" y="25629"/>
                    <a:pt x="10510" y="25629"/>
                  </a:cubicBezTo>
                  <a:cubicBezTo>
                    <a:pt x="7840" y="25629"/>
                    <a:pt x="5312" y="26422"/>
                    <a:pt x="2873" y="27710"/>
                  </a:cubicBezTo>
                  <a:cubicBezTo>
                    <a:pt x="2427" y="27942"/>
                    <a:pt x="2365" y="28219"/>
                    <a:pt x="2498" y="28638"/>
                  </a:cubicBezTo>
                  <a:cubicBezTo>
                    <a:pt x="2900" y="29816"/>
                    <a:pt x="3605" y="30779"/>
                    <a:pt x="4559" y="31564"/>
                  </a:cubicBezTo>
                  <a:cubicBezTo>
                    <a:pt x="6220" y="32927"/>
                    <a:pt x="8360" y="33600"/>
                    <a:pt x="10516" y="33600"/>
                  </a:cubicBezTo>
                  <a:cubicBezTo>
                    <a:pt x="13016" y="33600"/>
                    <a:pt x="15536" y="32695"/>
                    <a:pt x="17352" y="30913"/>
                  </a:cubicBezTo>
                  <a:cubicBezTo>
                    <a:pt x="17620" y="31814"/>
                    <a:pt x="17834" y="32715"/>
                    <a:pt x="18155" y="33562"/>
                  </a:cubicBezTo>
                  <a:cubicBezTo>
                    <a:pt x="18378" y="34151"/>
                    <a:pt x="18155" y="34303"/>
                    <a:pt x="17655" y="34463"/>
                  </a:cubicBezTo>
                  <a:cubicBezTo>
                    <a:pt x="16049" y="34963"/>
                    <a:pt x="14462" y="35525"/>
                    <a:pt x="12811" y="35846"/>
                  </a:cubicBezTo>
                  <a:cubicBezTo>
                    <a:pt x="12044" y="35998"/>
                    <a:pt x="11928" y="36301"/>
                    <a:pt x="12196" y="37033"/>
                  </a:cubicBezTo>
                  <a:cubicBezTo>
                    <a:pt x="13266" y="39887"/>
                    <a:pt x="14854" y="42448"/>
                    <a:pt x="16567" y="44946"/>
                  </a:cubicBezTo>
                  <a:cubicBezTo>
                    <a:pt x="16799" y="45294"/>
                    <a:pt x="17093" y="45338"/>
                    <a:pt x="17459" y="45356"/>
                  </a:cubicBezTo>
                  <a:cubicBezTo>
                    <a:pt x="17652" y="45366"/>
                    <a:pt x="17843" y="45371"/>
                    <a:pt x="18032" y="45371"/>
                  </a:cubicBezTo>
                  <a:cubicBezTo>
                    <a:pt x="20540" y="45371"/>
                    <a:pt x="22796" y="44511"/>
                    <a:pt x="24953" y="43242"/>
                  </a:cubicBezTo>
                  <a:cubicBezTo>
                    <a:pt x="25461" y="42947"/>
                    <a:pt x="25604" y="42555"/>
                    <a:pt x="25568" y="41975"/>
                  </a:cubicBezTo>
                  <a:cubicBezTo>
                    <a:pt x="25390" y="39076"/>
                    <a:pt x="25220" y="36176"/>
                    <a:pt x="25095" y="33277"/>
                  </a:cubicBezTo>
                  <a:cubicBezTo>
                    <a:pt x="25067" y="32704"/>
                    <a:pt x="24943" y="32450"/>
                    <a:pt x="24519" y="32450"/>
                  </a:cubicBezTo>
                  <a:cubicBezTo>
                    <a:pt x="24409" y="32450"/>
                    <a:pt x="24278" y="32468"/>
                    <a:pt x="24123" y="32501"/>
                  </a:cubicBezTo>
                  <a:cubicBezTo>
                    <a:pt x="22598" y="32831"/>
                    <a:pt x="21117" y="33304"/>
                    <a:pt x="19636" y="33777"/>
                  </a:cubicBezTo>
                  <a:cubicBezTo>
                    <a:pt x="19492" y="33824"/>
                    <a:pt x="19333" y="33926"/>
                    <a:pt x="19193" y="33926"/>
                  </a:cubicBezTo>
                  <a:cubicBezTo>
                    <a:pt x="19072" y="33926"/>
                    <a:pt x="18966" y="33850"/>
                    <a:pt x="18895" y="33598"/>
                  </a:cubicBezTo>
                  <a:cubicBezTo>
                    <a:pt x="18637" y="32635"/>
                    <a:pt x="18351" y="31671"/>
                    <a:pt x="18066" y="30663"/>
                  </a:cubicBezTo>
                  <a:lnTo>
                    <a:pt x="18066" y="30663"/>
                  </a:lnTo>
                  <a:cubicBezTo>
                    <a:pt x="18696" y="30771"/>
                    <a:pt x="19304" y="30823"/>
                    <a:pt x="19892" y="30823"/>
                  </a:cubicBezTo>
                  <a:cubicBezTo>
                    <a:pt x="22717" y="30823"/>
                    <a:pt x="25077" y="29622"/>
                    <a:pt x="27174" y="27621"/>
                  </a:cubicBezTo>
                  <a:cubicBezTo>
                    <a:pt x="28476" y="26381"/>
                    <a:pt x="29181" y="24811"/>
                    <a:pt x="29788" y="23169"/>
                  </a:cubicBezTo>
                  <a:lnTo>
                    <a:pt x="29788" y="20877"/>
                  </a:lnTo>
                  <a:cubicBezTo>
                    <a:pt x="29376" y="20713"/>
                    <a:pt x="28962" y="20655"/>
                    <a:pt x="28547" y="20655"/>
                  </a:cubicBezTo>
                  <a:cubicBezTo>
                    <a:pt x="27992" y="20655"/>
                    <a:pt x="27436" y="20758"/>
                    <a:pt x="26880" y="20850"/>
                  </a:cubicBezTo>
                  <a:cubicBezTo>
                    <a:pt x="24257" y="21305"/>
                    <a:pt x="21920" y="22393"/>
                    <a:pt x="19921" y="24169"/>
                  </a:cubicBezTo>
                  <a:cubicBezTo>
                    <a:pt x="18699" y="25257"/>
                    <a:pt x="17825" y="26586"/>
                    <a:pt x="17441" y="28415"/>
                  </a:cubicBezTo>
                  <a:cubicBezTo>
                    <a:pt x="16933" y="27077"/>
                    <a:pt x="16674" y="25873"/>
                    <a:pt x="16397" y="24677"/>
                  </a:cubicBezTo>
                  <a:cubicBezTo>
                    <a:pt x="16281" y="24186"/>
                    <a:pt x="16656" y="24079"/>
                    <a:pt x="16933" y="23901"/>
                  </a:cubicBezTo>
                  <a:cubicBezTo>
                    <a:pt x="18654" y="22768"/>
                    <a:pt x="20430" y="21697"/>
                    <a:pt x="22071" y="20431"/>
                  </a:cubicBezTo>
                  <a:cubicBezTo>
                    <a:pt x="24203" y="18789"/>
                    <a:pt x="26121" y="16952"/>
                    <a:pt x="27352" y="14498"/>
                  </a:cubicBezTo>
                  <a:cubicBezTo>
                    <a:pt x="28298" y="12625"/>
                    <a:pt x="28655" y="10644"/>
                    <a:pt x="28450" y="8566"/>
                  </a:cubicBezTo>
                  <a:cubicBezTo>
                    <a:pt x="28137" y="5452"/>
                    <a:pt x="25524" y="3053"/>
                    <a:pt x="22259" y="2874"/>
                  </a:cubicBezTo>
                  <a:cubicBezTo>
                    <a:pt x="22128" y="2868"/>
                    <a:pt x="21996" y="2866"/>
                    <a:pt x="21860" y="2866"/>
                  </a:cubicBezTo>
                  <a:cubicBezTo>
                    <a:pt x="21588" y="2866"/>
                    <a:pt x="21301" y="2874"/>
                    <a:pt x="20974" y="2874"/>
                  </a:cubicBezTo>
                  <a:cubicBezTo>
                    <a:pt x="21188" y="2384"/>
                    <a:pt x="21937" y="2455"/>
                    <a:pt x="21723" y="1759"/>
                  </a:cubicBezTo>
                  <a:cubicBezTo>
                    <a:pt x="21493" y="1759"/>
                    <a:pt x="21224" y="2091"/>
                    <a:pt x="20980" y="2091"/>
                  </a:cubicBezTo>
                  <a:cubicBezTo>
                    <a:pt x="20856" y="2091"/>
                    <a:pt x="20738" y="2004"/>
                    <a:pt x="20635" y="1741"/>
                  </a:cubicBezTo>
                  <a:cubicBezTo>
                    <a:pt x="20439" y="1706"/>
                    <a:pt x="20251" y="1679"/>
                    <a:pt x="20055" y="1643"/>
                  </a:cubicBezTo>
                  <a:cubicBezTo>
                    <a:pt x="19714" y="1537"/>
                    <a:pt x="19398" y="1485"/>
                    <a:pt x="19113" y="1485"/>
                  </a:cubicBezTo>
                  <a:cubicBezTo>
                    <a:pt x="18369" y="1485"/>
                    <a:pt x="17831" y="1840"/>
                    <a:pt x="17593" y="2517"/>
                  </a:cubicBezTo>
                  <a:cubicBezTo>
                    <a:pt x="17290" y="3356"/>
                    <a:pt x="17709" y="4275"/>
                    <a:pt x="18521" y="4676"/>
                  </a:cubicBezTo>
                  <a:cubicBezTo>
                    <a:pt x="18877" y="4846"/>
                    <a:pt x="19252" y="4703"/>
                    <a:pt x="19609" y="4855"/>
                  </a:cubicBezTo>
                  <a:cubicBezTo>
                    <a:pt x="19081" y="5297"/>
                    <a:pt x="18533" y="5516"/>
                    <a:pt x="17987" y="5516"/>
                  </a:cubicBezTo>
                  <a:cubicBezTo>
                    <a:pt x="17509" y="5516"/>
                    <a:pt x="17034" y="5348"/>
                    <a:pt x="16576" y="5015"/>
                  </a:cubicBezTo>
                  <a:cubicBezTo>
                    <a:pt x="15621" y="4328"/>
                    <a:pt x="15247" y="3115"/>
                    <a:pt x="15657" y="2053"/>
                  </a:cubicBezTo>
                  <a:cubicBezTo>
                    <a:pt x="16042" y="1059"/>
                    <a:pt x="17019" y="396"/>
                    <a:pt x="18049" y="396"/>
                  </a:cubicBezTo>
                  <a:cubicBezTo>
                    <a:pt x="18164" y="396"/>
                    <a:pt x="18280" y="404"/>
                    <a:pt x="18396" y="421"/>
                  </a:cubicBezTo>
                  <a:cubicBezTo>
                    <a:pt x="18681" y="457"/>
                    <a:pt x="18958" y="546"/>
                    <a:pt x="19234" y="608"/>
                  </a:cubicBezTo>
                  <a:lnTo>
                    <a:pt x="19466" y="430"/>
                  </a:lnTo>
                  <a:cubicBezTo>
                    <a:pt x="18973" y="141"/>
                    <a:pt x="18484" y="0"/>
                    <a:pt x="18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502;p28">
              <a:extLst>
                <a:ext uri="{FF2B5EF4-FFF2-40B4-BE49-F238E27FC236}">
                  <a16:creationId xmlns:a16="http://schemas.microsoft.com/office/drawing/2014/main" id="{3A668D43-AF30-F1D1-134C-4C4E5E99E395}"/>
                </a:ext>
              </a:extLst>
            </p:cNvPr>
            <p:cNvSpPr/>
            <p:nvPr/>
          </p:nvSpPr>
          <p:spPr>
            <a:xfrm>
              <a:off x="5180600" y="1508725"/>
              <a:ext cx="52875" cy="35500"/>
            </a:xfrm>
            <a:custGeom>
              <a:avLst/>
              <a:gdLst/>
              <a:ahLst/>
              <a:cxnLst/>
              <a:rect l="l" t="t" r="r" b="b"/>
              <a:pathLst>
                <a:path w="2115" h="1420" extrusionOk="0">
                  <a:moveTo>
                    <a:pt x="625" y="1"/>
                  </a:moveTo>
                  <a:lnTo>
                    <a:pt x="232" y="108"/>
                  </a:lnTo>
                  <a:lnTo>
                    <a:pt x="0" y="286"/>
                  </a:lnTo>
                  <a:cubicBezTo>
                    <a:pt x="259" y="643"/>
                    <a:pt x="892" y="706"/>
                    <a:pt x="821" y="1321"/>
                  </a:cubicBezTo>
                  <a:cubicBezTo>
                    <a:pt x="1017" y="1357"/>
                    <a:pt x="1205" y="1384"/>
                    <a:pt x="1401" y="1419"/>
                  </a:cubicBezTo>
                  <a:cubicBezTo>
                    <a:pt x="1356" y="982"/>
                    <a:pt x="1892" y="982"/>
                    <a:pt x="1981" y="643"/>
                  </a:cubicBezTo>
                  <a:cubicBezTo>
                    <a:pt x="2016" y="491"/>
                    <a:pt x="2115" y="349"/>
                    <a:pt x="1972" y="215"/>
                  </a:cubicBezTo>
                  <a:cubicBezTo>
                    <a:pt x="1920" y="167"/>
                    <a:pt x="1869" y="146"/>
                    <a:pt x="1821" y="146"/>
                  </a:cubicBezTo>
                  <a:cubicBezTo>
                    <a:pt x="1753" y="146"/>
                    <a:pt x="1693" y="188"/>
                    <a:pt x="1651" y="251"/>
                  </a:cubicBezTo>
                  <a:cubicBezTo>
                    <a:pt x="1434" y="572"/>
                    <a:pt x="1267" y="697"/>
                    <a:pt x="1130" y="697"/>
                  </a:cubicBezTo>
                  <a:cubicBezTo>
                    <a:pt x="905" y="697"/>
                    <a:pt x="763" y="36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503;p28">
              <a:extLst>
                <a:ext uri="{FF2B5EF4-FFF2-40B4-BE49-F238E27FC236}">
                  <a16:creationId xmlns:a16="http://schemas.microsoft.com/office/drawing/2014/main" id="{B7ACE2FC-C65B-7C3F-88F5-AE07768BE6FF}"/>
                </a:ext>
              </a:extLst>
            </p:cNvPr>
            <p:cNvSpPr/>
            <p:nvPr/>
          </p:nvSpPr>
          <p:spPr>
            <a:xfrm>
              <a:off x="4733200" y="1589000"/>
              <a:ext cx="686275" cy="506950"/>
            </a:xfrm>
            <a:custGeom>
              <a:avLst/>
              <a:gdLst/>
              <a:ahLst/>
              <a:cxnLst/>
              <a:rect l="l" t="t" r="r" b="b"/>
              <a:pathLst>
                <a:path w="27451" h="20278" extrusionOk="0">
                  <a:moveTo>
                    <a:pt x="13498" y="5541"/>
                  </a:moveTo>
                  <a:cubicBezTo>
                    <a:pt x="13909" y="6291"/>
                    <a:pt x="13739" y="6763"/>
                    <a:pt x="13320" y="7156"/>
                  </a:cubicBezTo>
                  <a:cubicBezTo>
                    <a:pt x="13040" y="7407"/>
                    <a:pt x="12726" y="7555"/>
                    <a:pt x="12384" y="7555"/>
                  </a:cubicBezTo>
                  <a:cubicBezTo>
                    <a:pt x="12204" y="7555"/>
                    <a:pt x="12016" y="7513"/>
                    <a:pt x="11821" y="7424"/>
                  </a:cubicBezTo>
                  <a:cubicBezTo>
                    <a:pt x="11268" y="7165"/>
                    <a:pt x="11063" y="6728"/>
                    <a:pt x="11098" y="5925"/>
                  </a:cubicBezTo>
                  <a:lnTo>
                    <a:pt x="11098" y="5925"/>
                  </a:lnTo>
                  <a:cubicBezTo>
                    <a:pt x="11513" y="6457"/>
                    <a:pt x="11687" y="7098"/>
                    <a:pt x="12301" y="7098"/>
                  </a:cubicBezTo>
                  <a:cubicBezTo>
                    <a:pt x="12387" y="7098"/>
                    <a:pt x="12483" y="7085"/>
                    <a:pt x="12588" y="7058"/>
                  </a:cubicBezTo>
                  <a:cubicBezTo>
                    <a:pt x="13329" y="6871"/>
                    <a:pt x="13257" y="6228"/>
                    <a:pt x="13498" y="5541"/>
                  </a:cubicBezTo>
                  <a:close/>
                  <a:moveTo>
                    <a:pt x="20174" y="1"/>
                  </a:moveTo>
                  <a:cubicBezTo>
                    <a:pt x="19782" y="1"/>
                    <a:pt x="19568" y="136"/>
                    <a:pt x="19368" y="590"/>
                  </a:cubicBezTo>
                  <a:cubicBezTo>
                    <a:pt x="18882" y="1700"/>
                    <a:pt x="17854" y="2414"/>
                    <a:pt x="16798" y="2414"/>
                  </a:cubicBezTo>
                  <a:cubicBezTo>
                    <a:pt x="16419" y="2414"/>
                    <a:pt x="16037" y="2322"/>
                    <a:pt x="15675" y="2125"/>
                  </a:cubicBezTo>
                  <a:cubicBezTo>
                    <a:pt x="15333" y="1938"/>
                    <a:pt x="15050" y="1858"/>
                    <a:pt x="14803" y="1858"/>
                  </a:cubicBezTo>
                  <a:cubicBezTo>
                    <a:pt x="14295" y="1858"/>
                    <a:pt x="13939" y="2195"/>
                    <a:pt x="13543" y="2633"/>
                  </a:cubicBezTo>
                  <a:cubicBezTo>
                    <a:pt x="13240" y="2963"/>
                    <a:pt x="12927" y="3284"/>
                    <a:pt x="12669" y="3641"/>
                  </a:cubicBezTo>
                  <a:cubicBezTo>
                    <a:pt x="12231" y="4240"/>
                    <a:pt x="12031" y="4514"/>
                    <a:pt x="11772" y="4514"/>
                  </a:cubicBezTo>
                  <a:cubicBezTo>
                    <a:pt x="11555" y="4514"/>
                    <a:pt x="11296" y="4324"/>
                    <a:pt x="10822" y="3971"/>
                  </a:cubicBezTo>
                  <a:cubicBezTo>
                    <a:pt x="10405" y="3664"/>
                    <a:pt x="10022" y="3440"/>
                    <a:pt x="9570" y="3440"/>
                  </a:cubicBezTo>
                  <a:cubicBezTo>
                    <a:pt x="9326" y="3440"/>
                    <a:pt x="9062" y="3506"/>
                    <a:pt x="8761" y="3659"/>
                  </a:cubicBezTo>
                  <a:cubicBezTo>
                    <a:pt x="8415" y="3834"/>
                    <a:pt x="8061" y="3914"/>
                    <a:pt x="7712" y="3914"/>
                  </a:cubicBezTo>
                  <a:cubicBezTo>
                    <a:pt x="7044" y="3914"/>
                    <a:pt x="6391" y="3622"/>
                    <a:pt x="5835" y="3142"/>
                  </a:cubicBezTo>
                  <a:cubicBezTo>
                    <a:pt x="5562" y="2903"/>
                    <a:pt x="5311" y="2805"/>
                    <a:pt x="5035" y="2805"/>
                  </a:cubicBezTo>
                  <a:cubicBezTo>
                    <a:pt x="4878" y="2805"/>
                    <a:pt x="4714" y="2837"/>
                    <a:pt x="4533" y="2892"/>
                  </a:cubicBezTo>
                  <a:cubicBezTo>
                    <a:pt x="1758" y="3721"/>
                    <a:pt x="10" y="6112"/>
                    <a:pt x="19" y="9136"/>
                  </a:cubicBezTo>
                  <a:cubicBezTo>
                    <a:pt x="19" y="9422"/>
                    <a:pt x="1" y="9707"/>
                    <a:pt x="19" y="9993"/>
                  </a:cubicBezTo>
                  <a:cubicBezTo>
                    <a:pt x="36" y="10189"/>
                    <a:pt x="81" y="10376"/>
                    <a:pt x="126" y="10555"/>
                  </a:cubicBezTo>
                  <a:cubicBezTo>
                    <a:pt x="795" y="13686"/>
                    <a:pt x="2882" y="15702"/>
                    <a:pt x="5425" y="17379"/>
                  </a:cubicBezTo>
                  <a:cubicBezTo>
                    <a:pt x="8047" y="19101"/>
                    <a:pt x="11098" y="19494"/>
                    <a:pt x="14042" y="20252"/>
                  </a:cubicBezTo>
                  <a:cubicBezTo>
                    <a:pt x="14111" y="20269"/>
                    <a:pt x="14176" y="20277"/>
                    <a:pt x="14238" y="20277"/>
                  </a:cubicBezTo>
                  <a:cubicBezTo>
                    <a:pt x="14464" y="20277"/>
                    <a:pt x="14647" y="20173"/>
                    <a:pt x="14836" y="20047"/>
                  </a:cubicBezTo>
                  <a:cubicBezTo>
                    <a:pt x="17218" y="18459"/>
                    <a:pt x="19663" y="16951"/>
                    <a:pt x="21795" y="15024"/>
                  </a:cubicBezTo>
                  <a:cubicBezTo>
                    <a:pt x="23615" y="13383"/>
                    <a:pt x="25122" y="11509"/>
                    <a:pt x="25872" y="9128"/>
                  </a:cubicBezTo>
                  <a:cubicBezTo>
                    <a:pt x="27451" y="4132"/>
                    <a:pt x="25238" y="492"/>
                    <a:pt x="20376" y="10"/>
                  </a:cubicBezTo>
                  <a:cubicBezTo>
                    <a:pt x="20304" y="4"/>
                    <a:pt x="20237" y="1"/>
                    <a:pt x="20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504;p28">
              <a:extLst>
                <a:ext uri="{FF2B5EF4-FFF2-40B4-BE49-F238E27FC236}">
                  <a16:creationId xmlns:a16="http://schemas.microsoft.com/office/drawing/2014/main" id="{D414507D-5689-A7A2-DC79-EAE09E038544}"/>
                </a:ext>
              </a:extLst>
            </p:cNvPr>
            <p:cNvSpPr/>
            <p:nvPr/>
          </p:nvSpPr>
          <p:spPr>
            <a:xfrm>
              <a:off x="5018225" y="2333125"/>
              <a:ext cx="305350" cy="288175"/>
            </a:xfrm>
            <a:custGeom>
              <a:avLst/>
              <a:gdLst/>
              <a:ahLst/>
              <a:cxnLst/>
              <a:rect l="l" t="t" r="r" b="b"/>
              <a:pathLst>
                <a:path w="12214" h="11527" extrusionOk="0">
                  <a:moveTo>
                    <a:pt x="11550" y="1"/>
                  </a:moveTo>
                  <a:cubicBezTo>
                    <a:pt x="11378" y="1"/>
                    <a:pt x="11113" y="77"/>
                    <a:pt x="10706" y="193"/>
                  </a:cubicBezTo>
                  <a:cubicBezTo>
                    <a:pt x="7405" y="1121"/>
                    <a:pt x="4212" y="2405"/>
                    <a:pt x="848" y="3119"/>
                  </a:cubicBezTo>
                  <a:cubicBezTo>
                    <a:pt x="1" y="3298"/>
                    <a:pt x="72" y="3637"/>
                    <a:pt x="340" y="4252"/>
                  </a:cubicBezTo>
                  <a:cubicBezTo>
                    <a:pt x="1357" y="6670"/>
                    <a:pt x="2775" y="8855"/>
                    <a:pt x="4185" y="11059"/>
                  </a:cubicBezTo>
                  <a:cubicBezTo>
                    <a:pt x="4399" y="11398"/>
                    <a:pt x="4658" y="11514"/>
                    <a:pt x="5041" y="11523"/>
                  </a:cubicBezTo>
                  <a:cubicBezTo>
                    <a:pt x="5120" y="11525"/>
                    <a:pt x="5199" y="11526"/>
                    <a:pt x="5278" y="11526"/>
                  </a:cubicBezTo>
                  <a:cubicBezTo>
                    <a:pt x="7736" y="11526"/>
                    <a:pt x="9845" y="10460"/>
                    <a:pt x="11937" y="9301"/>
                  </a:cubicBezTo>
                  <a:cubicBezTo>
                    <a:pt x="12214" y="9150"/>
                    <a:pt x="12187" y="8927"/>
                    <a:pt x="12169" y="8659"/>
                  </a:cubicBezTo>
                  <a:cubicBezTo>
                    <a:pt x="12089" y="7348"/>
                    <a:pt x="12026" y="6045"/>
                    <a:pt x="11964" y="4743"/>
                  </a:cubicBezTo>
                  <a:lnTo>
                    <a:pt x="11884" y="4743"/>
                  </a:lnTo>
                  <a:cubicBezTo>
                    <a:pt x="11884" y="3503"/>
                    <a:pt x="11893" y="2254"/>
                    <a:pt x="11884" y="1014"/>
                  </a:cubicBezTo>
                  <a:cubicBezTo>
                    <a:pt x="11872" y="261"/>
                    <a:pt x="11868" y="1"/>
                    <a:pt x="1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505;p28">
              <a:extLst>
                <a:ext uri="{FF2B5EF4-FFF2-40B4-BE49-F238E27FC236}">
                  <a16:creationId xmlns:a16="http://schemas.microsoft.com/office/drawing/2014/main" id="{9B190082-ECE9-DD19-0B11-36FEF2778B81}"/>
                </a:ext>
              </a:extLst>
            </p:cNvPr>
            <p:cNvSpPr/>
            <p:nvPr/>
          </p:nvSpPr>
          <p:spPr>
            <a:xfrm>
              <a:off x="5148925" y="2047775"/>
              <a:ext cx="288850" cy="208425"/>
            </a:xfrm>
            <a:custGeom>
              <a:avLst/>
              <a:gdLst/>
              <a:ahLst/>
              <a:cxnLst/>
              <a:rect l="l" t="t" r="r" b="b"/>
              <a:pathLst>
                <a:path w="11554" h="8337" extrusionOk="0">
                  <a:moveTo>
                    <a:pt x="11098" y="1"/>
                  </a:moveTo>
                  <a:lnTo>
                    <a:pt x="11098" y="1"/>
                  </a:lnTo>
                  <a:cubicBezTo>
                    <a:pt x="7218" y="2392"/>
                    <a:pt x="3266" y="4631"/>
                    <a:pt x="1" y="8074"/>
                  </a:cubicBezTo>
                  <a:cubicBezTo>
                    <a:pt x="612" y="8254"/>
                    <a:pt x="1245" y="8337"/>
                    <a:pt x="1886" y="8337"/>
                  </a:cubicBezTo>
                  <a:cubicBezTo>
                    <a:pt x="6536" y="8337"/>
                    <a:pt x="11553" y="3945"/>
                    <a:pt x="1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506;p28">
              <a:extLst>
                <a:ext uri="{FF2B5EF4-FFF2-40B4-BE49-F238E27FC236}">
                  <a16:creationId xmlns:a16="http://schemas.microsoft.com/office/drawing/2014/main" id="{D4070F63-9016-E24F-1290-D4E0A47503C4}"/>
                </a:ext>
              </a:extLst>
            </p:cNvPr>
            <p:cNvSpPr/>
            <p:nvPr/>
          </p:nvSpPr>
          <p:spPr>
            <a:xfrm>
              <a:off x="4786500" y="2155975"/>
              <a:ext cx="338375" cy="91450"/>
            </a:xfrm>
            <a:custGeom>
              <a:avLst/>
              <a:gdLst/>
              <a:ahLst/>
              <a:cxnLst/>
              <a:rect l="l" t="t" r="r" b="b"/>
              <a:pathLst>
                <a:path w="13535" h="3658" extrusionOk="0">
                  <a:moveTo>
                    <a:pt x="7041" y="0"/>
                  </a:moveTo>
                  <a:cubicBezTo>
                    <a:pt x="4606" y="0"/>
                    <a:pt x="2281" y="742"/>
                    <a:pt x="1" y="1802"/>
                  </a:cubicBezTo>
                  <a:cubicBezTo>
                    <a:pt x="81" y="1918"/>
                    <a:pt x="99" y="1998"/>
                    <a:pt x="152" y="2016"/>
                  </a:cubicBezTo>
                  <a:cubicBezTo>
                    <a:pt x="3264" y="3197"/>
                    <a:pt x="6462" y="3658"/>
                    <a:pt x="9716" y="3658"/>
                  </a:cubicBezTo>
                  <a:cubicBezTo>
                    <a:pt x="10763" y="3658"/>
                    <a:pt x="11816" y="3610"/>
                    <a:pt x="12874" y="3523"/>
                  </a:cubicBezTo>
                  <a:cubicBezTo>
                    <a:pt x="13534" y="3470"/>
                    <a:pt x="13275" y="3131"/>
                    <a:pt x="13115" y="2827"/>
                  </a:cubicBezTo>
                  <a:cubicBezTo>
                    <a:pt x="12321" y="1391"/>
                    <a:pt x="11027" y="588"/>
                    <a:pt x="9493" y="258"/>
                  </a:cubicBezTo>
                  <a:cubicBezTo>
                    <a:pt x="8662" y="81"/>
                    <a:pt x="7846" y="0"/>
                    <a:pt x="70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507;p28">
              <a:extLst>
                <a:ext uri="{FF2B5EF4-FFF2-40B4-BE49-F238E27FC236}">
                  <a16:creationId xmlns:a16="http://schemas.microsoft.com/office/drawing/2014/main" id="{B472CAFF-DEA7-8F79-B691-E68FC9226A8C}"/>
                </a:ext>
              </a:extLst>
            </p:cNvPr>
            <p:cNvSpPr/>
            <p:nvPr/>
          </p:nvSpPr>
          <p:spPr>
            <a:xfrm>
              <a:off x="4784950" y="2221075"/>
              <a:ext cx="337225" cy="102225"/>
            </a:xfrm>
            <a:custGeom>
              <a:avLst/>
              <a:gdLst/>
              <a:ahLst/>
              <a:cxnLst/>
              <a:rect l="l" t="t" r="r" b="b"/>
              <a:pathLst>
                <a:path w="13489" h="4089" extrusionOk="0">
                  <a:moveTo>
                    <a:pt x="116" y="0"/>
                  </a:moveTo>
                  <a:cubicBezTo>
                    <a:pt x="81" y="45"/>
                    <a:pt x="45" y="90"/>
                    <a:pt x="0" y="125"/>
                  </a:cubicBezTo>
                  <a:cubicBezTo>
                    <a:pt x="170" y="661"/>
                    <a:pt x="536" y="1062"/>
                    <a:pt x="901" y="1455"/>
                  </a:cubicBezTo>
                  <a:cubicBezTo>
                    <a:pt x="2522" y="3178"/>
                    <a:pt x="5080" y="4089"/>
                    <a:pt x="7594" y="4089"/>
                  </a:cubicBezTo>
                  <a:cubicBezTo>
                    <a:pt x="9439" y="4089"/>
                    <a:pt x="11260" y="3598"/>
                    <a:pt x="12668" y="2579"/>
                  </a:cubicBezTo>
                  <a:cubicBezTo>
                    <a:pt x="12998" y="2338"/>
                    <a:pt x="13337" y="2115"/>
                    <a:pt x="13489" y="1651"/>
                  </a:cubicBezTo>
                  <a:cubicBezTo>
                    <a:pt x="13311" y="1643"/>
                    <a:pt x="13135" y="1639"/>
                    <a:pt x="12960" y="1639"/>
                  </a:cubicBezTo>
                  <a:cubicBezTo>
                    <a:pt x="11986" y="1639"/>
                    <a:pt x="11047" y="1746"/>
                    <a:pt x="10107" y="1746"/>
                  </a:cubicBezTo>
                  <a:cubicBezTo>
                    <a:pt x="9917" y="1746"/>
                    <a:pt x="9727" y="1742"/>
                    <a:pt x="9537" y="1731"/>
                  </a:cubicBezTo>
                  <a:cubicBezTo>
                    <a:pt x="6316" y="1571"/>
                    <a:pt x="3176" y="1000"/>
                    <a:pt x="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508;p28">
              <a:extLst>
                <a:ext uri="{FF2B5EF4-FFF2-40B4-BE49-F238E27FC236}">
                  <a16:creationId xmlns:a16="http://schemas.microsoft.com/office/drawing/2014/main" id="{B8E6FDD6-DFC2-57F0-F456-316AA944EC7C}"/>
                </a:ext>
              </a:extLst>
            </p:cNvPr>
            <p:cNvSpPr/>
            <p:nvPr/>
          </p:nvSpPr>
          <p:spPr>
            <a:xfrm>
              <a:off x="5143575" y="2037225"/>
              <a:ext cx="270325" cy="198825"/>
            </a:xfrm>
            <a:custGeom>
              <a:avLst/>
              <a:gdLst/>
              <a:ahLst/>
              <a:cxnLst/>
              <a:rect l="l" t="t" r="r" b="b"/>
              <a:pathLst>
                <a:path w="10813" h="7953" extrusionOk="0">
                  <a:moveTo>
                    <a:pt x="10129" y="0"/>
                  </a:moveTo>
                  <a:cubicBezTo>
                    <a:pt x="9302" y="0"/>
                    <a:pt x="8632" y="212"/>
                    <a:pt x="7967" y="396"/>
                  </a:cubicBezTo>
                  <a:cubicBezTo>
                    <a:pt x="5184" y="1172"/>
                    <a:pt x="2668" y="2394"/>
                    <a:pt x="973" y="4874"/>
                  </a:cubicBezTo>
                  <a:cubicBezTo>
                    <a:pt x="393" y="5731"/>
                    <a:pt x="0" y="6676"/>
                    <a:pt x="54" y="7952"/>
                  </a:cubicBezTo>
                  <a:cubicBezTo>
                    <a:pt x="3248" y="4723"/>
                    <a:pt x="6932" y="2466"/>
                    <a:pt x="10813" y="48"/>
                  </a:cubicBezTo>
                  <a:cubicBezTo>
                    <a:pt x="10572" y="15"/>
                    <a:pt x="10345" y="0"/>
                    <a:pt x="10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509;p28">
              <a:extLst>
                <a:ext uri="{FF2B5EF4-FFF2-40B4-BE49-F238E27FC236}">
                  <a16:creationId xmlns:a16="http://schemas.microsoft.com/office/drawing/2014/main" id="{125B0812-D0E5-817C-1992-2FF61F5B14E8}"/>
                </a:ext>
              </a:extLst>
            </p:cNvPr>
            <p:cNvSpPr/>
            <p:nvPr/>
          </p:nvSpPr>
          <p:spPr>
            <a:xfrm>
              <a:off x="5080900" y="1510550"/>
              <a:ext cx="122025" cy="128050"/>
            </a:xfrm>
            <a:custGeom>
              <a:avLst/>
              <a:gdLst/>
              <a:ahLst/>
              <a:cxnLst/>
              <a:rect l="l" t="t" r="r" b="b"/>
              <a:pathLst>
                <a:path w="4881" h="5122" extrusionOk="0">
                  <a:moveTo>
                    <a:pt x="2803" y="1"/>
                  </a:moveTo>
                  <a:cubicBezTo>
                    <a:pt x="1773" y="1"/>
                    <a:pt x="796" y="664"/>
                    <a:pt x="411" y="1658"/>
                  </a:cubicBezTo>
                  <a:cubicBezTo>
                    <a:pt x="1" y="2720"/>
                    <a:pt x="375" y="3933"/>
                    <a:pt x="1330" y="4620"/>
                  </a:cubicBezTo>
                  <a:cubicBezTo>
                    <a:pt x="1788" y="4953"/>
                    <a:pt x="2263" y="5121"/>
                    <a:pt x="2741" y="5121"/>
                  </a:cubicBezTo>
                  <a:cubicBezTo>
                    <a:pt x="3287" y="5121"/>
                    <a:pt x="3835" y="4902"/>
                    <a:pt x="4363" y="4460"/>
                  </a:cubicBezTo>
                  <a:cubicBezTo>
                    <a:pt x="4006" y="4308"/>
                    <a:pt x="3631" y="4451"/>
                    <a:pt x="3275" y="4281"/>
                  </a:cubicBezTo>
                  <a:cubicBezTo>
                    <a:pt x="2463" y="3880"/>
                    <a:pt x="2044" y="2961"/>
                    <a:pt x="2347" y="2122"/>
                  </a:cubicBezTo>
                  <a:cubicBezTo>
                    <a:pt x="2585" y="1445"/>
                    <a:pt x="3123" y="1090"/>
                    <a:pt x="3867" y="1090"/>
                  </a:cubicBezTo>
                  <a:cubicBezTo>
                    <a:pt x="4152" y="1090"/>
                    <a:pt x="4468" y="1142"/>
                    <a:pt x="4809" y="1248"/>
                  </a:cubicBezTo>
                  <a:cubicBezTo>
                    <a:pt x="4880" y="633"/>
                    <a:pt x="4247" y="570"/>
                    <a:pt x="3988" y="213"/>
                  </a:cubicBezTo>
                  <a:cubicBezTo>
                    <a:pt x="3712" y="151"/>
                    <a:pt x="3435" y="62"/>
                    <a:pt x="3150" y="26"/>
                  </a:cubicBezTo>
                  <a:cubicBezTo>
                    <a:pt x="3034" y="9"/>
                    <a:pt x="2918" y="1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510;p28">
              <a:extLst>
                <a:ext uri="{FF2B5EF4-FFF2-40B4-BE49-F238E27FC236}">
                  <a16:creationId xmlns:a16="http://schemas.microsoft.com/office/drawing/2014/main" id="{4A62AAB6-ABF8-DE12-ABE2-AA96E2E7245D}"/>
                </a:ext>
              </a:extLst>
            </p:cNvPr>
            <p:cNvSpPr/>
            <p:nvPr/>
          </p:nvSpPr>
          <p:spPr>
            <a:xfrm>
              <a:off x="4857200" y="1547375"/>
              <a:ext cx="109325" cy="125075"/>
            </a:xfrm>
            <a:custGeom>
              <a:avLst/>
              <a:gdLst/>
              <a:ahLst/>
              <a:cxnLst/>
              <a:rect l="l" t="t" r="r" b="b"/>
              <a:pathLst>
                <a:path w="4373" h="5003" extrusionOk="0">
                  <a:moveTo>
                    <a:pt x="2769" y="0"/>
                  </a:moveTo>
                  <a:cubicBezTo>
                    <a:pt x="2203" y="0"/>
                    <a:pt x="1612" y="213"/>
                    <a:pt x="1125" y="640"/>
                  </a:cubicBezTo>
                  <a:cubicBezTo>
                    <a:pt x="54" y="1577"/>
                    <a:pt x="1" y="3156"/>
                    <a:pt x="1009" y="4209"/>
                  </a:cubicBezTo>
                  <a:cubicBezTo>
                    <a:pt x="1509" y="4737"/>
                    <a:pt x="2134" y="5003"/>
                    <a:pt x="2751" y="5003"/>
                  </a:cubicBezTo>
                  <a:cubicBezTo>
                    <a:pt x="3322" y="5003"/>
                    <a:pt x="3886" y="4775"/>
                    <a:pt x="4336" y="4316"/>
                  </a:cubicBezTo>
                  <a:cubicBezTo>
                    <a:pt x="2945" y="4120"/>
                    <a:pt x="2329" y="3620"/>
                    <a:pt x="2293" y="2630"/>
                  </a:cubicBezTo>
                  <a:cubicBezTo>
                    <a:pt x="2258" y="1622"/>
                    <a:pt x="2820" y="1113"/>
                    <a:pt x="4372" y="747"/>
                  </a:cubicBezTo>
                  <a:cubicBezTo>
                    <a:pt x="3973" y="251"/>
                    <a:pt x="3385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511;p28">
              <a:extLst>
                <a:ext uri="{FF2B5EF4-FFF2-40B4-BE49-F238E27FC236}">
                  <a16:creationId xmlns:a16="http://schemas.microsoft.com/office/drawing/2014/main" id="{77E02D42-7517-0E36-9908-CDB4F2CC96AD}"/>
                </a:ext>
              </a:extLst>
            </p:cNvPr>
            <p:cNvSpPr/>
            <p:nvPr/>
          </p:nvSpPr>
          <p:spPr>
            <a:xfrm>
              <a:off x="4782275" y="2219450"/>
              <a:ext cx="5600" cy="4775"/>
            </a:xfrm>
            <a:custGeom>
              <a:avLst/>
              <a:gdLst/>
              <a:ahLst/>
              <a:cxnLst/>
              <a:rect l="l" t="t" r="r" b="b"/>
              <a:pathLst>
                <a:path w="224" h="191" extrusionOk="0">
                  <a:moveTo>
                    <a:pt x="99" y="1"/>
                  </a:moveTo>
                  <a:cubicBezTo>
                    <a:pt x="67" y="1"/>
                    <a:pt x="37" y="19"/>
                    <a:pt x="9" y="65"/>
                  </a:cubicBezTo>
                  <a:cubicBezTo>
                    <a:pt x="0" y="83"/>
                    <a:pt x="72" y="146"/>
                    <a:pt x="107" y="190"/>
                  </a:cubicBezTo>
                  <a:cubicBezTo>
                    <a:pt x="152" y="155"/>
                    <a:pt x="188" y="110"/>
                    <a:pt x="223" y="65"/>
                  </a:cubicBezTo>
                  <a:cubicBezTo>
                    <a:pt x="183" y="30"/>
                    <a:pt x="14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512;p28">
              <a:extLst>
                <a:ext uri="{FF2B5EF4-FFF2-40B4-BE49-F238E27FC236}">
                  <a16:creationId xmlns:a16="http://schemas.microsoft.com/office/drawing/2014/main" id="{D697C409-452C-A85A-A735-9429C9ADE9AA}"/>
                </a:ext>
              </a:extLst>
            </p:cNvPr>
            <p:cNvSpPr/>
            <p:nvPr/>
          </p:nvSpPr>
          <p:spPr>
            <a:xfrm>
              <a:off x="5009750" y="1727525"/>
              <a:ext cx="71175" cy="50350"/>
            </a:xfrm>
            <a:custGeom>
              <a:avLst/>
              <a:gdLst/>
              <a:ahLst/>
              <a:cxnLst/>
              <a:rect l="l" t="t" r="r" b="b"/>
              <a:pathLst>
                <a:path w="2847" h="2014" extrusionOk="0">
                  <a:moveTo>
                    <a:pt x="2436" y="0"/>
                  </a:moveTo>
                  <a:lnTo>
                    <a:pt x="2436" y="0"/>
                  </a:lnTo>
                  <a:cubicBezTo>
                    <a:pt x="2195" y="687"/>
                    <a:pt x="2267" y="1330"/>
                    <a:pt x="1526" y="1517"/>
                  </a:cubicBezTo>
                  <a:cubicBezTo>
                    <a:pt x="1421" y="1544"/>
                    <a:pt x="1325" y="1557"/>
                    <a:pt x="1239" y="1557"/>
                  </a:cubicBezTo>
                  <a:cubicBezTo>
                    <a:pt x="625" y="1557"/>
                    <a:pt x="451" y="916"/>
                    <a:pt x="36" y="384"/>
                  </a:cubicBezTo>
                  <a:lnTo>
                    <a:pt x="36" y="384"/>
                  </a:lnTo>
                  <a:cubicBezTo>
                    <a:pt x="1" y="1187"/>
                    <a:pt x="206" y="1624"/>
                    <a:pt x="759" y="1883"/>
                  </a:cubicBezTo>
                  <a:cubicBezTo>
                    <a:pt x="954" y="1972"/>
                    <a:pt x="1142" y="2014"/>
                    <a:pt x="1322" y="2014"/>
                  </a:cubicBezTo>
                  <a:cubicBezTo>
                    <a:pt x="1664" y="2014"/>
                    <a:pt x="1978" y="1866"/>
                    <a:pt x="2258" y="1615"/>
                  </a:cubicBezTo>
                  <a:cubicBezTo>
                    <a:pt x="2677" y="1222"/>
                    <a:pt x="2847" y="75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6" name="Google Shape;1710;p46">
            <a:extLst>
              <a:ext uri="{FF2B5EF4-FFF2-40B4-BE49-F238E27FC236}">
                <a16:creationId xmlns:a16="http://schemas.microsoft.com/office/drawing/2014/main" id="{C6D14E5E-F368-D609-C831-3B793DF74AB1}"/>
              </a:ext>
            </a:extLst>
          </p:cNvPr>
          <p:cNvGrpSpPr/>
          <p:nvPr/>
        </p:nvGrpSpPr>
        <p:grpSpPr>
          <a:xfrm flipH="1">
            <a:off x="4927390" y="2935120"/>
            <a:ext cx="863907" cy="1078431"/>
            <a:chOff x="725425" y="1353875"/>
            <a:chExt cx="1022375" cy="1276250"/>
          </a:xfrm>
        </p:grpSpPr>
        <p:sp>
          <p:nvSpPr>
            <p:cNvPr id="1937" name="Google Shape;1711;p46">
              <a:extLst>
                <a:ext uri="{FF2B5EF4-FFF2-40B4-BE49-F238E27FC236}">
                  <a16:creationId xmlns:a16="http://schemas.microsoft.com/office/drawing/2014/main" id="{7AFBC354-3F52-6566-802F-E515F2A01FF8}"/>
                </a:ext>
              </a:extLst>
            </p:cNvPr>
            <p:cNvSpPr/>
            <p:nvPr/>
          </p:nvSpPr>
          <p:spPr>
            <a:xfrm>
              <a:off x="725425" y="1641900"/>
              <a:ext cx="924700" cy="988225"/>
            </a:xfrm>
            <a:custGeom>
              <a:avLst/>
              <a:gdLst/>
              <a:ahLst/>
              <a:cxnLst/>
              <a:rect l="l" t="t" r="r" b="b"/>
              <a:pathLst>
                <a:path w="36988" h="39529" extrusionOk="0">
                  <a:moveTo>
                    <a:pt x="17875" y="1288"/>
                  </a:moveTo>
                  <a:cubicBezTo>
                    <a:pt x="18452" y="1288"/>
                    <a:pt x="19008" y="1597"/>
                    <a:pt x="19546" y="2221"/>
                  </a:cubicBezTo>
                  <a:cubicBezTo>
                    <a:pt x="20840" y="3711"/>
                    <a:pt x="21465" y="5548"/>
                    <a:pt x="22125" y="7359"/>
                  </a:cubicBezTo>
                  <a:cubicBezTo>
                    <a:pt x="22571" y="8608"/>
                    <a:pt x="23026" y="9866"/>
                    <a:pt x="23374" y="11142"/>
                  </a:cubicBezTo>
                  <a:cubicBezTo>
                    <a:pt x="23632" y="12132"/>
                    <a:pt x="24275" y="12373"/>
                    <a:pt x="25149" y="12435"/>
                  </a:cubicBezTo>
                  <a:cubicBezTo>
                    <a:pt x="27245" y="12596"/>
                    <a:pt x="29342" y="12748"/>
                    <a:pt x="31429" y="12989"/>
                  </a:cubicBezTo>
                  <a:cubicBezTo>
                    <a:pt x="32964" y="13167"/>
                    <a:pt x="34668" y="13328"/>
                    <a:pt x="35230" y="15085"/>
                  </a:cubicBezTo>
                  <a:cubicBezTo>
                    <a:pt x="35783" y="16789"/>
                    <a:pt x="34525" y="17904"/>
                    <a:pt x="33445" y="18939"/>
                  </a:cubicBezTo>
                  <a:cubicBezTo>
                    <a:pt x="31759" y="20554"/>
                    <a:pt x="29770" y="21740"/>
                    <a:pt x="27736" y="22855"/>
                  </a:cubicBezTo>
                  <a:cubicBezTo>
                    <a:pt x="26425" y="23569"/>
                    <a:pt x="26425" y="23578"/>
                    <a:pt x="27442" y="24595"/>
                  </a:cubicBezTo>
                  <a:cubicBezTo>
                    <a:pt x="29440" y="26611"/>
                    <a:pt x="30885" y="28975"/>
                    <a:pt x="31875" y="31607"/>
                  </a:cubicBezTo>
                  <a:cubicBezTo>
                    <a:pt x="32609" y="33574"/>
                    <a:pt x="32066" y="34339"/>
                    <a:pt x="29819" y="34339"/>
                  </a:cubicBezTo>
                  <a:cubicBezTo>
                    <a:pt x="29742" y="34339"/>
                    <a:pt x="29663" y="34338"/>
                    <a:pt x="29583" y="34337"/>
                  </a:cubicBezTo>
                  <a:cubicBezTo>
                    <a:pt x="26576" y="34060"/>
                    <a:pt x="23365" y="33596"/>
                    <a:pt x="20519" y="31812"/>
                  </a:cubicBezTo>
                  <a:cubicBezTo>
                    <a:pt x="20323" y="31688"/>
                    <a:pt x="20165" y="31623"/>
                    <a:pt x="20013" y="31623"/>
                  </a:cubicBezTo>
                  <a:cubicBezTo>
                    <a:pt x="19827" y="31623"/>
                    <a:pt x="19652" y="31721"/>
                    <a:pt x="19431" y="31928"/>
                  </a:cubicBezTo>
                  <a:cubicBezTo>
                    <a:pt x="17245" y="33989"/>
                    <a:pt x="14711" y="35621"/>
                    <a:pt x="12356" y="37486"/>
                  </a:cubicBezTo>
                  <a:cubicBezTo>
                    <a:pt x="11796" y="37921"/>
                    <a:pt x="11155" y="38507"/>
                    <a:pt x="10450" y="38507"/>
                  </a:cubicBezTo>
                  <a:cubicBezTo>
                    <a:pt x="10246" y="38507"/>
                    <a:pt x="10037" y="38458"/>
                    <a:pt x="9823" y="38342"/>
                  </a:cubicBezTo>
                  <a:cubicBezTo>
                    <a:pt x="8770" y="37762"/>
                    <a:pt x="8993" y="36540"/>
                    <a:pt x="9091" y="35532"/>
                  </a:cubicBezTo>
                  <a:cubicBezTo>
                    <a:pt x="9359" y="32775"/>
                    <a:pt x="10242" y="30170"/>
                    <a:pt x="11152" y="27583"/>
                  </a:cubicBezTo>
                  <a:cubicBezTo>
                    <a:pt x="11500" y="26584"/>
                    <a:pt x="11330" y="26290"/>
                    <a:pt x="10260" y="26094"/>
                  </a:cubicBezTo>
                  <a:cubicBezTo>
                    <a:pt x="8163" y="25701"/>
                    <a:pt x="6049" y="25300"/>
                    <a:pt x="4113" y="24327"/>
                  </a:cubicBezTo>
                  <a:cubicBezTo>
                    <a:pt x="2784" y="23658"/>
                    <a:pt x="1392" y="22846"/>
                    <a:pt x="1374" y="21214"/>
                  </a:cubicBezTo>
                  <a:cubicBezTo>
                    <a:pt x="1356" y="19679"/>
                    <a:pt x="2820" y="19091"/>
                    <a:pt x="3979" y="18466"/>
                  </a:cubicBezTo>
                  <a:cubicBezTo>
                    <a:pt x="6129" y="17297"/>
                    <a:pt x="8502" y="16673"/>
                    <a:pt x="10813" y="15879"/>
                  </a:cubicBezTo>
                  <a:cubicBezTo>
                    <a:pt x="11625" y="15602"/>
                    <a:pt x="12080" y="15290"/>
                    <a:pt x="12204" y="14246"/>
                  </a:cubicBezTo>
                  <a:cubicBezTo>
                    <a:pt x="12588" y="11097"/>
                    <a:pt x="13418" y="8029"/>
                    <a:pt x="14453" y="5022"/>
                  </a:cubicBezTo>
                  <a:cubicBezTo>
                    <a:pt x="14845" y="3889"/>
                    <a:pt x="15380" y="2801"/>
                    <a:pt x="16317" y="1989"/>
                  </a:cubicBezTo>
                  <a:cubicBezTo>
                    <a:pt x="16853" y="1523"/>
                    <a:pt x="17372" y="1288"/>
                    <a:pt x="17875" y="1288"/>
                  </a:cubicBezTo>
                  <a:close/>
                  <a:moveTo>
                    <a:pt x="17977" y="1"/>
                  </a:moveTo>
                  <a:cubicBezTo>
                    <a:pt x="17038" y="1"/>
                    <a:pt x="16096" y="494"/>
                    <a:pt x="15247" y="1481"/>
                  </a:cubicBezTo>
                  <a:cubicBezTo>
                    <a:pt x="14479" y="2373"/>
                    <a:pt x="13989" y="3416"/>
                    <a:pt x="13632" y="4531"/>
                  </a:cubicBezTo>
                  <a:cubicBezTo>
                    <a:pt x="12793" y="7101"/>
                    <a:pt x="12320" y="9759"/>
                    <a:pt x="11839" y="12418"/>
                  </a:cubicBezTo>
                  <a:cubicBezTo>
                    <a:pt x="11455" y="14568"/>
                    <a:pt x="11509" y="14568"/>
                    <a:pt x="9421" y="15076"/>
                  </a:cubicBezTo>
                  <a:cubicBezTo>
                    <a:pt x="7717" y="15495"/>
                    <a:pt x="6040" y="16013"/>
                    <a:pt x="4425" y="16700"/>
                  </a:cubicBezTo>
                  <a:cubicBezTo>
                    <a:pt x="2632" y="17467"/>
                    <a:pt x="1044" y="18475"/>
                    <a:pt x="0" y="20197"/>
                  </a:cubicBezTo>
                  <a:lnTo>
                    <a:pt x="0" y="21999"/>
                  </a:lnTo>
                  <a:cubicBezTo>
                    <a:pt x="1214" y="24461"/>
                    <a:pt x="3471" y="25416"/>
                    <a:pt x="5915" y="26040"/>
                  </a:cubicBezTo>
                  <a:cubicBezTo>
                    <a:pt x="7039" y="26325"/>
                    <a:pt x="8181" y="26513"/>
                    <a:pt x="9323" y="26673"/>
                  </a:cubicBezTo>
                  <a:cubicBezTo>
                    <a:pt x="10072" y="26780"/>
                    <a:pt x="10331" y="26932"/>
                    <a:pt x="9965" y="27762"/>
                  </a:cubicBezTo>
                  <a:cubicBezTo>
                    <a:pt x="8877" y="30242"/>
                    <a:pt x="8119" y="32829"/>
                    <a:pt x="7851" y="35541"/>
                  </a:cubicBezTo>
                  <a:cubicBezTo>
                    <a:pt x="7690" y="37093"/>
                    <a:pt x="7913" y="38512"/>
                    <a:pt x="9269" y="39529"/>
                  </a:cubicBezTo>
                  <a:lnTo>
                    <a:pt x="11072" y="39529"/>
                  </a:lnTo>
                  <a:cubicBezTo>
                    <a:pt x="13819" y="37307"/>
                    <a:pt x="16585" y="35113"/>
                    <a:pt x="19306" y="32865"/>
                  </a:cubicBezTo>
                  <a:cubicBezTo>
                    <a:pt x="19564" y="32655"/>
                    <a:pt x="19772" y="32555"/>
                    <a:pt x="19993" y="32555"/>
                  </a:cubicBezTo>
                  <a:cubicBezTo>
                    <a:pt x="20176" y="32555"/>
                    <a:pt x="20369" y="32624"/>
                    <a:pt x="20608" y="32758"/>
                  </a:cubicBezTo>
                  <a:cubicBezTo>
                    <a:pt x="23561" y="34381"/>
                    <a:pt x="26781" y="35032"/>
                    <a:pt x="30109" y="35139"/>
                  </a:cubicBezTo>
                  <a:cubicBezTo>
                    <a:pt x="30183" y="35142"/>
                    <a:pt x="30256" y="35143"/>
                    <a:pt x="30327" y="35143"/>
                  </a:cubicBezTo>
                  <a:cubicBezTo>
                    <a:pt x="32739" y="35143"/>
                    <a:pt x="33581" y="33828"/>
                    <a:pt x="32732" y="31419"/>
                  </a:cubicBezTo>
                  <a:cubicBezTo>
                    <a:pt x="31884" y="29020"/>
                    <a:pt x="30698" y="26763"/>
                    <a:pt x="28985" y="24880"/>
                  </a:cubicBezTo>
                  <a:cubicBezTo>
                    <a:pt x="28066" y="23863"/>
                    <a:pt x="28414" y="23569"/>
                    <a:pt x="29377" y="23078"/>
                  </a:cubicBezTo>
                  <a:cubicBezTo>
                    <a:pt x="31099" y="22195"/>
                    <a:pt x="32696" y="21107"/>
                    <a:pt x="34123" y="19795"/>
                  </a:cubicBezTo>
                  <a:cubicBezTo>
                    <a:pt x="34819" y="19153"/>
                    <a:pt x="35453" y="18457"/>
                    <a:pt x="35908" y="17610"/>
                  </a:cubicBezTo>
                  <a:cubicBezTo>
                    <a:pt x="36987" y="15611"/>
                    <a:pt x="36318" y="13613"/>
                    <a:pt x="34239" y="12721"/>
                  </a:cubicBezTo>
                  <a:cubicBezTo>
                    <a:pt x="33624" y="12453"/>
                    <a:pt x="32937" y="12257"/>
                    <a:pt x="32268" y="12195"/>
                  </a:cubicBezTo>
                  <a:cubicBezTo>
                    <a:pt x="30100" y="11981"/>
                    <a:pt x="27914" y="11811"/>
                    <a:pt x="25738" y="11695"/>
                  </a:cubicBezTo>
                  <a:cubicBezTo>
                    <a:pt x="24953" y="11650"/>
                    <a:pt x="24551" y="11508"/>
                    <a:pt x="24373" y="10598"/>
                  </a:cubicBezTo>
                  <a:cubicBezTo>
                    <a:pt x="23998" y="8662"/>
                    <a:pt x="23418" y="6780"/>
                    <a:pt x="22660" y="4951"/>
                  </a:cubicBezTo>
                  <a:cubicBezTo>
                    <a:pt x="22151" y="3720"/>
                    <a:pt x="21580" y="2524"/>
                    <a:pt x="20706" y="1498"/>
                  </a:cubicBezTo>
                  <a:cubicBezTo>
                    <a:pt x="19865" y="500"/>
                    <a:pt x="18922" y="1"/>
                    <a:pt x="1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712;p46">
              <a:extLst>
                <a:ext uri="{FF2B5EF4-FFF2-40B4-BE49-F238E27FC236}">
                  <a16:creationId xmlns:a16="http://schemas.microsoft.com/office/drawing/2014/main" id="{FEB86A7D-D048-38E7-6FEB-FD672205AF16}"/>
                </a:ext>
              </a:extLst>
            </p:cNvPr>
            <p:cNvSpPr/>
            <p:nvPr/>
          </p:nvSpPr>
          <p:spPr>
            <a:xfrm>
              <a:off x="1452275" y="1353875"/>
              <a:ext cx="204750" cy="265425"/>
            </a:xfrm>
            <a:custGeom>
              <a:avLst/>
              <a:gdLst/>
              <a:ahLst/>
              <a:cxnLst/>
              <a:rect l="l" t="t" r="r" b="b"/>
              <a:pathLst>
                <a:path w="8190" h="10617" extrusionOk="0">
                  <a:moveTo>
                    <a:pt x="7349" y="0"/>
                  </a:moveTo>
                  <a:cubicBezTo>
                    <a:pt x="7023" y="0"/>
                    <a:pt x="6779" y="239"/>
                    <a:pt x="6530" y="468"/>
                  </a:cubicBezTo>
                  <a:cubicBezTo>
                    <a:pt x="3925" y="2903"/>
                    <a:pt x="1945" y="5767"/>
                    <a:pt x="464" y="8996"/>
                  </a:cubicBezTo>
                  <a:cubicBezTo>
                    <a:pt x="196" y="9594"/>
                    <a:pt x="0" y="10209"/>
                    <a:pt x="741" y="10530"/>
                  </a:cubicBezTo>
                  <a:cubicBezTo>
                    <a:pt x="881" y="10590"/>
                    <a:pt x="1007" y="10616"/>
                    <a:pt x="1120" y="10616"/>
                  </a:cubicBezTo>
                  <a:cubicBezTo>
                    <a:pt x="1601" y="10616"/>
                    <a:pt x="1851" y="10135"/>
                    <a:pt x="2061" y="9665"/>
                  </a:cubicBezTo>
                  <a:cubicBezTo>
                    <a:pt x="3390" y="6694"/>
                    <a:pt x="5273" y="4125"/>
                    <a:pt x="7547" y="1815"/>
                  </a:cubicBezTo>
                  <a:cubicBezTo>
                    <a:pt x="7824" y="1547"/>
                    <a:pt x="8118" y="1288"/>
                    <a:pt x="8190" y="878"/>
                  </a:cubicBezTo>
                  <a:cubicBezTo>
                    <a:pt x="8145" y="521"/>
                    <a:pt x="8002" y="209"/>
                    <a:pt x="7654" y="66"/>
                  </a:cubicBezTo>
                  <a:cubicBezTo>
                    <a:pt x="7544" y="20"/>
                    <a:pt x="7443" y="0"/>
                    <a:pt x="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713;p46">
              <a:extLst>
                <a:ext uri="{FF2B5EF4-FFF2-40B4-BE49-F238E27FC236}">
                  <a16:creationId xmlns:a16="http://schemas.microsoft.com/office/drawing/2014/main" id="{61A3CC4E-90E0-227A-AFEF-40DC16C99B02}"/>
                </a:ext>
              </a:extLst>
            </p:cNvPr>
            <p:cNvSpPr/>
            <p:nvPr/>
          </p:nvSpPr>
          <p:spPr>
            <a:xfrm>
              <a:off x="1553075" y="1510375"/>
              <a:ext cx="194725" cy="186425"/>
            </a:xfrm>
            <a:custGeom>
              <a:avLst/>
              <a:gdLst/>
              <a:ahLst/>
              <a:cxnLst/>
              <a:rect l="l" t="t" r="r" b="b"/>
              <a:pathLst>
                <a:path w="7789" h="7457" extrusionOk="0">
                  <a:moveTo>
                    <a:pt x="6799" y="1"/>
                  </a:moveTo>
                  <a:cubicBezTo>
                    <a:pt x="6571" y="1"/>
                    <a:pt x="6331" y="117"/>
                    <a:pt x="6094" y="309"/>
                  </a:cubicBezTo>
                  <a:cubicBezTo>
                    <a:pt x="5799" y="550"/>
                    <a:pt x="5496" y="791"/>
                    <a:pt x="5201" y="1041"/>
                  </a:cubicBezTo>
                  <a:cubicBezTo>
                    <a:pt x="3453" y="2504"/>
                    <a:pt x="1883" y="4145"/>
                    <a:pt x="482" y="5956"/>
                  </a:cubicBezTo>
                  <a:cubicBezTo>
                    <a:pt x="250" y="6260"/>
                    <a:pt x="0" y="6581"/>
                    <a:pt x="197" y="7000"/>
                  </a:cubicBezTo>
                  <a:cubicBezTo>
                    <a:pt x="336" y="7287"/>
                    <a:pt x="560" y="7456"/>
                    <a:pt x="885" y="7456"/>
                  </a:cubicBezTo>
                  <a:cubicBezTo>
                    <a:pt x="893" y="7456"/>
                    <a:pt x="902" y="7455"/>
                    <a:pt x="910" y="7455"/>
                  </a:cubicBezTo>
                  <a:cubicBezTo>
                    <a:pt x="930" y="7456"/>
                    <a:pt x="949" y="7457"/>
                    <a:pt x="967" y="7457"/>
                  </a:cubicBezTo>
                  <a:cubicBezTo>
                    <a:pt x="1225" y="7457"/>
                    <a:pt x="1421" y="7343"/>
                    <a:pt x="1580" y="7143"/>
                  </a:cubicBezTo>
                  <a:cubicBezTo>
                    <a:pt x="1936" y="6715"/>
                    <a:pt x="2284" y="6278"/>
                    <a:pt x="2641" y="5849"/>
                  </a:cubicBezTo>
                  <a:cubicBezTo>
                    <a:pt x="3979" y="4279"/>
                    <a:pt x="5478" y="2861"/>
                    <a:pt x="7102" y="1585"/>
                  </a:cubicBezTo>
                  <a:cubicBezTo>
                    <a:pt x="7503" y="1264"/>
                    <a:pt x="7789" y="871"/>
                    <a:pt x="7432" y="381"/>
                  </a:cubicBezTo>
                  <a:cubicBezTo>
                    <a:pt x="7241" y="114"/>
                    <a:pt x="702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714;p46">
              <a:extLst>
                <a:ext uri="{FF2B5EF4-FFF2-40B4-BE49-F238E27FC236}">
                  <a16:creationId xmlns:a16="http://schemas.microsoft.com/office/drawing/2014/main" id="{07F2E4F8-5B1D-F064-CB4E-0273BD3AB224}"/>
                </a:ext>
              </a:extLst>
            </p:cNvPr>
            <p:cNvSpPr/>
            <p:nvPr/>
          </p:nvSpPr>
          <p:spPr>
            <a:xfrm>
              <a:off x="759326" y="1674100"/>
              <a:ext cx="860674" cy="930500"/>
            </a:xfrm>
            <a:custGeom>
              <a:avLst/>
              <a:gdLst/>
              <a:ahLst/>
              <a:cxnLst/>
              <a:rect l="l" t="t" r="r" b="b"/>
              <a:pathLst>
                <a:path w="34427" h="37220" extrusionOk="0">
                  <a:moveTo>
                    <a:pt x="19715" y="15786"/>
                  </a:moveTo>
                  <a:cubicBezTo>
                    <a:pt x="20309" y="15786"/>
                    <a:pt x="20398" y="16321"/>
                    <a:pt x="20448" y="16794"/>
                  </a:cubicBezTo>
                  <a:cubicBezTo>
                    <a:pt x="20572" y="17758"/>
                    <a:pt x="20644" y="18739"/>
                    <a:pt x="20724" y="19712"/>
                  </a:cubicBezTo>
                  <a:cubicBezTo>
                    <a:pt x="20769" y="20309"/>
                    <a:pt x="20679" y="20916"/>
                    <a:pt x="19957" y="20943"/>
                  </a:cubicBezTo>
                  <a:cubicBezTo>
                    <a:pt x="19935" y="20944"/>
                    <a:pt x="19914" y="20944"/>
                    <a:pt x="19893" y="20944"/>
                  </a:cubicBezTo>
                  <a:cubicBezTo>
                    <a:pt x="19116" y="20944"/>
                    <a:pt x="19075" y="20302"/>
                    <a:pt x="19109" y="19685"/>
                  </a:cubicBezTo>
                  <a:cubicBezTo>
                    <a:pt x="19118" y="19515"/>
                    <a:pt x="19136" y="19346"/>
                    <a:pt x="19145" y="19123"/>
                  </a:cubicBezTo>
                  <a:cubicBezTo>
                    <a:pt x="19092" y="18409"/>
                    <a:pt x="19029" y="17642"/>
                    <a:pt x="18993" y="16875"/>
                  </a:cubicBezTo>
                  <a:cubicBezTo>
                    <a:pt x="18967" y="16402"/>
                    <a:pt x="18922" y="15876"/>
                    <a:pt x="19573" y="15795"/>
                  </a:cubicBezTo>
                  <a:cubicBezTo>
                    <a:pt x="19623" y="15789"/>
                    <a:pt x="19670" y="15786"/>
                    <a:pt x="19715" y="15786"/>
                  </a:cubicBezTo>
                  <a:close/>
                  <a:moveTo>
                    <a:pt x="15161" y="16845"/>
                  </a:moveTo>
                  <a:cubicBezTo>
                    <a:pt x="15842" y="16845"/>
                    <a:pt x="15939" y="17446"/>
                    <a:pt x="16005" y="18017"/>
                  </a:cubicBezTo>
                  <a:cubicBezTo>
                    <a:pt x="16085" y="18614"/>
                    <a:pt x="16130" y="19203"/>
                    <a:pt x="16192" y="19801"/>
                  </a:cubicBezTo>
                  <a:cubicBezTo>
                    <a:pt x="15969" y="20497"/>
                    <a:pt x="16656" y="21692"/>
                    <a:pt x="15389" y="21746"/>
                  </a:cubicBezTo>
                  <a:cubicBezTo>
                    <a:pt x="15362" y="21747"/>
                    <a:pt x="15335" y="21747"/>
                    <a:pt x="15309" y="21747"/>
                  </a:cubicBezTo>
                  <a:cubicBezTo>
                    <a:pt x="14104" y="21747"/>
                    <a:pt x="14495" y="20552"/>
                    <a:pt x="14390" y="19801"/>
                  </a:cubicBezTo>
                  <a:cubicBezTo>
                    <a:pt x="14310" y="19257"/>
                    <a:pt x="14346" y="18695"/>
                    <a:pt x="14319" y="18142"/>
                  </a:cubicBezTo>
                  <a:cubicBezTo>
                    <a:pt x="14283" y="17571"/>
                    <a:pt x="14238" y="16955"/>
                    <a:pt x="14988" y="16857"/>
                  </a:cubicBezTo>
                  <a:cubicBezTo>
                    <a:pt x="15049" y="16849"/>
                    <a:pt x="15107" y="16845"/>
                    <a:pt x="15161" y="16845"/>
                  </a:cubicBezTo>
                  <a:close/>
                  <a:moveTo>
                    <a:pt x="16519" y="0"/>
                  </a:moveTo>
                  <a:cubicBezTo>
                    <a:pt x="16016" y="0"/>
                    <a:pt x="15497" y="235"/>
                    <a:pt x="14961" y="701"/>
                  </a:cubicBezTo>
                  <a:cubicBezTo>
                    <a:pt x="14024" y="1513"/>
                    <a:pt x="13489" y="2601"/>
                    <a:pt x="13097" y="3734"/>
                  </a:cubicBezTo>
                  <a:cubicBezTo>
                    <a:pt x="12062" y="6741"/>
                    <a:pt x="11232" y="9809"/>
                    <a:pt x="10848" y="12958"/>
                  </a:cubicBezTo>
                  <a:cubicBezTo>
                    <a:pt x="10724" y="14002"/>
                    <a:pt x="10269" y="14314"/>
                    <a:pt x="9457" y="14591"/>
                  </a:cubicBezTo>
                  <a:cubicBezTo>
                    <a:pt x="7146" y="15385"/>
                    <a:pt x="4773" y="16009"/>
                    <a:pt x="2623" y="17178"/>
                  </a:cubicBezTo>
                  <a:cubicBezTo>
                    <a:pt x="1464" y="17803"/>
                    <a:pt x="0" y="18391"/>
                    <a:pt x="18" y="19926"/>
                  </a:cubicBezTo>
                  <a:cubicBezTo>
                    <a:pt x="36" y="21558"/>
                    <a:pt x="1428" y="22370"/>
                    <a:pt x="2757" y="23039"/>
                  </a:cubicBezTo>
                  <a:cubicBezTo>
                    <a:pt x="4693" y="24012"/>
                    <a:pt x="6807" y="24413"/>
                    <a:pt x="8904" y="24806"/>
                  </a:cubicBezTo>
                  <a:cubicBezTo>
                    <a:pt x="9974" y="25002"/>
                    <a:pt x="10144" y="25296"/>
                    <a:pt x="9796" y="26295"/>
                  </a:cubicBezTo>
                  <a:cubicBezTo>
                    <a:pt x="8886" y="28882"/>
                    <a:pt x="8003" y="31487"/>
                    <a:pt x="7735" y="34244"/>
                  </a:cubicBezTo>
                  <a:cubicBezTo>
                    <a:pt x="7637" y="35243"/>
                    <a:pt x="7414" y="36474"/>
                    <a:pt x="8467" y="37054"/>
                  </a:cubicBezTo>
                  <a:cubicBezTo>
                    <a:pt x="8681" y="37170"/>
                    <a:pt x="8890" y="37219"/>
                    <a:pt x="9094" y="37219"/>
                  </a:cubicBezTo>
                  <a:cubicBezTo>
                    <a:pt x="9799" y="37219"/>
                    <a:pt x="10440" y="36633"/>
                    <a:pt x="11000" y="36198"/>
                  </a:cubicBezTo>
                  <a:cubicBezTo>
                    <a:pt x="13355" y="34333"/>
                    <a:pt x="15889" y="32701"/>
                    <a:pt x="18075" y="30640"/>
                  </a:cubicBezTo>
                  <a:cubicBezTo>
                    <a:pt x="18296" y="30433"/>
                    <a:pt x="18471" y="30335"/>
                    <a:pt x="18657" y="30335"/>
                  </a:cubicBezTo>
                  <a:cubicBezTo>
                    <a:pt x="18809" y="30335"/>
                    <a:pt x="18967" y="30400"/>
                    <a:pt x="19163" y="30524"/>
                  </a:cubicBezTo>
                  <a:cubicBezTo>
                    <a:pt x="22009" y="32308"/>
                    <a:pt x="25220" y="32772"/>
                    <a:pt x="28227" y="33049"/>
                  </a:cubicBezTo>
                  <a:cubicBezTo>
                    <a:pt x="28307" y="33050"/>
                    <a:pt x="28386" y="33051"/>
                    <a:pt x="28463" y="33051"/>
                  </a:cubicBezTo>
                  <a:cubicBezTo>
                    <a:pt x="30710" y="33051"/>
                    <a:pt x="31253" y="32286"/>
                    <a:pt x="30519" y="30319"/>
                  </a:cubicBezTo>
                  <a:cubicBezTo>
                    <a:pt x="29529" y="27687"/>
                    <a:pt x="28084" y="25323"/>
                    <a:pt x="26086" y="23307"/>
                  </a:cubicBezTo>
                  <a:cubicBezTo>
                    <a:pt x="25069" y="22290"/>
                    <a:pt x="25069" y="22281"/>
                    <a:pt x="26380" y="21567"/>
                  </a:cubicBezTo>
                  <a:cubicBezTo>
                    <a:pt x="28414" y="20452"/>
                    <a:pt x="30403" y="19266"/>
                    <a:pt x="32089" y="17651"/>
                  </a:cubicBezTo>
                  <a:cubicBezTo>
                    <a:pt x="33169" y="16616"/>
                    <a:pt x="34427" y="15501"/>
                    <a:pt x="33874" y="13797"/>
                  </a:cubicBezTo>
                  <a:cubicBezTo>
                    <a:pt x="33312" y="12040"/>
                    <a:pt x="31608" y="11879"/>
                    <a:pt x="30073" y="11701"/>
                  </a:cubicBezTo>
                  <a:cubicBezTo>
                    <a:pt x="27986" y="11460"/>
                    <a:pt x="25889" y="11308"/>
                    <a:pt x="23793" y="11147"/>
                  </a:cubicBezTo>
                  <a:cubicBezTo>
                    <a:pt x="22919" y="11085"/>
                    <a:pt x="22276" y="10844"/>
                    <a:pt x="22018" y="9854"/>
                  </a:cubicBezTo>
                  <a:cubicBezTo>
                    <a:pt x="21670" y="8578"/>
                    <a:pt x="21215" y="7320"/>
                    <a:pt x="20769" y="6071"/>
                  </a:cubicBezTo>
                  <a:cubicBezTo>
                    <a:pt x="20109" y="4260"/>
                    <a:pt x="19484" y="2423"/>
                    <a:pt x="18190" y="933"/>
                  </a:cubicBezTo>
                  <a:cubicBezTo>
                    <a:pt x="17652" y="309"/>
                    <a:pt x="17096" y="0"/>
                    <a:pt x="16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1" name="Google Shape;1715;p46">
              <a:extLst>
                <a:ext uri="{FF2B5EF4-FFF2-40B4-BE49-F238E27FC236}">
                  <a16:creationId xmlns:a16="http://schemas.microsoft.com/office/drawing/2014/main" id="{6D1E88D7-9BA5-F4DC-F9B2-96FC6CD16190}"/>
                </a:ext>
              </a:extLst>
            </p:cNvPr>
            <p:cNvSpPr/>
            <p:nvPr/>
          </p:nvSpPr>
          <p:spPr>
            <a:xfrm>
              <a:off x="1111900" y="2095225"/>
              <a:ext cx="63850" cy="122575"/>
            </a:xfrm>
            <a:custGeom>
              <a:avLst/>
              <a:gdLst/>
              <a:ahLst/>
              <a:cxnLst/>
              <a:rect l="l" t="t" r="r" b="b"/>
              <a:pathLst>
                <a:path w="2554" h="4903" extrusionOk="0">
                  <a:moveTo>
                    <a:pt x="1058" y="0"/>
                  </a:moveTo>
                  <a:cubicBezTo>
                    <a:pt x="1004" y="0"/>
                    <a:pt x="946" y="4"/>
                    <a:pt x="885" y="12"/>
                  </a:cubicBezTo>
                  <a:cubicBezTo>
                    <a:pt x="135" y="110"/>
                    <a:pt x="180" y="726"/>
                    <a:pt x="216" y="1297"/>
                  </a:cubicBezTo>
                  <a:cubicBezTo>
                    <a:pt x="243" y="1850"/>
                    <a:pt x="207" y="2412"/>
                    <a:pt x="287" y="2956"/>
                  </a:cubicBezTo>
                  <a:cubicBezTo>
                    <a:pt x="392" y="3707"/>
                    <a:pt x="1" y="4902"/>
                    <a:pt x="1206" y="4902"/>
                  </a:cubicBezTo>
                  <a:cubicBezTo>
                    <a:pt x="1232" y="4902"/>
                    <a:pt x="1259" y="4902"/>
                    <a:pt x="1286" y="4901"/>
                  </a:cubicBezTo>
                  <a:cubicBezTo>
                    <a:pt x="2553" y="4847"/>
                    <a:pt x="1866" y="3652"/>
                    <a:pt x="2089" y="2956"/>
                  </a:cubicBezTo>
                  <a:cubicBezTo>
                    <a:pt x="2027" y="2358"/>
                    <a:pt x="1982" y="1769"/>
                    <a:pt x="1902" y="1172"/>
                  </a:cubicBezTo>
                  <a:cubicBezTo>
                    <a:pt x="1836" y="601"/>
                    <a:pt x="173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716;p46">
              <a:extLst>
                <a:ext uri="{FF2B5EF4-FFF2-40B4-BE49-F238E27FC236}">
                  <a16:creationId xmlns:a16="http://schemas.microsoft.com/office/drawing/2014/main" id="{9882830C-9F1A-4E63-E04B-BB034E36475C}"/>
                </a:ext>
              </a:extLst>
            </p:cNvPr>
            <p:cNvSpPr/>
            <p:nvPr/>
          </p:nvSpPr>
          <p:spPr>
            <a:xfrm>
              <a:off x="1232375" y="2068750"/>
              <a:ext cx="46175" cy="128975"/>
            </a:xfrm>
            <a:custGeom>
              <a:avLst/>
              <a:gdLst/>
              <a:ahLst/>
              <a:cxnLst/>
              <a:rect l="l" t="t" r="r" b="b"/>
              <a:pathLst>
                <a:path w="1847" h="5159" extrusionOk="0">
                  <a:moveTo>
                    <a:pt x="793" y="0"/>
                  </a:moveTo>
                  <a:cubicBezTo>
                    <a:pt x="748" y="0"/>
                    <a:pt x="701" y="3"/>
                    <a:pt x="651" y="9"/>
                  </a:cubicBezTo>
                  <a:cubicBezTo>
                    <a:pt x="0" y="90"/>
                    <a:pt x="45" y="616"/>
                    <a:pt x="71" y="1089"/>
                  </a:cubicBezTo>
                  <a:cubicBezTo>
                    <a:pt x="107" y="1856"/>
                    <a:pt x="170" y="2623"/>
                    <a:pt x="223" y="3337"/>
                  </a:cubicBezTo>
                  <a:cubicBezTo>
                    <a:pt x="214" y="3560"/>
                    <a:pt x="196" y="3729"/>
                    <a:pt x="187" y="3899"/>
                  </a:cubicBezTo>
                  <a:cubicBezTo>
                    <a:pt x="153" y="4516"/>
                    <a:pt x="194" y="5158"/>
                    <a:pt x="971" y="5158"/>
                  </a:cubicBezTo>
                  <a:cubicBezTo>
                    <a:pt x="992" y="5158"/>
                    <a:pt x="1013" y="5158"/>
                    <a:pt x="1035" y="5157"/>
                  </a:cubicBezTo>
                  <a:cubicBezTo>
                    <a:pt x="1757" y="5130"/>
                    <a:pt x="1847" y="4523"/>
                    <a:pt x="1802" y="3926"/>
                  </a:cubicBezTo>
                  <a:cubicBezTo>
                    <a:pt x="1722" y="2953"/>
                    <a:pt x="1650" y="1972"/>
                    <a:pt x="1526" y="1008"/>
                  </a:cubicBezTo>
                  <a:cubicBezTo>
                    <a:pt x="1476" y="535"/>
                    <a:pt x="1387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3" name="Google Shape;635;p30">
            <a:extLst>
              <a:ext uri="{FF2B5EF4-FFF2-40B4-BE49-F238E27FC236}">
                <a16:creationId xmlns:a16="http://schemas.microsoft.com/office/drawing/2014/main" id="{E2D6C114-C2F0-2156-A195-288D66D22A13}"/>
              </a:ext>
            </a:extLst>
          </p:cNvPr>
          <p:cNvGrpSpPr/>
          <p:nvPr/>
        </p:nvGrpSpPr>
        <p:grpSpPr>
          <a:xfrm flipH="1">
            <a:off x="5803064" y="3187398"/>
            <a:ext cx="1749446" cy="1811363"/>
            <a:chOff x="4751175" y="1283613"/>
            <a:chExt cx="3322970" cy="3440579"/>
          </a:xfrm>
        </p:grpSpPr>
        <p:sp>
          <p:nvSpPr>
            <p:cNvPr id="1944" name="Google Shape;636;p30">
              <a:extLst>
                <a:ext uri="{FF2B5EF4-FFF2-40B4-BE49-F238E27FC236}">
                  <a16:creationId xmlns:a16="http://schemas.microsoft.com/office/drawing/2014/main" id="{08D2D5C5-DDA7-D9C1-800C-3E601A010E01}"/>
                </a:ext>
              </a:extLst>
            </p:cNvPr>
            <p:cNvSpPr/>
            <p:nvPr/>
          </p:nvSpPr>
          <p:spPr>
            <a:xfrm>
              <a:off x="4886791" y="1283613"/>
              <a:ext cx="3187354" cy="3440579"/>
            </a:xfrm>
            <a:custGeom>
              <a:avLst/>
              <a:gdLst/>
              <a:ahLst/>
              <a:cxnLst/>
              <a:rect l="l" t="t" r="r" b="b"/>
              <a:pathLst>
                <a:path w="92200" h="99525" extrusionOk="0">
                  <a:moveTo>
                    <a:pt x="8690" y="43292"/>
                  </a:moveTo>
                  <a:cubicBezTo>
                    <a:pt x="9451" y="44063"/>
                    <a:pt x="10102" y="44728"/>
                    <a:pt x="10777" y="45412"/>
                  </a:cubicBezTo>
                  <a:cubicBezTo>
                    <a:pt x="10169" y="45374"/>
                    <a:pt x="9533" y="45335"/>
                    <a:pt x="8897" y="45287"/>
                  </a:cubicBezTo>
                  <a:cubicBezTo>
                    <a:pt x="8622" y="45268"/>
                    <a:pt x="8690" y="45051"/>
                    <a:pt x="8690" y="44882"/>
                  </a:cubicBezTo>
                  <a:cubicBezTo>
                    <a:pt x="8690" y="44391"/>
                    <a:pt x="8690" y="43904"/>
                    <a:pt x="8690" y="43292"/>
                  </a:cubicBezTo>
                  <a:close/>
                  <a:moveTo>
                    <a:pt x="7058" y="40154"/>
                  </a:moveTo>
                  <a:cubicBezTo>
                    <a:pt x="7061" y="40154"/>
                    <a:pt x="7063" y="40154"/>
                    <a:pt x="7066" y="40154"/>
                  </a:cubicBezTo>
                  <a:cubicBezTo>
                    <a:pt x="7615" y="40159"/>
                    <a:pt x="7740" y="40689"/>
                    <a:pt x="7861" y="41109"/>
                  </a:cubicBezTo>
                  <a:cubicBezTo>
                    <a:pt x="8256" y="42487"/>
                    <a:pt x="8242" y="43904"/>
                    <a:pt x="8131" y="45311"/>
                  </a:cubicBezTo>
                  <a:cubicBezTo>
                    <a:pt x="8092" y="45817"/>
                    <a:pt x="8222" y="46020"/>
                    <a:pt x="8690" y="46082"/>
                  </a:cubicBezTo>
                  <a:cubicBezTo>
                    <a:pt x="12784" y="46638"/>
                    <a:pt x="16806" y="47768"/>
                    <a:pt x="20975" y="47768"/>
                  </a:cubicBezTo>
                  <a:cubicBezTo>
                    <a:pt x="21110" y="47768"/>
                    <a:pt x="21244" y="47767"/>
                    <a:pt x="21379" y="47764"/>
                  </a:cubicBezTo>
                  <a:cubicBezTo>
                    <a:pt x="21395" y="47764"/>
                    <a:pt x="21409" y="47764"/>
                    <a:pt x="21424" y="47764"/>
                  </a:cubicBezTo>
                  <a:cubicBezTo>
                    <a:pt x="21724" y="47764"/>
                    <a:pt x="21849" y="47862"/>
                    <a:pt x="21900" y="48198"/>
                  </a:cubicBezTo>
                  <a:cubicBezTo>
                    <a:pt x="22030" y="49099"/>
                    <a:pt x="22213" y="50000"/>
                    <a:pt x="22391" y="51008"/>
                  </a:cubicBezTo>
                  <a:cubicBezTo>
                    <a:pt x="20223" y="50415"/>
                    <a:pt x="18054" y="50116"/>
                    <a:pt x="15885" y="49837"/>
                  </a:cubicBezTo>
                  <a:cubicBezTo>
                    <a:pt x="13866" y="49576"/>
                    <a:pt x="11842" y="49369"/>
                    <a:pt x="9842" y="48964"/>
                  </a:cubicBezTo>
                  <a:cubicBezTo>
                    <a:pt x="9601" y="48916"/>
                    <a:pt x="9379" y="48858"/>
                    <a:pt x="9167" y="48704"/>
                  </a:cubicBezTo>
                  <a:cubicBezTo>
                    <a:pt x="9028" y="48607"/>
                    <a:pt x="8905" y="48559"/>
                    <a:pt x="8802" y="48559"/>
                  </a:cubicBezTo>
                  <a:cubicBezTo>
                    <a:pt x="8594" y="48559"/>
                    <a:pt x="8465" y="48751"/>
                    <a:pt x="8439" y="49109"/>
                  </a:cubicBezTo>
                  <a:cubicBezTo>
                    <a:pt x="8425" y="49355"/>
                    <a:pt x="8439" y="49605"/>
                    <a:pt x="8406" y="49846"/>
                  </a:cubicBezTo>
                  <a:cubicBezTo>
                    <a:pt x="8176" y="51413"/>
                    <a:pt x="7122" y="52347"/>
                    <a:pt x="5760" y="52347"/>
                  </a:cubicBezTo>
                  <a:cubicBezTo>
                    <a:pt x="5378" y="52347"/>
                    <a:pt x="4973" y="52274"/>
                    <a:pt x="4555" y="52121"/>
                  </a:cubicBezTo>
                  <a:cubicBezTo>
                    <a:pt x="2637" y="51417"/>
                    <a:pt x="1186" y="49056"/>
                    <a:pt x="1466" y="47032"/>
                  </a:cubicBezTo>
                  <a:cubicBezTo>
                    <a:pt x="1605" y="46024"/>
                    <a:pt x="2131" y="45229"/>
                    <a:pt x="3017" y="44709"/>
                  </a:cubicBezTo>
                  <a:cubicBezTo>
                    <a:pt x="3397" y="44485"/>
                    <a:pt x="3800" y="44377"/>
                    <a:pt x="4197" y="44377"/>
                  </a:cubicBezTo>
                  <a:cubicBezTo>
                    <a:pt x="4877" y="44377"/>
                    <a:pt x="5538" y="44695"/>
                    <a:pt x="6025" y="45292"/>
                  </a:cubicBezTo>
                  <a:cubicBezTo>
                    <a:pt x="6728" y="46150"/>
                    <a:pt x="6714" y="47263"/>
                    <a:pt x="5991" y="48121"/>
                  </a:cubicBezTo>
                  <a:cubicBezTo>
                    <a:pt x="5581" y="48605"/>
                    <a:pt x="5087" y="48848"/>
                    <a:pt x="4569" y="48848"/>
                  </a:cubicBezTo>
                  <a:cubicBezTo>
                    <a:pt x="4138" y="48848"/>
                    <a:pt x="3690" y="48680"/>
                    <a:pt x="3258" y="48343"/>
                  </a:cubicBezTo>
                  <a:cubicBezTo>
                    <a:pt x="3128" y="48240"/>
                    <a:pt x="2991" y="48017"/>
                    <a:pt x="2825" y="48017"/>
                  </a:cubicBezTo>
                  <a:cubicBezTo>
                    <a:pt x="2758" y="48017"/>
                    <a:pt x="2686" y="48054"/>
                    <a:pt x="2608" y="48150"/>
                  </a:cubicBezTo>
                  <a:cubicBezTo>
                    <a:pt x="2362" y="48453"/>
                    <a:pt x="2719" y="48627"/>
                    <a:pt x="2902" y="48791"/>
                  </a:cubicBezTo>
                  <a:cubicBezTo>
                    <a:pt x="3416" y="49241"/>
                    <a:pt x="3996" y="49465"/>
                    <a:pt x="4575" y="49465"/>
                  </a:cubicBezTo>
                  <a:cubicBezTo>
                    <a:pt x="5118" y="49465"/>
                    <a:pt x="5660" y="49267"/>
                    <a:pt x="6145" y="48873"/>
                  </a:cubicBezTo>
                  <a:cubicBezTo>
                    <a:pt x="7210" y="48005"/>
                    <a:pt x="7528" y="46482"/>
                    <a:pt x="6897" y="45292"/>
                  </a:cubicBezTo>
                  <a:cubicBezTo>
                    <a:pt x="6695" y="44911"/>
                    <a:pt x="6454" y="44540"/>
                    <a:pt x="6087" y="44323"/>
                  </a:cubicBezTo>
                  <a:cubicBezTo>
                    <a:pt x="5654" y="44068"/>
                    <a:pt x="5625" y="43779"/>
                    <a:pt x="5745" y="43330"/>
                  </a:cubicBezTo>
                  <a:cubicBezTo>
                    <a:pt x="5943" y="42574"/>
                    <a:pt x="6005" y="41783"/>
                    <a:pt x="6285" y="41046"/>
                  </a:cubicBezTo>
                  <a:cubicBezTo>
                    <a:pt x="6434" y="40653"/>
                    <a:pt x="6549" y="40154"/>
                    <a:pt x="7058" y="40154"/>
                  </a:cubicBezTo>
                  <a:close/>
                  <a:moveTo>
                    <a:pt x="48919" y="17715"/>
                  </a:moveTo>
                  <a:cubicBezTo>
                    <a:pt x="54134" y="17715"/>
                    <a:pt x="59409" y="19261"/>
                    <a:pt x="64031" y="22492"/>
                  </a:cubicBezTo>
                  <a:cubicBezTo>
                    <a:pt x="76339" y="31084"/>
                    <a:pt x="79086" y="48241"/>
                    <a:pt x="70060" y="60145"/>
                  </a:cubicBezTo>
                  <a:cubicBezTo>
                    <a:pt x="64505" y="67470"/>
                    <a:pt x="56552" y="70736"/>
                    <a:pt x="48926" y="70736"/>
                  </a:cubicBezTo>
                  <a:cubicBezTo>
                    <a:pt x="43928" y="70736"/>
                    <a:pt x="39070" y="69334"/>
                    <a:pt x="35119" y="66753"/>
                  </a:cubicBezTo>
                  <a:cubicBezTo>
                    <a:pt x="35524" y="66719"/>
                    <a:pt x="35900" y="66728"/>
                    <a:pt x="36261" y="66656"/>
                  </a:cubicBezTo>
                  <a:cubicBezTo>
                    <a:pt x="37886" y="66328"/>
                    <a:pt x="38975" y="65350"/>
                    <a:pt x="39370" y="63765"/>
                  </a:cubicBezTo>
                  <a:cubicBezTo>
                    <a:pt x="39506" y="63218"/>
                    <a:pt x="39724" y="63064"/>
                    <a:pt x="40055" y="63064"/>
                  </a:cubicBezTo>
                  <a:cubicBezTo>
                    <a:pt x="40182" y="63064"/>
                    <a:pt x="40326" y="63087"/>
                    <a:pt x="40488" y="63119"/>
                  </a:cubicBezTo>
                  <a:cubicBezTo>
                    <a:pt x="43100" y="63630"/>
                    <a:pt x="45717" y="64121"/>
                    <a:pt x="48329" y="64632"/>
                  </a:cubicBezTo>
                  <a:cubicBezTo>
                    <a:pt x="50917" y="65138"/>
                    <a:pt x="53505" y="65663"/>
                    <a:pt x="56137" y="65938"/>
                  </a:cubicBezTo>
                  <a:cubicBezTo>
                    <a:pt x="56250" y="65949"/>
                    <a:pt x="56369" y="65965"/>
                    <a:pt x="56479" y="65965"/>
                  </a:cubicBezTo>
                  <a:cubicBezTo>
                    <a:pt x="56705" y="65965"/>
                    <a:pt x="56896" y="65899"/>
                    <a:pt x="56941" y="65591"/>
                  </a:cubicBezTo>
                  <a:cubicBezTo>
                    <a:pt x="57004" y="65124"/>
                    <a:pt x="56618" y="65095"/>
                    <a:pt x="56262" y="65061"/>
                  </a:cubicBezTo>
                  <a:cubicBezTo>
                    <a:pt x="51736" y="64613"/>
                    <a:pt x="47312" y="63528"/>
                    <a:pt x="42840" y="62752"/>
                  </a:cubicBezTo>
                  <a:cubicBezTo>
                    <a:pt x="41828" y="62579"/>
                    <a:pt x="40806" y="62449"/>
                    <a:pt x="39794" y="62271"/>
                  </a:cubicBezTo>
                  <a:cubicBezTo>
                    <a:pt x="39671" y="62248"/>
                    <a:pt x="39558" y="62235"/>
                    <a:pt x="39454" y="62235"/>
                  </a:cubicBezTo>
                  <a:cubicBezTo>
                    <a:pt x="39036" y="62235"/>
                    <a:pt x="38785" y="62441"/>
                    <a:pt x="38739" y="62993"/>
                  </a:cubicBezTo>
                  <a:cubicBezTo>
                    <a:pt x="38724" y="63215"/>
                    <a:pt x="38642" y="63432"/>
                    <a:pt x="38565" y="63639"/>
                  </a:cubicBezTo>
                  <a:cubicBezTo>
                    <a:pt x="38049" y="65080"/>
                    <a:pt x="36928" y="65888"/>
                    <a:pt x="35504" y="65888"/>
                  </a:cubicBezTo>
                  <a:cubicBezTo>
                    <a:pt x="35280" y="65888"/>
                    <a:pt x="35048" y="65868"/>
                    <a:pt x="34811" y="65827"/>
                  </a:cubicBezTo>
                  <a:cubicBezTo>
                    <a:pt x="33066" y="65533"/>
                    <a:pt x="31649" y="64695"/>
                    <a:pt x="30710" y="63181"/>
                  </a:cubicBezTo>
                  <a:cubicBezTo>
                    <a:pt x="29341" y="60984"/>
                    <a:pt x="30391" y="58545"/>
                    <a:pt x="32922" y="58010"/>
                  </a:cubicBezTo>
                  <a:cubicBezTo>
                    <a:pt x="33257" y="57938"/>
                    <a:pt x="33590" y="57902"/>
                    <a:pt x="33920" y="57902"/>
                  </a:cubicBezTo>
                  <a:cubicBezTo>
                    <a:pt x="34562" y="57902"/>
                    <a:pt x="35194" y="58040"/>
                    <a:pt x="35808" y="58323"/>
                  </a:cubicBezTo>
                  <a:cubicBezTo>
                    <a:pt x="36017" y="58419"/>
                    <a:pt x="36189" y="58467"/>
                    <a:pt x="36329" y="58467"/>
                  </a:cubicBezTo>
                  <a:cubicBezTo>
                    <a:pt x="36655" y="58467"/>
                    <a:pt x="36801" y="58205"/>
                    <a:pt x="36801" y="57668"/>
                  </a:cubicBezTo>
                  <a:cubicBezTo>
                    <a:pt x="36801" y="56796"/>
                    <a:pt x="36714" y="55919"/>
                    <a:pt x="36936" y="55061"/>
                  </a:cubicBezTo>
                  <a:cubicBezTo>
                    <a:pt x="37013" y="54762"/>
                    <a:pt x="37057" y="54391"/>
                    <a:pt x="37442" y="54357"/>
                  </a:cubicBezTo>
                  <a:cubicBezTo>
                    <a:pt x="37460" y="54356"/>
                    <a:pt x="37477" y="54355"/>
                    <a:pt x="37493" y="54355"/>
                  </a:cubicBezTo>
                  <a:cubicBezTo>
                    <a:pt x="37828" y="54355"/>
                    <a:pt x="37979" y="54669"/>
                    <a:pt x="38112" y="54935"/>
                  </a:cubicBezTo>
                  <a:cubicBezTo>
                    <a:pt x="38618" y="55952"/>
                    <a:pt x="38743" y="57070"/>
                    <a:pt x="38955" y="58169"/>
                  </a:cubicBezTo>
                  <a:cubicBezTo>
                    <a:pt x="38965" y="58213"/>
                    <a:pt x="38965" y="58256"/>
                    <a:pt x="38970" y="58304"/>
                  </a:cubicBezTo>
                  <a:cubicBezTo>
                    <a:pt x="39182" y="59769"/>
                    <a:pt x="39182" y="59774"/>
                    <a:pt x="40671" y="59972"/>
                  </a:cubicBezTo>
                  <a:cubicBezTo>
                    <a:pt x="45066" y="60545"/>
                    <a:pt x="49447" y="61181"/>
                    <a:pt x="53794" y="62063"/>
                  </a:cubicBezTo>
                  <a:cubicBezTo>
                    <a:pt x="54782" y="62266"/>
                    <a:pt x="55794" y="62309"/>
                    <a:pt x="56802" y="62352"/>
                  </a:cubicBezTo>
                  <a:cubicBezTo>
                    <a:pt x="56822" y="62353"/>
                    <a:pt x="56842" y="62354"/>
                    <a:pt x="56862" y="62354"/>
                  </a:cubicBezTo>
                  <a:cubicBezTo>
                    <a:pt x="57102" y="62354"/>
                    <a:pt x="57332" y="62293"/>
                    <a:pt x="57332" y="61991"/>
                  </a:cubicBezTo>
                  <a:cubicBezTo>
                    <a:pt x="57332" y="61716"/>
                    <a:pt x="57105" y="61634"/>
                    <a:pt x="56859" y="61630"/>
                  </a:cubicBezTo>
                  <a:cubicBezTo>
                    <a:pt x="54324" y="61596"/>
                    <a:pt x="51924" y="60796"/>
                    <a:pt x="49467" y="60348"/>
                  </a:cubicBezTo>
                  <a:cubicBezTo>
                    <a:pt x="46363" y="59784"/>
                    <a:pt x="43250" y="59263"/>
                    <a:pt x="40112" y="58916"/>
                  </a:cubicBezTo>
                  <a:cubicBezTo>
                    <a:pt x="39789" y="58883"/>
                    <a:pt x="39649" y="58796"/>
                    <a:pt x="39601" y="58458"/>
                  </a:cubicBezTo>
                  <a:cubicBezTo>
                    <a:pt x="39457" y="57528"/>
                    <a:pt x="39288" y="56603"/>
                    <a:pt x="39095" y="55687"/>
                  </a:cubicBezTo>
                  <a:cubicBezTo>
                    <a:pt x="38980" y="55138"/>
                    <a:pt x="38792" y="54603"/>
                    <a:pt x="38440" y="54155"/>
                  </a:cubicBezTo>
                  <a:cubicBezTo>
                    <a:pt x="38141" y="53770"/>
                    <a:pt x="37770" y="53582"/>
                    <a:pt x="37411" y="53582"/>
                  </a:cubicBezTo>
                  <a:cubicBezTo>
                    <a:pt x="36971" y="53582"/>
                    <a:pt x="36549" y="53865"/>
                    <a:pt x="36305" y="54415"/>
                  </a:cubicBezTo>
                  <a:cubicBezTo>
                    <a:pt x="36107" y="54868"/>
                    <a:pt x="36020" y="55360"/>
                    <a:pt x="36011" y="55856"/>
                  </a:cubicBezTo>
                  <a:cubicBezTo>
                    <a:pt x="36001" y="56391"/>
                    <a:pt x="36011" y="56931"/>
                    <a:pt x="36011" y="57533"/>
                  </a:cubicBezTo>
                  <a:cubicBezTo>
                    <a:pt x="35270" y="57279"/>
                    <a:pt x="34539" y="57132"/>
                    <a:pt x="33822" y="57132"/>
                  </a:cubicBezTo>
                  <a:cubicBezTo>
                    <a:pt x="32976" y="57132"/>
                    <a:pt x="32149" y="57336"/>
                    <a:pt x="31346" y="57808"/>
                  </a:cubicBezTo>
                  <a:cubicBezTo>
                    <a:pt x="29813" y="58699"/>
                    <a:pt x="29163" y="60054"/>
                    <a:pt x="29326" y="62001"/>
                  </a:cubicBezTo>
                  <a:cubicBezTo>
                    <a:pt x="26281" y="58632"/>
                    <a:pt x="24281" y="54897"/>
                    <a:pt x="23273" y="50661"/>
                  </a:cubicBezTo>
                  <a:cubicBezTo>
                    <a:pt x="21524" y="43316"/>
                    <a:pt x="22565" y="36362"/>
                    <a:pt x="26632" y="29971"/>
                  </a:cubicBezTo>
                  <a:cubicBezTo>
                    <a:pt x="31691" y="22015"/>
                    <a:pt x="40222" y="17715"/>
                    <a:pt x="48919" y="17715"/>
                  </a:cubicBezTo>
                  <a:close/>
                  <a:moveTo>
                    <a:pt x="44715" y="787"/>
                  </a:moveTo>
                  <a:cubicBezTo>
                    <a:pt x="45376" y="787"/>
                    <a:pt x="46085" y="1068"/>
                    <a:pt x="46883" y="1624"/>
                  </a:cubicBezTo>
                  <a:cubicBezTo>
                    <a:pt x="48551" y="2785"/>
                    <a:pt x="49770" y="4366"/>
                    <a:pt x="50917" y="6005"/>
                  </a:cubicBezTo>
                  <a:cubicBezTo>
                    <a:pt x="53033" y="9036"/>
                    <a:pt x="54758" y="12294"/>
                    <a:pt x="56296" y="15653"/>
                  </a:cubicBezTo>
                  <a:cubicBezTo>
                    <a:pt x="56571" y="16257"/>
                    <a:pt x="56684" y="16461"/>
                    <a:pt x="57037" y="16461"/>
                  </a:cubicBezTo>
                  <a:cubicBezTo>
                    <a:pt x="57202" y="16461"/>
                    <a:pt x="57420" y="16416"/>
                    <a:pt x="57732" y="16347"/>
                  </a:cubicBezTo>
                  <a:cubicBezTo>
                    <a:pt x="60864" y="15658"/>
                    <a:pt x="63814" y="14405"/>
                    <a:pt x="66840" y="13388"/>
                  </a:cubicBezTo>
                  <a:cubicBezTo>
                    <a:pt x="69173" y="12607"/>
                    <a:pt x="71506" y="11841"/>
                    <a:pt x="73987" y="11648"/>
                  </a:cubicBezTo>
                  <a:cubicBezTo>
                    <a:pt x="74203" y="11631"/>
                    <a:pt x="74417" y="11622"/>
                    <a:pt x="74631" y="11622"/>
                  </a:cubicBezTo>
                  <a:cubicBezTo>
                    <a:pt x="75134" y="11622"/>
                    <a:pt x="75633" y="11670"/>
                    <a:pt x="76127" y="11768"/>
                  </a:cubicBezTo>
                  <a:cubicBezTo>
                    <a:pt x="78253" y="12193"/>
                    <a:pt x="79361" y="13566"/>
                    <a:pt x="79424" y="15875"/>
                  </a:cubicBezTo>
                  <a:cubicBezTo>
                    <a:pt x="79477" y="17889"/>
                    <a:pt x="78942" y="19817"/>
                    <a:pt x="78412" y="21735"/>
                  </a:cubicBezTo>
                  <a:cubicBezTo>
                    <a:pt x="77477" y="25094"/>
                    <a:pt x="76171" y="28342"/>
                    <a:pt x="75351" y="31735"/>
                  </a:cubicBezTo>
                  <a:cubicBezTo>
                    <a:pt x="75101" y="32786"/>
                    <a:pt x="75086" y="32791"/>
                    <a:pt x="76122" y="33142"/>
                  </a:cubicBezTo>
                  <a:cubicBezTo>
                    <a:pt x="78320" y="33894"/>
                    <a:pt x="80609" y="34338"/>
                    <a:pt x="82802" y="35109"/>
                  </a:cubicBezTo>
                  <a:cubicBezTo>
                    <a:pt x="85019" y="35894"/>
                    <a:pt x="87062" y="36974"/>
                    <a:pt x="88875" y="38477"/>
                  </a:cubicBezTo>
                  <a:cubicBezTo>
                    <a:pt x="91313" y="40501"/>
                    <a:pt x="91467" y="42530"/>
                    <a:pt x="89381" y="44935"/>
                  </a:cubicBezTo>
                  <a:cubicBezTo>
                    <a:pt x="88330" y="46150"/>
                    <a:pt x="87024" y="47061"/>
                    <a:pt x="85679" y="47914"/>
                  </a:cubicBezTo>
                  <a:cubicBezTo>
                    <a:pt x="82744" y="49759"/>
                    <a:pt x="79747" y="51494"/>
                    <a:pt x="76759" y="53249"/>
                  </a:cubicBezTo>
                  <a:cubicBezTo>
                    <a:pt x="75915" y="53745"/>
                    <a:pt x="75877" y="53764"/>
                    <a:pt x="76335" y="54661"/>
                  </a:cubicBezTo>
                  <a:cubicBezTo>
                    <a:pt x="77183" y="56333"/>
                    <a:pt x="78084" y="57981"/>
                    <a:pt x="78951" y="59644"/>
                  </a:cubicBezTo>
                  <a:cubicBezTo>
                    <a:pt x="80195" y="62025"/>
                    <a:pt x="81380" y="64430"/>
                    <a:pt x="81925" y="67090"/>
                  </a:cubicBezTo>
                  <a:cubicBezTo>
                    <a:pt x="82171" y="68285"/>
                    <a:pt x="82243" y="69490"/>
                    <a:pt x="81959" y="70690"/>
                  </a:cubicBezTo>
                  <a:cubicBezTo>
                    <a:pt x="81413" y="72992"/>
                    <a:pt x="79672" y="74328"/>
                    <a:pt x="77309" y="74328"/>
                  </a:cubicBezTo>
                  <a:cubicBezTo>
                    <a:pt x="77170" y="74328"/>
                    <a:pt x="77028" y="74324"/>
                    <a:pt x="76884" y="74314"/>
                  </a:cubicBezTo>
                  <a:cubicBezTo>
                    <a:pt x="74339" y="74145"/>
                    <a:pt x="71992" y="73307"/>
                    <a:pt x="69703" y="72261"/>
                  </a:cubicBezTo>
                  <a:cubicBezTo>
                    <a:pt x="67930" y="71456"/>
                    <a:pt x="66219" y="70531"/>
                    <a:pt x="64662" y="69345"/>
                  </a:cubicBezTo>
                  <a:cubicBezTo>
                    <a:pt x="64501" y="69222"/>
                    <a:pt x="64335" y="69123"/>
                    <a:pt x="64153" y="69123"/>
                  </a:cubicBezTo>
                  <a:cubicBezTo>
                    <a:pt x="64080" y="69123"/>
                    <a:pt x="64004" y="69139"/>
                    <a:pt x="63925" y="69177"/>
                  </a:cubicBezTo>
                  <a:cubicBezTo>
                    <a:pt x="63655" y="69302"/>
                    <a:pt x="63684" y="69572"/>
                    <a:pt x="63684" y="69822"/>
                  </a:cubicBezTo>
                  <a:cubicBezTo>
                    <a:pt x="63684" y="70941"/>
                    <a:pt x="63684" y="72063"/>
                    <a:pt x="63684" y="73254"/>
                  </a:cubicBezTo>
                  <a:cubicBezTo>
                    <a:pt x="63578" y="76068"/>
                    <a:pt x="63525" y="78965"/>
                    <a:pt x="62638" y="81755"/>
                  </a:cubicBezTo>
                  <a:cubicBezTo>
                    <a:pt x="62407" y="82483"/>
                    <a:pt x="62117" y="83182"/>
                    <a:pt x="61688" y="83818"/>
                  </a:cubicBezTo>
                  <a:cubicBezTo>
                    <a:pt x="60958" y="84890"/>
                    <a:pt x="60026" y="85431"/>
                    <a:pt x="58922" y="85431"/>
                  </a:cubicBezTo>
                  <a:cubicBezTo>
                    <a:pt x="58503" y="85431"/>
                    <a:pt x="58059" y="85353"/>
                    <a:pt x="57592" y="85196"/>
                  </a:cubicBezTo>
                  <a:cubicBezTo>
                    <a:pt x="56291" y="84762"/>
                    <a:pt x="55187" y="83996"/>
                    <a:pt x="54209" y="83071"/>
                  </a:cubicBezTo>
                  <a:cubicBezTo>
                    <a:pt x="51216" y="80252"/>
                    <a:pt x="48845" y="77018"/>
                    <a:pt x="47611" y="73037"/>
                  </a:cubicBezTo>
                  <a:cubicBezTo>
                    <a:pt x="47518" y="72736"/>
                    <a:pt x="47377" y="72581"/>
                    <a:pt x="47203" y="72581"/>
                  </a:cubicBezTo>
                  <a:cubicBezTo>
                    <a:pt x="47071" y="72581"/>
                    <a:pt x="46920" y="72671"/>
                    <a:pt x="46758" y="72854"/>
                  </a:cubicBezTo>
                  <a:cubicBezTo>
                    <a:pt x="46507" y="73133"/>
                    <a:pt x="46305" y="73466"/>
                    <a:pt x="46103" y="73784"/>
                  </a:cubicBezTo>
                  <a:cubicBezTo>
                    <a:pt x="44835" y="75794"/>
                    <a:pt x="43495" y="77750"/>
                    <a:pt x="41895" y="79514"/>
                  </a:cubicBezTo>
                  <a:cubicBezTo>
                    <a:pt x="41052" y="80449"/>
                    <a:pt x="40146" y="81312"/>
                    <a:pt x="39062" y="81972"/>
                  </a:cubicBezTo>
                  <a:cubicBezTo>
                    <a:pt x="38262" y="82461"/>
                    <a:pt x="37533" y="82708"/>
                    <a:pt x="36863" y="82708"/>
                  </a:cubicBezTo>
                  <a:cubicBezTo>
                    <a:pt x="35821" y="82708"/>
                    <a:pt x="34922" y="82110"/>
                    <a:pt x="34122" y="80893"/>
                  </a:cubicBezTo>
                  <a:cubicBezTo>
                    <a:pt x="32782" y="78859"/>
                    <a:pt x="32170" y="76545"/>
                    <a:pt x="31717" y="74184"/>
                  </a:cubicBezTo>
                  <a:cubicBezTo>
                    <a:pt x="31326" y="72150"/>
                    <a:pt x="31172" y="70102"/>
                    <a:pt x="31360" y="68034"/>
                  </a:cubicBezTo>
                  <a:cubicBezTo>
                    <a:pt x="31398" y="67622"/>
                    <a:pt x="31251" y="67408"/>
                    <a:pt x="30918" y="67408"/>
                  </a:cubicBezTo>
                  <a:cubicBezTo>
                    <a:pt x="30827" y="67408"/>
                    <a:pt x="30722" y="67424"/>
                    <a:pt x="30604" y="67456"/>
                  </a:cubicBezTo>
                  <a:cubicBezTo>
                    <a:pt x="28936" y="67885"/>
                    <a:pt x="27293" y="68406"/>
                    <a:pt x="25615" y="68781"/>
                  </a:cubicBezTo>
                  <a:cubicBezTo>
                    <a:pt x="23912" y="69163"/>
                    <a:pt x="22195" y="69462"/>
                    <a:pt x="20458" y="69462"/>
                  </a:cubicBezTo>
                  <a:cubicBezTo>
                    <a:pt x="19718" y="69462"/>
                    <a:pt x="18975" y="69408"/>
                    <a:pt x="18227" y="69283"/>
                  </a:cubicBezTo>
                  <a:cubicBezTo>
                    <a:pt x="15712" y="68859"/>
                    <a:pt x="14622" y="67273"/>
                    <a:pt x="15095" y="64752"/>
                  </a:cubicBezTo>
                  <a:cubicBezTo>
                    <a:pt x="15485" y="62661"/>
                    <a:pt x="16372" y="60757"/>
                    <a:pt x="17384" y="58911"/>
                  </a:cubicBezTo>
                  <a:cubicBezTo>
                    <a:pt x="18680" y="56535"/>
                    <a:pt x="20232" y="54309"/>
                    <a:pt x="21418" y="51870"/>
                  </a:cubicBezTo>
                  <a:cubicBezTo>
                    <a:pt x="21479" y="51744"/>
                    <a:pt x="21540" y="51653"/>
                    <a:pt x="21641" y="51653"/>
                  </a:cubicBezTo>
                  <a:cubicBezTo>
                    <a:pt x="21676" y="51653"/>
                    <a:pt x="21715" y="51664"/>
                    <a:pt x="21760" y="51687"/>
                  </a:cubicBezTo>
                  <a:cubicBezTo>
                    <a:pt x="22131" y="51870"/>
                    <a:pt x="22656" y="51745"/>
                    <a:pt x="22825" y="52333"/>
                  </a:cubicBezTo>
                  <a:cubicBezTo>
                    <a:pt x="23278" y="53952"/>
                    <a:pt x="23914" y="55504"/>
                    <a:pt x="24724" y="56979"/>
                  </a:cubicBezTo>
                  <a:cubicBezTo>
                    <a:pt x="29153" y="65056"/>
                    <a:pt x="35881" y="70030"/>
                    <a:pt x="45009" y="71369"/>
                  </a:cubicBezTo>
                  <a:cubicBezTo>
                    <a:pt x="46357" y="71567"/>
                    <a:pt x="47696" y="71664"/>
                    <a:pt x="49019" y="71664"/>
                  </a:cubicBezTo>
                  <a:cubicBezTo>
                    <a:pt x="61417" y="71664"/>
                    <a:pt x="72335" y="63208"/>
                    <a:pt x="75409" y="50805"/>
                  </a:cubicBezTo>
                  <a:cubicBezTo>
                    <a:pt x="79139" y="35735"/>
                    <a:pt x="69597" y="20598"/>
                    <a:pt x="54353" y="17402"/>
                  </a:cubicBezTo>
                  <a:cubicBezTo>
                    <a:pt x="52532" y="17021"/>
                    <a:pt x="50709" y="16837"/>
                    <a:pt x="48908" y="16837"/>
                  </a:cubicBezTo>
                  <a:cubicBezTo>
                    <a:pt x="36477" y="16837"/>
                    <a:pt x="25085" y="25576"/>
                    <a:pt x="22285" y="38154"/>
                  </a:cubicBezTo>
                  <a:cubicBezTo>
                    <a:pt x="21664" y="40954"/>
                    <a:pt x="21447" y="43774"/>
                    <a:pt x="21717" y="46632"/>
                  </a:cubicBezTo>
                  <a:cubicBezTo>
                    <a:pt x="21755" y="47011"/>
                    <a:pt x="21620" y="47067"/>
                    <a:pt x="21404" y="47067"/>
                  </a:cubicBezTo>
                  <a:cubicBezTo>
                    <a:pt x="21350" y="47067"/>
                    <a:pt x="21292" y="47063"/>
                    <a:pt x="21230" y="47061"/>
                  </a:cubicBezTo>
                  <a:cubicBezTo>
                    <a:pt x="18892" y="46964"/>
                    <a:pt x="16618" y="46458"/>
                    <a:pt x="14319" y="46102"/>
                  </a:cubicBezTo>
                  <a:cubicBezTo>
                    <a:pt x="13100" y="45914"/>
                    <a:pt x="12155" y="45393"/>
                    <a:pt x="11302" y="44545"/>
                  </a:cubicBezTo>
                  <a:cubicBezTo>
                    <a:pt x="10622" y="43865"/>
                    <a:pt x="9924" y="43200"/>
                    <a:pt x="9302" y="42463"/>
                  </a:cubicBezTo>
                  <a:cubicBezTo>
                    <a:pt x="8926" y="42010"/>
                    <a:pt x="8613" y="41557"/>
                    <a:pt x="8521" y="40935"/>
                  </a:cubicBezTo>
                  <a:cubicBezTo>
                    <a:pt x="8444" y="40386"/>
                    <a:pt x="8097" y="39957"/>
                    <a:pt x="7716" y="39514"/>
                  </a:cubicBezTo>
                  <a:cubicBezTo>
                    <a:pt x="7104" y="38795"/>
                    <a:pt x="7249" y="37865"/>
                    <a:pt x="7466" y="37017"/>
                  </a:cubicBezTo>
                  <a:cubicBezTo>
                    <a:pt x="7784" y="35779"/>
                    <a:pt x="8699" y="35027"/>
                    <a:pt x="9760" y="34429"/>
                  </a:cubicBezTo>
                  <a:cubicBezTo>
                    <a:pt x="11379" y="33518"/>
                    <a:pt x="13157" y="33084"/>
                    <a:pt x="14950" y="32689"/>
                  </a:cubicBezTo>
                  <a:cubicBezTo>
                    <a:pt x="17090" y="32217"/>
                    <a:pt x="19278" y="31966"/>
                    <a:pt x="21389" y="31364"/>
                  </a:cubicBezTo>
                  <a:cubicBezTo>
                    <a:pt x="22362" y="31084"/>
                    <a:pt x="22440" y="30853"/>
                    <a:pt x="21938" y="30005"/>
                  </a:cubicBezTo>
                  <a:cubicBezTo>
                    <a:pt x="19871" y="26496"/>
                    <a:pt x="17890" y="22945"/>
                    <a:pt x="16738" y="19002"/>
                  </a:cubicBezTo>
                  <a:cubicBezTo>
                    <a:pt x="16333" y="17624"/>
                    <a:pt x="16044" y="16222"/>
                    <a:pt x="16213" y="14771"/>
                  </a:cubicBezTo>
                  <a:cubicBezTo>
                    <a:pt x="16449" y="12800"/>
                    <a:pt x="17514" y="11667"/>
                    <a:pt x="19480" y="11315"/>
                  </a:cubicBezTo>
                  <a:cubicBezTo>
                    <a:pt x="20091" y="11205"/>
                    <a:pt x="20696" y="11156"/>
                    <a:pt x="21296" y="11156"/>
                  </a:cubicBezTo>
                  <a:cubicBezTo>
                    <a:pt x="22971" y="11156"/>
                    <a:pt x="24606" y="11540"/>
                    <a:pt x="26218" y="12048"/>
                  </a:cubicBezTo>
                  <a:cubicBezTo>
                    <a:pt x="29804" y="13181"/>
                    <a:pt x="33134" y="14843"/>
                    <a:pt x="36204" y="17012"/>
                  </a:cubicBezTo>
                  <a:cubicBezTo>
                    <a:pt x="36482" y="17211"/>
                    <a:pt x="36693" y="17316"/>
                    <a:pt x="36858" y="17316"/>
                  </a:cubicBezTo>
                  <a:cubicBezTo>
                    <a:pt x="37102" y="17316"/>
                    <a:pt x="37248" y="17088"/>
                    <a:pt x="37375" y="16597"/>
                  </a:cubicBezTo>
                  <a:cubicBezTo>
                    <a:pt x="38093" y="13759"/>
                    <a:pt x="38758" y="10906"/>
                    <a:pt x="39519" y="8082"/>
                  </a:cubicBezTo>
                  <a:cubicBezTo>
                    <a:pt x="40083" y="6005"/>
                    <a:pt x="40854" y="3995"/>
                    <a:pt x="42228" y="2289"/>
                  </a:cubicBezTo>
                  <a:cubicBezTo>
                    <a:pt x="43037" y="1284"/>
                    <a:pt x="43834" y="787"/>
                    <a:pt x="44715" y="787"/>
                  </a:cubicBezTo>
                  <a:close/>
                  <a:moveTo>
                    <a:pt x="30844" y="73986"/>
                  </a:moveTo>
                  <a:cubicBezTo>
                    <a:pt x="31114" y="75095"/>
                    <a:pt x="31351" y="76141"/>
                    <a:pt x="31640" y="77172"/>
                  </a:cubicBezTo>
                  <a:cubicBezTo>
                    <a:pt x="31731" y="77500"/>
                    <a:pt x="31577" y="77688"/>
                    <a:pt x="31428" y="77900"/>
                  </a:cubicBezTo>
                  <a:cubicBezTo>
                    <a:pt x="30811" y="78782"/>
                    <a:pt x="30025" y="79524"/>
                    <a:pt x="29331" y="80343"/>
                  </a:cubicBezTo>
                  <a:cubicBezTo>
                    <a:pt x="28483" y="81346"/>
                    <a:pt x="27707" y="82387"/>
                    <a:pt x="27736" y="83789"/>
                  </a:cubicBezTo>
                  <a:cubicBezTo>
                    <a:pt x="27755" y="84926"/>
                    <a:pt x="28073" y="86001"/>
                    <a:pt x="28536" y="87023"/>
                  </a:cubicBezTo>
                  <a:cubicBezTo>
                    <a:pt x="29360" y="88840"/>
                    <a:pt x="30266" y="90608"/>
                    <a:pt x="31669" y="92073"/>
                  </a:cubicBezTo>
                  <a:cubicBezTo>
                    <a:pt x="32083" y="92507"/>
                    <a:pt x="32459" y="92989"/>
                    <a:pt x="32719" y="93543"/>
                  </a:cubicBezTo>
                  <a:cubicBezTo>
                    <a:pt x="33158" y="94478"/>
                    <a:pt x="32753" y="95283"/>
                    <a:pt x="31751" y="95539"/>
                  </a:cubicBezTo>
                  <a:cubicBezTo>
                    <a:pt x="31557" y="95587"/>
                    <a:pt x="31363" y="95607"/>
                    <a:pt x="31172" y="95607"/>
                  </a:cubicBezTo>
                  <a:cubicBezTo>
                    <a:pt x="30849" y="95607"/>
                    <a:pt x="30531" y="95550"/>
                    <a:pt x="30223" y="95471"/>
                  </a:cubicBezTo>
                  <a:cubicBezTo>
                    <a:pt x="28767" y="95090"/>
                    <a:pt x="27269" y="95004"/>
                    <a:pt x="25784" y="94816"/>
                  </a:cubicBezTo>
                  <a:cubicBezTo>
                    <a:pt x="25138" y="94734"/>
                    <a:pt x="24507" y="94575"/>
                    <a:pt x="23967" y="94189"/>
                  </a:cubicBezTo>
                  <a:cubicBezTo>
                    <a:pt x="23432" y="93808"/>
                    <a:pt x="23172" y="93278"/>
                    <a:pt x="23225" y="92628"/>
                  </a:cubicBezTo>
                  <a:cubicBezTo>
                    <a:pt x="23278" y="91996"/>
                    <a:pt x="23760" y="91722"/>
                    <a:pt x="24271" y="91524"/>
                  </a:cubicBezTo>
                  <a:cubicBezTo>
                    <a:pt x="24826" y="91312"/>
                    <a:pt x="25390" y="91213"/>
                    <a:pt x="25959" y="91213"/>
                  </a:cubicBezTo>
                  <a:cubicBezTo>
                    <a:pt x="26426" y="91213"/>
                    <a:pt x="26895" y="91280"/>
                    <a:pt x="27365" y="91408"/>
                  </a:cubicBezTo>
                  <a:cubicBezTo>
                    <a:pt x="27501" y="91448"/>
                    <a:pt x="27643" y="91508"/>
                    <a:pt x="27778" y="91508"/>
                  </a:cubicBezTo>
                  <a:cubicBezTo>
                    <a:pt x="27892" y="91508"/>
                    <a:pt x="28001" y="91465"/>
                    <a:pt x="28097" y="91331"/>
                  </a:cubicBezTo>
                  <a:cubicBezTo>
                    <a:pt x="28290" y="91066"/>
                    <a:pt x="28064" y="90869"/>
                    <a:pt x="27958" y="90661"/>
                  </a:cubicBezTo>
                  <a:cubicBezTo>
                    <a:pt x="27119" y="89008"/>
                    <a:pt x="26256" y="87370"/>
                    <a:pt x="25447" y="85702"/>
                  </a:cubicBezTo>
                  <a:cubicBezTo>
                    <a:pt x="24362" y="83466"/>
                    <a:pt x="24565" y="81452"/>
                    <a:pt x="26107" y="79509"/>
                  </a:cubicBezTo>
                  <a:cubicBezTo>
                    <a:pt x="27138" y="78208"/>
                    <a:pt x="28290" y="77018"/>
                    <a:pt x="29379" y="75770"/>
                  </a:cubicBezTo>
                  <a:cubicBezTo>
                    <a:pt x="29876" y="75201"/>
                    <a:pt x="30338" y="74603"/>
                    <a:pt x="30844" y="73986"/>
                  </a:cubicBezTo>
                  <a:close/>
                  <a:moveTo>
                    <a:pt x="63255" y="83225"/>
                  </a:moveTo>
                  <a:cubicBezTo>
                    <a:pt x="64845" y="87620"/>
                    <a:pt x="66604" y="91852"/>
                    <a:pt x="67910" y="96252"/>
                  </a:cubicBezTo>
                  <a:cubicBezTo>
                    <a:pt x="68002" y="96551"/>
                    <a:pt x="68060" y="96864"/>
                    <a:pt x="68089" y="97172"/>
                  </a:cubicBezTo>
                  <a:cubicBezTo>
                    <a:pt x="68161" y="98035"/>
                    <a:pt x="67713" y="98637"/>
                    <a:pt x="66874" y="98854"/>
                  </a:cubicBezTo>
                  <a:cubicBezTo>
                    <a:pt x="66545" y="98939"/>
                    <a:pt x="66217" y="98971"/>
                    <a:pt x="65887" y="98971"/>
                  </a:cubicBezTo>
                  <a:cubicBezTo>
                    <a:pt x="65483" y="98971"/>
                    <a:pt x="65078" y="98922"/>
                    <a:pt x="64672" y="98864"/>
                  </a:cubicBezTo>
                  <a:cubicBezTo>
                    <a:pt x="63235" y="98657"/>
                    <a:pt x="61770" y="98637"/>
                    <a:pt x="60373" y="98189"/>
                  </a:cubicBezTo>
                  <a:cubicBezTo>
                    <a:pt x="59987" y="98069"/>
                    <a:pt x="59602" y="97943"/>
                    <a:pt x="59240" y="97770"/>
                  </a:cubicBezTo>
                  <a:cubicBezTo>
                    <a:pt x="57693" y="97023"/>
                    <a:pt x="57539" y="96054"/>
                    <a:pt x="58792" y="94864"/>
                  </a:cubicBezTo>
                  <a:cubicBezTo>
                    <a:pt x="59519" y="94170"/>
                    <a:pt x="60347" y="93917"/>
                    <a:pt x="61227" y="93917"/>
                  </a:cubicBezTo>
                  <a:cubicBezTo>
                    <a:pt x="61661" y="93917"/>
                    <a:pt x="62107" y="93978"/>
                    <a:pt x="62561" y="94078"/>
                  </a:cubicBezTo>
                  <a:cubicBezTo>
                    <a:pt x="63356" y="94257"/>
                    <a:pt x="64088" y="94579"/>
                    <a:pt x="64782" y="94999"/>
                  </a:cubicBezTo>
                  <a:cubicBezTo>
                    <a:pt x="64935" y="95088"/>
                    <a:pt x="65100" y="95212"/>
                    <a:pt x="65262" y="95212"/>
                  </a:cubicBezTo>
                  <a:cubicBezTo>
                    <a:pt x="65360" y="95212"/>
                    <a:pt x="65457" y="95165"/>
                    <a:pt x="65549" y="95037"/>
                  </a:cubicBezTo>
                  <a:cubicBezTo>
                    <a:pt x="65775" y="94719"/>
                    <a:pt x="65549" y="94459"/>
                    <a:pt x="65284" y="94324"/>
                  </a:cubicBezTo>
                  <a:cubicBezTo>
                    <a:pt x="64662" y="94011"/>
                    <a:pt x="64474" y="93432"/>
                    <a:pt x="64209" y="92859"/>
                  </a:cubicBezTo>
                  <a:cubicBezTo>
                    <a:pt x="63240" y="90772"/>
                    <a:pt x="62247" y="88695"/>
                    <a:pt x="61235" y="86628"/>
                  </a:cubicBezTo>
                  <a:cubicBezTo>
                    <a:pt x="61004" y="86150"/>
                    <a:pt x="60999" y="85866"/>
                    <a:pt x="61496" y="85543"/>
                  </a:cubicBezTo>
                  <a:cubicBezTo>
                    <a:pt x="62305" y="85018"/>
                    <a:pt x="62758" y="84170"/>
                    <a:pt x="63255" y="83225"/>
                  </a:cubicBezTo>
                  <a:close/>
                  <a:moveTo>
                    <a:pt x="44624" y="1"/>
                  </a:moveTo>
                  <a:cubicBezTo>
                    <a:pt x="43636" y="1"/>
                    <a:pt x="42720" y="478"/>
                    <a:pt x="41847" y="1436"/>
                  </a:cubicBezTo>
                  <a:cubicBezTo>
                    <a:pt x="40633" y="2761"/>
                    <a:pt x="39852" y="4342"/>
                    <a:pt x="39221" y="6005"/>
                  </a:cubicBezTo>
                  <a:cubicBezTo>
                    <a:pt x="38021" y="9176"/>
                    <a:pt x="37442" y="12511"/>
                    <a:pt x="36705" y="15802"/>
                  </a:cubicBezTo>
                  <a:cubicBezTo>
                    <a:pt x="36634" y="16112"/>
                    <a:pt x="36576" y="16250"/>
                    <a:pt x="36451" y="16250"/>
                  </a:cubicBezTo>
                  <a:cubicBezTo>
                    <a:pt x="36363" y="16250"/>
                    <a:pt x="36241" y="16183"/>
                    <a:pt x="36059" y="16058"/>
                  </a:cubicBezTo>
                  <a:cubicBezTo>
                    <a:pt x="33558" y="14352"/>
                    <a:pt x="30883" y="12964"/>
                    <a:pt x="28040" y="11913"/>
                  </a:cubicBezTo>
                  <a:cubicBezTo>
                    <a:pt x="25802" y="11089"/>
                    <a:pt x="23530" y="10438"/>
                    <a:pt x="21144" y="10438"/>
                  </a:cubicBezTo>
                  <a:cubicBezTo>
                    <a:pt x="20739" y="10438"/>
                    <a:pt x="20331" y="10456"/>
                    <a:pt x="19919" y="10496"/>
                  </a:cubicBezTo>
                  <a:cubicBezTo>
                    <a:pt x="17119" y="10766"/>
                    <a:pt x="15529" y="12414"/>
                    <a:pt x="15398" y="15214"/>
                  </a:cubicBezTo>
                  <a:cubicBezTo>
                    <a:pt x="15331" y="16713"/>
                    <a:pt x="15615" y="18159"/>
                    <a:pt x="16044" y="19581"/>
                  </a:cubicBezTo>
                  <a:cubicBezTo>
                    <a:pt x="17148" y="23243"/>
                    <a:pt x="18926" y="26598"/>
                    <a:pt x="20815" y="29899"/>
                  </a:cubicBezTo>
                  <a:cubicBezTo>
                    <a:pt x="21095" y="30390"/>
                    <a:pt x="21109" y="30578"/>
                    <a:pt x="20488" y="30689"/>
                  </a:cubicBezTo>
                  <a:cubicBezTo>
                    <a:pt x="18661" y="31012"/>
                    <a:pt x="16839" y="31374"/>
                    <a:pt x="15023" y="31754"/>
                  </a:cubicBezTo>
                  <a:cubicBezTo>
                    <a:pt x="12897" y="32193"/>
                    <a:pt x="10781" y="32699"/>
                    <a:pt x="8916" y="33875"/>
                  </a:cubicBezTo>
                  <a:cubicBezTo>
                    <a:pt x="7008" y="35080"/>
                    <a:pt x="6092" y="36757"/>
                    <a:pt x="6516" y="39046"/>
                  </a:cubicBezTo>
                  <a:cubicBezTo>
                    <a:pt x="6550" y="39234"/>
                    <a:pt x="6579" y="39379"/>
                    <a:pt x="6372" y="39494"/>
                  </a:cubicBezTo>
                  <a:cubicBezTo>
                    <a:pt x="5755" y="39846"/>
                    <a:pt x="5533" y="40458"/>
                    <a:pt x="5350" y="41089"/>
                  </a:cubicBezTo>
                  <a:cubicBezTo>
                    <a:pt x="5138" y="41803"/>
                    <a:pt x="5061" y="42535"/>
                    <a:pt x="5042" y="43277"/>
                  </a:cubicBezTo>
                  <a:cubicBezTo>
                    <a:pt x="5037" y="43491"/>
                    <a:pt x="5057" y="43647"/>
                    <a:pt x="4769" y="43647"/>
                  </a:cubicBezTo>
                  <a:cubicBezTo>
                    <a:pt x="4745" y="43647"/>
                    <a:pt x="4718" y="43646"/>
                    <a:pt x="4690" y="43644"/>
                  </a:cubicBezTo>
                  <a:cubicBezTo>
                    <a:pt x="4569" y="43634"/>
                    <a:pt x="4450" y="43629"/>
                    <a:pt x="4332" y="43629"/>
                  </a:cubicBezTo>
                  <a:cubicBezTo>
                    <a:pt x="2530" y="43629"/>
                    <a:pt x="1119" y="44758"/>
                    <a:pt x="675" y="46540"/>
                  </a:cubicBezTo>
                  <a:cubicBezTo>
                    <a:pt x="1" y="49258"/>
                    <a:pt x="2261" y="52680"/>
                    <a:pt x="5027" y="53133"/>
                  </a:cubicBezTo>
                  <a:cubicBezTo>
                    <a:pt x="5299" y="53178"/>
                    <a:pt x="5563" y="53199"/>
                    <a:pt x="5817" y="53199"/>
                  </a:cubicBezTo>
                  <a:cubicBezTo>
                    <a:pt x="7677" y="53199"/>
                    <a:pt x="9014" y="52027"/>
                    <a:pt x="9273" y="50034"/>
                  </a:cubicBezTo>
                  <a:cubicBezTo>
                    <a:pt x="9316" y="49687"/>
                    <a:pt x="9443" y="49601"/>
                    <a:pt x="9613" y="49601"/>
                  </a:cubicBezTo>
                  <a:cubicBezTo>
                    <a:pt x="9711" y="49601"/>
                    <a:pt x="9824" y="49630"/>
                    <a:pt x="9943" y="49653"/>
                  </a:cubicBezTo>
                  <a:cubicBezTo>
                    <a:pt x="11654" y="50000"/>
                    <a:pt x="13394" y="50188"/>
                    <a:pt x="15114" y="50478"/>
                  </a:cubicBezTo>
                  <a:cubicBezTo>
                    <a:pt x="16786" y="50757"/>
                    <a:pt x="18565" y="50661"/>
                    <a:pt x="20064" y="51721"/>
                  </a:cubicBezTo>
                  <a:cubicBezTo>
                    <a:pt x="20411" y="51972"/>
                    <a:pt x="20497" y="52102"/>
                    <a:pt x="20276" y="52468"/>
                  </a:cubicBezTo>
                  <a:cubicBezTo>
                    <a:pt x="19297" y="54097"/>
                    <a:pt x="18338" y="55740"/>
                    <a:pt x="17374" y="57374"/>
                  </a:cubicBezTo>
                  <a:cubicBezTo>
                    <a:pt x="16112" y="59519"/>
                    <a:pt x="14984" y="61726"/>
                    <a:pt x="14420" y="64169"/>
                  </a:cubicBezTo>
                  <a:cubicBezTo>
                    <a:pt x="13649" y="67490"/>
                    <a:pt x="14969" y="69543"/>
                    <a:pt x="18324" y="70121"/>
                  </a:cubicBezTo>
                  <a:cubicBezTo>
                    <a:pt x="19028" y="70244"/>
                    <a:pt x="19732" y="70295"/>
                    <a:pt x="20434" y="70295"/>
                  </a:cubicBezTo>
                  <a:cubicBezTo>
                    <a:pt x="22027" y="70295"/>
                    <a:pt x="23612" y="70032"/>
                    <a:pt x="25191" y="69741"/>
                  </a:cubicBezTo>
                  <a:cubicBezTo>
                    <a:pt x="26801" y="69442"/>
                    <a:pt x="28358" y="68950"/>
                    <a:pt x="29934" y="68526"/>
                  </a:cubicBezTo>
                  <a:cubicBezTo>
                    <a:pt x="30083" y="68487"/>
                    <a:pt x="30206" y="68460"/>
                    <a:pt x="30301" y="68460"/>
                  </a:cubicBezTo>
                  <a:cubicBezTo>
                    <a:pt x="30512" y="68460"/>
                    <a:pt x="30594" y="68589"/>
                    <a:pt x="30551" y="69003"/>
                  </a:cubicBezTo>
                  <a:cubicBezTo>
                    <a:pt x="30435" y="70169"/>
                    <a:pt x="30555" y="71336"/>
                    <a:pt x="30700" y="72492"/>
                  </a:cubicBezTo>
                  <a:cubicBezTo>
                    <a:pt x="30743" y="72854"/>
                    <a:pt x="30681" y="73133"/>
                    <a:pt x="30483" y="73427"/>
                  </a:cubicBezTo>
                  <a:cubicBezTo>
                    <a:pt x="29654" y="74666"/>
                    <a:pt x="28613" y="75717"/>
                    <a:pt x="27587" y="76777"/>
                  </a:cubicBezTo>
                  <a:cubicBezTo>
                    <a:pt x="26594" y="77813"/>
                    <a:pt x="25635" y="78878"/>
                    <a:pt x="24854" y="80088"/>
                  </a:cubicBezTo>
                  <a:cubicBezTo>
                    <a:pt x="23876" y="81615"/>
                    <a:pt x="23731" y="83211"/>
                    <a:pt x="24387" y="84893"/>
                  </a:cubicBezTo>
                  <a:cubicBezTo>
                    <a:pt x="24921" y="86271"/>
                    <a:pt x="25620" y="87572"/>
                    <a:pt x="26285" y="88888"/>
                  </a:cubicBezTo>
                  <a:cubicBezTo>
                    <a:pt x="26531" y="89375"/>
                    <a:pt x="26772" y="89866"/>
                    <a:pt x="27042" y="90411"/>
                  </a:cubicBezTo>
                  <a:cubicBezTo>
                    <a:pt x="26698" y="90386"/>
                    <a:pt x="26364" y="90368"/>
                    <a:pt x="26037" y="90368"/>
                  </a:cubicBezTo>
                  <a:cubicBezTo>
                    <a:pt x="25341" y="90368"/>
                    <a:pt x="24680" y="90449"/>
                    <a:pt x="24044" y="90714"/>
                  </a:cubicBezTo>
                  <a:cubicBezTo>
                    <a:pt x="23215" y="91061"/>
                    <a:pt x="22531" y="91577"/>
                    <a:pt x="22478" y="92546"/>
                  </a:cubicBezTo>
                  <a:cubicBezTo>
                    <a:pt x="22425" y="93529"/>
                    <a:pt x="22864" y="94324"/>
                    <a:pt x="23702" y="94864"/>
                  </a:cubicBezTo>
                  <a:cubicBezTo>
                    <a:pt x="24281" y="95235"/>
                    <a:pt x="24926" y="95413"/>
                    <a:pt x="25596" y="95495"/>
                  </a:cubicBezTo>
                  <a:cubicBezTo>
                    <a:pt x="27172" y="95693"/>
                    <a:pt x="28758" y="95794"/>
                    <a:pt x="30305" y="96184"/>
                  </a:cubicBezTo>
                  <a:cubicBezTo>
                    <a:pt x="30596" y="96259"/>
                    <a:pt x="30889" y="96294"/>
                    <a:pt x="31185" y="96294"/>
                  </a:cubicBezTo>
                  <a:cubicBezTo>
                    <a:pt x="31291" y="96294"/>
                    <a:pt x="31398" y="96290"/>
                    <a:pt x="31505" y="96281"/>
                  </a:cubicBezTo>
                  <a:cubicBezTo>
                    <a:pt x="33235" y="96141"/>
                    <a:pt x="34078" y="94628"/>
                    <a:pt x="33278" y="93090"/>
                  </a:cubicBezTo>
                  <a:cubicBezTo>
                    <a:pt x="32946" y="92454"/>
                    <a:pt x="32459" y="91919"/>
                    <a:pt x="31996" y="91375"/>
                  </a:cubicBezTo>
                  <a:cubicBezTo>
                    <a:pt x="30464" y="89553"/>
                    <a:pt x="29394" y="87476"/>
                    <a:pt x="28695" y="85211"/>
                  </a:cubicBezTo>
                  <a:cubicBezTo>
                    <a:pt x="28372" y="84155"/>
                    <a:pt x="28329" y="83100"/>
                    <a:pt x="28946" y="82102"/>
                  </a:cubicBezTo>
                  <a:cubicBezTo>
                    <a:pt x="29784" y="80743"/>
                    <a:pt x="30984" y="79702"/>
                    <a:pt x="31982" y="78401"/>
                  </a:cubicBezTo>
                  <a:cubicBezTo>
                    <a:pt x="32261" y="79032"/>
                    <a:pt x="32498" y="79582"/>
                    <a:pt x="32748" y="80121"/>
                  </a:cubicBezTo>
                  <a:cubicBezTo>
                    <a:pt x="33008" y="80690"/>
                    <a:pt x="33326" y="81230"/>
                    <a:pt x="33702" y="81736"/>
                  </a:cubicBezTo>
                  <a:cubicBezTo>
                    <a:pt x="34610" y="82949"/>
                    <a:pt x="35699" y="83563"/>
                    <a:pt x="36918" y="83563"/>
                  </a:cubicBezTo>
                  <a:cubicBezTo>
                    <a:pt x="37603" y="83563"/>
                    <a:pt x="38328" y="83369"/>
                    <a:pt x="39086" y="82979"/>
                  </a:cubicBezTo>
                  <a:cubicBezTo>
                    <a:pt x="40088" y="82464"/>
                    <a:pt x="40951" y="81750"/>
                    <a:pt x="41756" y="80965"/>
                  </a:cubicBezTo>
                  <a:cubicBezTo>
                    <a:pt x="43534" y="79239"/>
                    <a:pt x="44975" y="77239"/>
                    <a:pt x="46358" y="75201"/>
                  </a:cubicBezTo>
                  <a:cubicBezTo>
                    <a:pt x="46599" y="74849"/>
                    <a:pt x="46840" y="74497"/>
                    <a:pt x="47129" y="74073"/>
                  </a:cubicBezTo>
                  <a:cubicBezTo>
                    <a:pt x="47828" y="76015"/>
                    <a:pt x="48763" y="77721"/>
                    <a:pt x="49857" y="79331"/>
                  </a:cubicBezTo>
                  <a:cubicBezTo>
                    <a:pt x="51433" y="81644"/>
                    <a:pt x="53216" y="83760"/>
                    <a:pt x="55597" y="85293"/>
                  </a:cubicBezTo>
                  <a:cubicBezTo>
                    <a:pt x="56640" y="85961"/>
                    <a:pt x="57740" y="86430"/>
                    <a:pt x="58946" y="86430"/>
                  </a:cubicBezTo>
                  <a:cubicBezTo>
                    <a:pt x="59261" y="86430"/>
                    <a:pt x="59584" y="86398"/>
                    <a:pt x="59915" y="86329"/>
                  </a:cubicBezTo>
                  <a:cubicBezTo>
                    <a:pt x="59969" y="86317"/>
                    <a:pt x="60017" y="86311"/>
                    <a:pt x="60060" y="86311"/>
                  </a:cubicBezTo>
                  <a:cubicBezTo>
                    <a:pt x="60281" y="86311"/>
                    <a:pt x="60368" y="86458"/>
                    <a:pt x="60469" y="86652"/>
                  </a:cubicBezTo>
                  <a:cubicBezTo>
                    <a:pt x="61486" y="88613"/>
                    <a:pt x="62513" y="90575"/>
                    <a:pt x="63529" y="92536"/>
                  </a:cubicBezTo>
                  <a:cubicBezTo>
                    <a:pt x="63679" y="92820"/>
                    <a:pt x="63775" y="93124"/>
                    <a:pt x="63925" y="93485"/>
                  </a:cubicBezTo>
                  <a:cubicBezTo>
                    <a:pt x="63438" y="93346"/>
                    <a:pt x="63062" y="93216"/>
                    <a:pt x="62676" y="93124"/>
                  </a:cubicBezTo>
                  <a:cubicBezTo>
                    <a:pt x="62187" y="93007"/>
                    <a:pt x="61712" y="92950"/>
                    <a:pt x="61257" y="92950"/>
                  </a:cubicBezTo>
                  <a:cubicBezTo>
                    <a:pt x="59694" y="92950"/>
                    <a:pt x="58378" y="93628"/>
                    <a:pt x="57582" y="94883"/>
                  </a:cubicBezTo>
                  <a:cubicBezTo>
                    <a:pt x="56739" y="96213"/>
                    <a:pt x="57014" y="97380"/>
                    <a:pt x="58378" y="98170"/>
                  </a:cubicBezTo>
                  <a:cubicBezTo>
                    <a:pt x="59341" y="98729"/>
                    <a:pt x="60416" y="98931"/>
                    <a:pt x="61496" y="99143"/>
                  </a:cubicBezTo>
                  <a:cubicBezTo>
                    <a:pt x="62407" y="99322"/>
                    <a:pt x="63361" y="99163"/>
                    <a:pt x="64243" y="99524"/>
                  </a:cubicBezTo>
                  <a:lnTo>
                    <a:pt x="66662" y="99524"/>
                  </a:lnTo>
                  <a:cubicBezTo>
                    <a:pt x="66715" y="99394"/>
                    <a:pt x="66845" y="99423"/>
                    <a:pt x="66946" y="99399"/>
                  </a:cubicBezTo>
                  <a:cubicBezTo>
                    <a:pt x="68021" y="99124"/>
                    <a:pt x="68566" y="98421"/>
                    <a:pt x="68580" y="97322"/>
                  </a:cubicBezTo>
                  <a:cubicBezTo>
                    <a:pt x="68590" y="96637"/>
                    <a:pt x="68387" y="96001"/>
                    <a:pt x="68190" y="95355"/>
                  </a:cubicBezTo>
                  <a:cubicBezTo>
                    <a:pt x="66898" y="91119"/>
                    <a:pt x="65240" y="87018"/>
                    <a:pt x="63795" y="82840"/>
                  </a:cubicBezTo>
                  <a:cubicBezTo>
                    <a:pt x="63708" y="82594"/>
                    <a:pt x="63573" y="82372"/>
                    <a:pt x="63669" y="82073"/>
                  </a:cubicBezTo>
                  <a:cubicBezTo>
                    <a:pt x="64469" y="79524"/>
                    <a:pt x="64662" y="76892"/>
                    <a:pt x="64701" y="74242"/>
                  </a:cubicBezTo>
                  <a:cubicBezTo>
                    <a:pt x="64720" y="72960"/>
                    <a:pt x="64705" y="71673"/>
                    <a:pt x="64705" y="70338"/>
                  </a:cubicBezTo>
                  <a:lnTo>
                    <a:pt x="64705" y="70338"/>
                  </a:lnTo>
                  <a:cubicBezTo>
                    <a:pt x="65775" y="71056"/>
                    <a:pt x="66831" y="71712"/>
                    <a:pt x="67944" y="72285"/>
                  </a:cubicBezTo>
                  <a:cubicBezTo>
                    <a:pt x="70619" y="73663"/>
                    <a:pt x="73380" y="74796"/>
                    <a:pt x="76412" y="75119"/>
                  </a:cubicBezTo>
                  <a:cubicBezTo>
                    <a:pt x="76750" y="75155"/>
                    <a:pt x="77082" y="75175"/>
                    <a:pt x="77406" y="75175"/>
                  </a:cubicBezTo>
                  <a:cubicBezTo>
                    <a:pt x="79302" y="75175"/>
                    <a:pt x="80923" y="74509"/>
                    <a:pt x="82055" y="72714"/>
                  </a:cubicBezTo>
                  <a:cubicBezTo>
                    <a:pt x="82952" y="71288"/>
                    <a:pt x="83178" y="69716"/>
                    <a:pt x="83009" y="68068"/>
                  </a:cubicBezTo>
                  <a:cubicBezTo>
                    <a:pt x="82807" y="66112"/>
                    <a:pt x="82176" y="64275"/>
                    <a:pt x="81400" y="62487"/>
                  </a:cubicBezTo>
                  <a:cubicBezTo>
                    <a:pt x="80209" y="59731"/>
                    <a:pt x="78686" y="57152"/>
                    <a:pt x="77318" y="54487"/>
                  </a:cubicBezTo>
                  <a:cubicBezTo>
                    <a:pt x="77101" y="54073"/>
                    <a:pt x="77120" y="53880"/>
                    <a:pt x="77573" y="53625"/>
                  </a:cubicBezTo>
                  <a:cubicBezTo>
                    <a:pt x="80653" y="51851"/>
                    <a:pt x="83747" y="50097"/>
                    <a:pt x="86735" y="48164"/>
                  </a:cubicBezTo>
                  <a:cubicBezTo>
                    <a:pt x="88185" y="47224"/>
                    <a:pt x="89549" y="46169"/>
                    <a:pt x="90576" y="44747"/>
                  </a:cubicBezTo>
                  <a:cubicBezTo>
                    <a:pt x="92200" y="42492"/>
                    <a:pt x="92041" y="40381"/>
                    <a:pt x="90084" y="38410"/>
                  </a:cubicBezTo>
                  <a:cubicBezTo>
                    <a:pt x="88725" y="37036"/>
                    <a:pt x="87077" y="36087"/>
                    <a:pt x="85356" y="35263"/>
                  </a:cubicBezTo>
                  <a:cubicBezTo>
                    <a:pt x="82518" y="33904"/>
                    <a:pt x="79457" y="33215"/>
                    <a:pt x="76431" y="32419"/>
                  </a:cubicBezTo>
                  <a:cubicBezTo>
                    <a:pt x="76041" y="32318"/>
                    <a:pt x="75915" y="32212"/>
                    <a:pt x="76031" y="31759"/>
                  </a:cubicBezTo>
                  <a:cubicBezTo>
                    <a:pt x="76788" y="28786"/>
                    <a:pt x="77935" y="25937"/>
                    <a:pt x="78821" y="23007"/>
                  </a:cubicBezTo>
                  <a:cubicBezTo>
                    <a:pt x="79530" y="20655"/>
                    <a:pt x="80267" y="18299"/>
                    <a:pt x="80238" y="15797"/>
                  </a:cubicBezTo>
                  <a:cubicBezTo>
                    <a:pt x="80209" y="12872"/>
                    <a:pt x="78383" y="10983"/>
                    <a:pt x="75477" y="10756"/>
                  </a:cubicBezTo>
                  <a:cubicBezTo>
                    <a:pt x="75172" y="10733"/>
                    <a:pt x="74869" y="10722"/>
                    <a:pt x="74569" y="10722"/>
                  </a:cubicBezTo>
                  <a:cubicBezTo>
                    <a:pt x="72529" y="10722"/>
                    <a:pt x="70572" y="11230"/>
                    <a:pt x="68619" y="11793"/>
                  </a:cubicBezTo>
                  <a:cubicBezTo>
                    <a:pt x="64903" y="12858"/>
                    <a:pt x="61313" y="14308"/>
                    <a:pt x="57597" y="15378"/>
                  </a:cubicBezTo>
                  <a:cubicBezTo>
                    <a:pt x="57442" y="15422"/>
                    <a:pt x="57314" y="15446"/>
                    <a:pt x="57206" y="15446"/>
                  </a:cubicBezTo>
                  <a:cubicBezTo>
                    <a:pt x="56924" y="15446"/>
                    <a:pt x="56772" y="15287"/>
                    <a:pt x="56609" y="14925"/>
                  </a:cubicBezTo>
                  <a:cubicBezTo>
                    <a:pt x="55038" y="11455"/>
                    <a:pt x="53255" y="8101"/>
                    <a:pt x="51033" y="5002"/>
                  </a:cubicBezTo>
                  <a:cubicBezTo>
                    <a:pt x="49867" y="3378"/>
                    <a:pt x="48614" y="1821"/>
                    <a:pt x="46888" y="747"/>
                  </a:cubicBezTo>
                  <a:cubicBezTo>
                    <a:pt x="46088" y="250"/>
                    <a:pt x="45337" y="1"/>
                    <a:pt x="4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637;p30">
              <a:extLst>
                <a:ext uri="{FF2B5EF4-FFF2-40B4-BE49-F238E27FC236}">
                  <a16:creationId xmlns:a16="http://schemas.microsoft.com/office/drawing/2014/main" id="{9654763E-2BA5-34FF-0CFE-B36C2A1E4C39}"/>
                </a:ext>
              </a:extLst>
            </p:cNvPr>
            <p:cNvSpPr/>
            <p:nvPr/>
          </p:nvSpPr>
          <p:spPr>
            <a:xfrm>
              <a:off x="4751175" y="1828706"/>
              <a:ext cx="317076" cy="114461"/>
            </a:xfrm>
            <a:custGeom>
              <a:avLst/>
              <a:gdLst/>
              <a:ahLst/>
              <a:cxnLst/>
              <a:rect l="l" t="t" r="r" b="b"/>
              <a:pathLst>
                <a:path w="9172" h="3311" extrusionOk="0">
                  <a:moveTo>
                    <a:pt x="873" y="0"/>
                  </a:moveTo>
                  <a:cubicBezTo>
                    <a:pt x="554" y="0"/>
                    <a:pt x="268" y="107"/>
                    <a:pt x="1" y="381"/>
                  </a:cubicBezTo>
                  <a:lnTo>
                    <a:pt x="1" y="1191"/>
                  </a:lnTo>
                  <a:cubicBezTo>
                    <a:pt x="343" y="1475"/>
                    <a:pt x="733" y="1634"/>
                    <a:pt x="1167" y="1745"/>
                  </a:cubicBezTo>
                  <a:cubicBezTo>
                    <a:pt x="3442" y="2333"/>
                    <a:pt x="5736" y="2810"/>
                    <a:pt x="8030" y="3278"/>
                  </a:cubicBezTo>
                  <a:cubicBezTo>
                    <a:pt x="8138" y="3300"/>
                    <a:pt x="8240" y="3310"/>
                    <a:pt x="8337" y="3310"/>
                  </a:cubicBezTo>
                  <a:cubicBezTo>
                    <a:pt x="8769" y="3310"/>
                    <a:pt x="9071" y="3094"/>
                    <a:pt x="9114" y="2699"/>
                  </a:cubicBezTo>
                  <a:cubicBezTo>
                    <a:pt x="9172" y="2145"/>
                    <a:pt x="8844" y="1899"/>
                    <a:pt x="8338" y="1798"/>
                  </a:cubicBezTo>
                  <a:cubicBezTo>
                    <a:pt x="6015" y="1331"/>
                    <a:pt x="3726" y="728"/>
                    <a:pt x="1451" y="92"/>
                  </a:cubicBezTo>
                  <a:cubicBezTo>
                    <a:pt x="1246" y="35"/>
                    <a:pt x="1054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638;p30">
              <a:extLst>
                <a:ext uri="{FF2B5EF4-FFF2-40B4-BE49-F238E27FC236}">
                  <a16:creationId xmlns:a16="http://schemas.microsoft.com/office/drawing/2014/main" id="{E5D4B3D3-8660-70C2-3A21-B5D2F503F722}"/>
                </a:ext>
              </a:extLst>
            </p:cNvPr>
            <p:cNvSpPr/>
            <p:nvPr/>
          </p:nvSpPr>
          <p:spPr>
            <a:xfrm>
              <a:off x="4882953" y="1570126"/>
              <a:ext cx="288279" cy="217480"/>
            </a:xfrm>
            <a:custGeom>
              <a:avLst/>
              <a:gdLst/>
              <a:ahLst/>
              <a:cxnLst/>
              <a:rect l="l" t="t" r="r" b="b"/>
              <a:pathLst>
                <a:path w="8339" h="6291" extrusionOk="0">
                  <a:moveTo>
                    <a:pt x="810" y="1"/>
                  </a:moveTo>
                  <a:cubicBezTo>
                    <a:pt x="468" y="15"/>
                    <a:pt x="232" y="179"/>
                    <a:pt x="136" y="483"/>
                  </a:cubicBezTo>
                  <a:cubicBezTo>
                    <a:pt x="1" y="892"/>
                    <a:pt x="227" y="1167"/>
                    <a:pt x="536" y="1389"/>
                  </a:cubicBezTo>
                  <a:cubicBezTo>
                    <a:pt x="2709" y="2955"/>
                    <a:pt x="4883" y="4517"/>
                    <a:pt x="7061" y="6078"/>
                  </a:cubicBezTo>
                  <a:cubicBezTo>
                    <a:pt x="7236" y="6206"/>
                    <a:pt x="7420" y="6290"/>
                    <a:pt x="7596" y="6290"/>
                  </a:cubicBezTo>
                  <a:cubicBezTo>
                    <a:pt x="7764" y="6290"/>
                    <a:pt x="7925" y="6214"/>
                    <a:pt x="8063" y="6025"/>
                  </a:cubicBezTo>
                  <a:cubicBezTo>
                    <a:pt x="8338" y="5649"/>
                    <a:pt x="8189" y="5312"/>
                    <a:pt x="7842" y="5047"/>
                  </a:cubicBezTo>
                  <a:cubicBezTo>
                    <a:pt x="5731" y="3471"/>
                    <a:pt x="3620" y="1890"/>
                    <a:pt x="1514" y="314"/>
                  </a:cubicBezTo>
                  <a:cubicBezTo>
                    <a:pt x="1297" y="155"/>
                    <a:pt x="1075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639;p30">
              <a:extLst>
                <a:ext uri="{FF2B5EF4-FFF2-40B4-BE49-F238E27FC236}">
                  <a16:creationId xmlns:a16="http://schemas.microsoft.com/office/drawing/2014/main" id="{8982F11D-A9A4-F387-9EF8-F8CC86200C98}"/>
                </a:ext>
              </a:extLst>
            </p:cNvPr>
            <p:cNvSpPr/>
            <p:nvPr/>
          </p:nvSpPr>
          <p:spPr>
            <a:xfrm>
              <a:off x="5096039" y="1411210"/>
              <a:ext cx="201647" cy="280294"/>
            </a:xfrm>
            <a:custGeom>
              <a:avLst/>
              <a:gdLst/>
              <a:ahLst/>
              <a:cxnLst/>
              <a:rect l="l" t="t" r="r" b="b"/>
              <a:pathLst>
                <a:path w="5833" h="8108" extrusionOk="0">
                  <a:moveTo>
                    <a:pt x="627" y="0"/>
                  </a:moveTo>
                  <a:cubicBezTo>
                    <a:pt x="420" y="24"/>
                    <a:pt x="222" y="97"/>
                    <a:pt x="131" y="294"/>
                  </a:cubicBezTo>
                  <a:cubicBezTo>
                    <a:pt x="1" y="569"/>
                    <a:pt x="97" y="810"/>
                    <a:pt x="256" y="1051"/>
                  </a:cubicBezTo>
                  <a:cubicBezTo>
                    <a:pt x="1736" y="3287"/>
                    <a:pt x="3302" y="5470"/>
                    <a:pt x="4700" y="7764"/>
                  </a:cubicBezTo>
                  <a:cubicBezTo>
                    <a:pt x="4825" y="7972"/>
                    <a:pt x="4991" y="8108"/>
                    <a:pt x="5191" y="8108"/>
                  </a:cubicBezTo>
                  <a:cubicBezTo>
                    <a:pt x="5284" y="8108"/>
                    <a:pt x="5383" y="8079"/>
                    <a:pt x="5490" y="8015"/>
                  </a:cubicBezTo>
                  <a:cubicBezTo>
                    <a:pt x="5818" y="7817"/>
                    <a:pt x="5832" y="7523"/>
                    <a:pt x="5639" y="7205"/>
                  </a:cubicBezTo>
                  <a:cubicBezTo>
                    <a:pt x="4208" y="4858"/>
                    <a:pt x="2695" y="2559"/>
                    <a:pt x="1124" y="299"/>
                  </a:cubicBezTo>
                  <a:cubicBezTo>
                    <a:pt x="1003" y="121"/>
                    <a:pt x="844" y="2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640;p30">
              <a:extLst>
                <a:ext uri="{FF2B5EF4-FFF2-40B4-BE49-F238E27FC236}">
                  <a16:creationId xmlns:a16="http://schemas.microsoft.com/office/drawing/2014/main" id="{CB0C2C07-77D2-493F-52EE-AF06666CC829}"/>
                </a:ext>
              </a:extLst>
            </p:cNvPr>
            <p:cNvSpPr/>
            <p:nvPr/>
          </p:nvSpPr>
          <p:spPr>
            <a:xfrm>
              <a:off x="5132371" y="1310820"/>
              <a:ext cx="2916463" cy="2926143"/>
            </a:xfrm>
            <a:custGeom>
              <a:avLst/>
              <a:gdLst/>
              <a:ahLst/>
              <a:cxnLst/>
              <a:rect l="l" t="t" r="r" b="b"/>
              <a:pathLst>
                <a:path w="84364" h="84644" extrusionOk="0">
                  <a:moveTo>
                    <a:pt x="37611" y="0"/>
                  </a:moveTo>
                  <a:cubicBezTo>
                    <a:pt x="36730" y="0"/>
                    <a:pt x="35933" y="497"/>
                    <a:pt x="35124" y="1502"/>
                  </a:cubicBezTo>
                  <a:cubicBezTo>
                    <a:pt x="33750" y="3208"/>
                    <a:pt x="32979" y="5218"/>
                    <a:pt x="32415" y="7295"/>
                  </a:cubicBezTo>
                  <a:cubicBezTo>
                    <a:pt x="31654" y="10119"/>
                    <a:pt x="30989" y="12972"/>
                    <a:pt x="30271" y="15810"/>
                  </a:cubicBezTo>
                  <a:cubicBezTo>
                    <a:pt x="30144" y="16301"/>
                    <a:pt x="29998" y="16529"/>
                    <a:pt x="29754" y="16529"/>
                  </a:cubicBezTo>
                  <a:cubicBezTo>
                    <a:pt x="29589" y="16529"/>
                    <a:pt x="29378" y="16424"/>
                    <a:pt x="29100" y="16225"/>
                  </a:cubicBezTo>
                  <a:cubicBezTo>
                    <a:pt x="26030" y="14056"/>
                    <a:pt x="22700" y="12394"/>
                    <a:pt x="19114" y="11261"/>
                  </a:cubicBezTo>
                  <a:cubicBezTo>
                    <a:pt x="17502" y="10753"/>
                    <a:pt x="15867" y="10369"/>
                    <a:pt x="14192" y="10369"/>
                  </a:cubicBezTo>
                  <a:cubicBezTo>
                    <a:pt x="13592" y="10369"/>
                    <a:pt x="12987" y="10418"/>
                    <a:pt x="12376" y="10528"/>
                  </a:cubicBezTo>
                  <a:cubicBezTo>
                    <a:pt x="10410" y="10880"/>
                    <a:pt x="9345" y="12013"/>
                    <a:pt x="9109" y="13984"/>
                  </a:cubicBezTo>
                  <a:cubicBezTo>
                    <a:pt x="8940" y="15435"/>
                    <a:pt x="9229" y="16837"/>
                    <a:pt x="9634" y="18215"/>
                  </a:cubicBezTo>
                  <a:cubicBezTo>
                    <a:pt x="10786" y="22158"/>
                    <a:pt x="12767" y="25709"/>
                    <a:pt x="14834" y="29218"/>
                  </a:cubicBezTo>
                  <a:cubicBezTo>
                    <a:pt x="15336" y="30066"/>
                    <a:pt x="15258" y="30297"/>
                    <a:pt x="14285" y="30577"/>
                  </a:cubicBezTo>
                  <a:cubicBezTo>
                    <a:pt x="12174" y="31179"/>
                    <a:pt x="9986" y="31430"/>
                    <a:pt x="7846" y="31902"/>
                  </a:cubicBezTo>
                  <a:cubicBezTo>
                    <a:pt x="6053" y="32297"/>
                    <a:pt x="4275" y="32731"/>
                    <a:pt x="2656" y="33642"/>
                  </a:cubicBezTo>
                  <a:cubicBezTo>
                    <a:pt x="1595" y="34240"/>
                    <a:pt x="680" y="34992"/>
                    <a:pt x="362" y="36230"/>
                  </a:cubicBezTo>
                  <a:cubicBezTo>
                    <a:pt x="145" y="37078"/>
                    <a:pt x="0" y="38008"/>
                    <a:pt x="612" y="38727"/>
                  </a:cubicBezTo>
                  <a:cubicBezTo>
                    <a:pt x="993" y="39170"/>
                    <a:pt x="1340" y="39599"/>
                    <a:pt x="1417" y="40148"/>
                  </a:cubicBezTo>
                  <a:cubicBezTo>
                    <a:pt x="1509" y="40770"/>
                    <a:pt x="1822" y="41223"/>
                    <a:pt x="2198" y="41676"/>
                  </a:cubicBezTo>
                  <a:cubicBezTo>
                    <a:pt x="2820" y="42413"/>
                    <a:pt x="3518" y="43078"/>
                    <a:pt x="4198" y="43758"/>
                  </a:cubicBezTo>
                  <a:cubicBezTo>
                    <a:pt x="5051" y="44606"/>
                    <a:pt x="5996" y="45127"/>
                    <a:pt x="7215" y="45315"/>
                  </a:cubicBezTo>
                  <a:cubicBezTo>
                    <a:pt x="9514" y="45671"/>
                    <a:pt x="11788" y="46177"/>
                    <a:pt x="14126" y="46274"/>
                  </a:cubicBezTo>
                  <a:cubicBezTo>
                    <a:pt x="14188" y="46276"/>
                    <a:pt x="14246" y="46280"/>
                    <a:pt x="14300" y="46280"/>
                  </a:cubicBezTo>
                  <a:cubicBezTo>
                    <a:pt x="14516" y="46280"/>
                    <a:pt x="14651" y="46224"/>
                    <a:pt x="14613" y="45845"/>
                  </a:cubicBezTo>
                  <a:cubicBezTo>
                    <a:pt x="14343" y="42987"/>
                    <a:pt x="14560" y="40167"/>
                    <a:pt x="15181" y="37367"/>
                  </a:cubicBezTo>
                  <a:cubicBezTo>
                    <a:pt x="17981" y="24789"/>
                    <a:pt x="29373" y="16050"/>
                    <a:pt x="41804" y="16050"/>
                  </a:cubicBezTo>
                  <a:cubicBezTo>
                    <a:pt x="43605" y="16050"/>
                    <a:pt x="45428" y="16234"/>
                    <a:pt x="47249" y="16615"/>
                  </a:cubicBezTo>
                  <a:cubicBezTo>
                    <a:pt x="62493" y="19811"/>
                    <a:pt x="72035" y="34948"/>
                    <a:pt x="68305" y="50018"/>
                  </a:cubicBezTo>
                  <a:cubicBezTo>
                    <a:pt x="65231" y="62421"/>
                    <a:pt x="54313" y="70877"/>
                    <a:pt x="41915" y="70877"/>
                  </a:cubicBezTo>
                  <a:cubicBezTo>
                    <a:pt x="40592" y="70877"/>
                    <a:pt x="39253" y="70780"/>
                    <a:pt x="37905" y="70582"/>
                  </a:cubicBezTo>
                  <a:cubicBezTo>
                    <a:pt x="28777" y="69243"/>
                    <a:pt x="22049" y="64269"/>
                    <a:pt x="17620" y="56192"/>
                  </a:cubicBezTo>
                  <a:cubicBezTo>
                    <a:pt x="16810" y="54717"/>
                    <a:pt x="16174" y="53165"/>
                    <a:pt x="15721" y="51546"/>
                  </a:cubicBezTo>
                  <a:cubicBezTo>
                    <a:pt x="15552" y="50958"/>
                    <a:pt x="15027" y="51083"/>
                    <a:pt x="14656" y="50900"/>
                  </a:cubicBezTo>
                  <a:cubicBezTo>
                    <a:pt x="14611" y="50877"/>
                    <a:pt x="14572" y="50866"/>
                    <a:pt x="14537" y="50866"/>
                  </a:cubicBezTo>
                  <a:cubicBezTo>
                    <a:pt x="14436" y="50866"/>
                    <a:pt x="14375" y="50957"/>
                    <a:pt x="14314" y="51083"/>
                  </a:cubicBezTo>
                  <a:cubicBezTo>
                    <a:pt x="13128" y="53522"/>
                    <a:pt x="11576" y="55748"/>
                    <a:pt x="10280" y="58124"/>
                  </a:cubicBezTo>
                  <a:cubicBezTo>
                    <a:pt x="9268" y="59970"/>
                    <a:pt x="8381" y="61874"/>
                    <a:pt x="7991" y="63965"/>
                  </a:cubicBezTo>
                  <a:cubicBezTo>
                    <a:pt x="7518" y="66486"/>
                    <a:pt x="8608" y="68072"/>
                    <a:pt x="11123" y="68496"/>
                  </a:cubicBezTo>
                  <a:cubicBezTo>
                    <a:pt x="11871" y="68621"/>
                    <a:pt x="12614" y="68675"/>
                    <a:pt x="13354" y="68675"/>
                  </a:cubicBezTo>
                  <a:cubicBezTo>
                    <a:pt x="15091" y="68675"/>
                    <a:pt x="16808" y="68376"/>
                    <a:pt x="18511" y="67994"/>
                  </a:cubicBezTo>
                  <a:cubicBezTo>
                    <a:pt x="20189" y="67619"/>
                    <a:pt x="21832" y="67098"/>
                    <a:pt x="23500" y="66669"/>
                  </a:cubicBezTo>
                  <a:cubicBezTo>
                    <a:pt x="23618" y="66637"/>
                    <a:pt x="23723" y="66621"/>
                    <a:pt x="23814" y="66621"/>
                  </a:cubicBezTo>
                  <a:cubicBezTo>
                    <a:pt x="24147" y="66621"/>
                    <a:pt x="24294" y="66835"/>
                    <a:pt x="24256" y="67247"/>
                  </a:cubicBezTo>
                  <a:cubicBezTo>
                    <a:pt x="24068" y="69315"/>
                    <a:pt x="24222" y="71363"/>
                    <a:pt x="24613" y="73397"/>
                  </a:cubicBezTo>
                  <a:cubicBezTo>
                    <a:pt x="25066" y="75758"/>
                    <a:pt x="25678" y="78072"/>
                    <a:pt x="27018" y="80106"/>
                  </a:cubicBezTo>
                  <a:cubicBezTo>
                    <a:pt x="27818" y="81323"/>
                    <a:pt x="28717" y="81921"/>
                    <a:pt x="29759" y="81921"/>
                  </a:cubicBezTo>
                  <a:cubicBezTo>
                    <a:pt x="30429" y="81921"/>
                    <a:pt x="31158" y="81674"/>
                    <a:pt x="31958" y="81185"/>
                  </a:cubicBezTo>
                  <a:cubicBezTo>
                    <a:pt x="33042" y="80525"/>
                    <a:pt x="33948" y="79662"/>
                    <a:pt x="34791" y="78727"/>
                  </a:cubicBezTo>
                  <a:cubicBezTo>
                    <a:pt x="36391" y="76963"/>
                    <a:pt x="37731" y="75007"/>
                    <a:pt x="38999" y="72997"/>
                  </a:cubicBezTo>
                  <a:cubicBezTo>
                    <a:pt x="39201" y="72679"/>
                    <a:pt x="39403" y="72346"/>
                    <a:pt x="39654" y="72067"/>
                  </a:cubicBezTo>
                  <a:cubicBezTo>
                    <a:pt x="39816" y="71884"/>
                    <a:pt x="39967" y="71794"/>
                    <a:pt x="40099" y="71794"/>
                  </a:cubicBezTo>
                  <a:cubicBezTo>
                    <a:pt x="40273" y="71794"/>
                    <a:pt x="40414" y="71949"/>
                    <a:pt x="40507" y="72250"/>
                  </a:cubicBezTo>
                  <a:cubicBezTo>
                    <a:pt x="41741" y="76231"/>
                    <a:pt x="44112" y="79465"/>
                    <a:pt x="47105" y="82284"/>
                  </a:cubicBezTo>
                  <a:cubicBezTo>
                    <a:pt x="48083" y="83209"/>
                    <a:pt x="49187" y="83975"/>
                    <a:pt x="50488" y="84409"/>
                  </a:cubicBezTo>
                  <a:cubicBezTo>
                    <a:pt x="50955" y="84566"/>
                    <a:pt x="51399" y="84644"/>
                    <a:pt x="51818" y="84644"/>
                  </a:cubicBezTo>
                  <a:cubicBezTo>
                    <a:pt x="52922" y="84644"/>
                    <a:pt x="53854" y="84103"/>
                    <a:pt x="54584" y="83031"/>
                  </a:cubicBezTo>
                  <a:cubicBezTo>
                    <a:pt x="55013" y="82395"/>
                    <a:pt x="55303" y="81696"/>
                    <a:pt x="55534" y="80968"/>
                  </a:cubicBezTo>
                  <a:cubicBezTo>
                    <a:pt x="56421" y="78178"/>
                    <a:pt x="56474" y="75281"/>
                    <a:pt x="56580" y="72467"/>
                  </a:cubicBezTo>
                  <a:cubicBezTo>
                    <a:pt x="56580" y="71276"/>
                    <a:pt x="56580" y="70154"/>
                    <a:pt x="56580" y="69035"/>
                  </a:cubicBezTo>
                  <a:cubicBezTo>
                    <a:pt x="56580" y="68785"/>
                    <a:pt x="56551" y="68515"/>
                    <a:pt x="56821" y="68390"/>
                  </a:cubicBezTo>
                  <a:cubicBezTo>
                    <a:pt x="56900" y="68352"/>
                    <a:pt x="56976" y="68336"/>
                    <a:pt x="57049" y="68336"/>
                  </a:cubicBezTo>
                  <a:cubicBezTo>
                    <a:pt x="57231" y="68336"/>
                    <a:pt x="57397" y="68435"/>
                    <a:pt x="57558" y="68558"/>
                  </a:cubicBezTo>
                  <a:cubicBezTo>
                    <a:pt x="59115" y="69744"/>
                    <a:pt x="60826" y="70669"/>
                    <a:pt x="62599" y="71474"/>
                  </a:cubicBezTo>
                  <a:cubicBezTo>
                    <a:pt x="64888" y="72520"/>
                    <a:pt x="67235" y="73358"/>
                    <a:pt x="69780" y="73527"/>
                  </a:cubicBezTo>
                  <a:cubicBezTo>
                    <a:pt x="69924" y="73537"/>
                    <a:pt x="70066" y="73541"/>
                    <a:pt x="70205" y="73541"/>
                  </a:cubicBezTo>
                  <a:cubicBezTo>
                    <a:pt x="72568" y="73541"/>
                    <a:pt x="74309" y="72205"/>
                    <a:pt x="74855" y="69903"/>
                  </a:cubicBezTo>
                  <a:cubicBezTo>
                    <a:pt x="75139" y="68703"/>
                    <a:pt x="75067" y="67498"/>
                    <a:pt x="74821" y="66303"/>
                  </a:cubicBezTo>
                  <a:cubicBezTo>
                    <a:pt x="74276" y="63643"/>
                    <a:pt x="73091" y="61238"/>
                    <a:pt x="71847" y="58857"/>
                  </a:cubicBezTo>
                  <a:cubicBezTo>
                    <a:pt x="70980" y="57194"/>
                    <a:pt x="70079" y="55546"/>
                    <a:pt x="69231" y="53874"/>
                  </a:cubicBezTo>
                  <a:cubicBezTo>
                    <a:pt x="68773" y="52977"/>
                    <a:pt x="68811" y="52958"/>
                    <a:pt x="69655" y="52462"/>
                  </a:cubicBezTo>
                  <a:cubicBezTo>
                    <a:pt x="72643" y="50707"/>
                    <a:pt x="75645" y="48972"/>
                    <a:pt x="78575" y="47127"/>
                  </a:cubicBezTo>
                  <a:cubicBezTo>
                    <a:pt x="79920" y="46274"/>
                    <a:pt x="81226" y="45363"/>
                    <a:pt x="82277" y="44148"/>
                  </a:cubicBezTo>
                  <a:cubicBezTo>
                    <a:pt x="84363" y="41743"/>
                    <a:pt x="84209" y="39714"/>
                    <a:pt x="81771" y="37690"/>
                  </a:cubicBezTo>
                  <a:cubicBezTo>
                    <a:pt x="79958" y="36187"/>
                    <a:pt x="77915" y="35107"/>
                    <a:pt x="75703" y="34322"/>
                  </a:cubicBezTo>
                  <a:cubicBezTo>
                    <a:pt x="73505" y="33551"/>
                    <a:pt x="71216" y="33107"/>
                    <a:pt x="69018" y="32355"/>
                  </a:cubicBezTo>
                  <a:cubicBezTo>
                    <a:pt x="67982" y="32004"/>
                    <a:pt x="67997" y="31999"/>
                    <a:pt x="68247" y="30948"/>
                  </a:cubicBezTo>
                  <a:cubicBezTo>
                    <a:pt x="69067" y="27555"/>
                    <a:pt x="70373" y="24307"/>
                    <a:pt x="71308" y="20948"/>
                  </a:cubicBezTo>
                  <a:cubicBezTo>
                    <a:pt x="71838" y="19030"/>
                    <a:pt x="72373" y="17102"/>
                    <a:pt x="72320" y="15088"/>
                  </a:cubicBezTo>
                  <a:cubicBezTo>
                    <a:pt x="72257" y="12779"/>
                    <a:pt x="71149" y="11406"/>
                    <a:pt x="69023" y="10981"/>
                  </a:cubicBezTo>
                  <a:cubicBezTo>
                    <a:pt x="68529" y="10883"/>
                    <a:pt x="68030" y="10835"/>
                    <a:pt x="67527" y="10835"/>
                  </a:cubicBezTo>
                  <a:cubicBezTo>
                    <a:pt x="67313" y="10835"/>
                    <a:pt x="67099" y="10844"/>
                    <a:pt x="66883" y="10861"/>
                  </a:cubicBezTo>
                  <a:cubicBezTo>
                    <a:pt x="64402" y="11054"/>
                    <a:pt x="62069" y="11820"/>
                    <a:pt x="59736" y="12601"/>
                  </a:cubicBezTo>
                  <a:cubicBezTo>
                    <a:pt x="56710" y="13618"/>
                    <a:pt x="53760" y="14871"/>
                    <a:pt x="50628" y="15560"/>
                  </a:cubicBezTo>
                  <a:cubicBezTo>
                    <a:pt x="50316" y="15629"/>
                    <a:pt x="50098" y="15674"/>
                    <a:pt x="49933" y="15674"/>
                  </a:cubicBezTo>
                  <a:cubicBezTo>
                    <a:pt x="49580" y="15674"/>
                    <a:pt x="49467" y="15470"/>
                    <a:pt x="49192" y="14866"/>
                  </a:cubicBezTo>
                  <a:cubicBezTo>
                    <a:pt x="47654" y="11507"/>
                    <a:pt x="45929" y="8249"/>
                    <a:pt x="43813" y="5218"/>
                  </a:cubicBezTo>
                  <a:cubicBezTo>
                    <a:pt x="42666" y="3579"/>
                    <a:pt x="41447" y="1998"/>
                    <a:pt x="39779" y="837"/>
                  </a:cubicBezTo>
                  <a:cubicBezTo>
                    <a:pt x="38981" y="281"/>
                    <a:pt x="38272" y="0"/>
                    <a:pt x="37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641;p30">
              <a:extLst>
                <a:ext uri="{FF2B5EF4-FFF2-40B4-BE49-F238E27FC236}">
                  <a16:creationId xmlns:a16="http://schemas.microsoft.com/office/drawing/2014/main" id="{66B57658-DCFB-51A1-B9D0-EE791075C7A2}"/>
                </a:ext>
              </a:extLst>
            </p:cNvPr>
            <p:cNvSpPr/>
            <p:nvPr/>
          </p:nvSpPr>
          <p:spPr>
            <a:xfrm>
              <a:off x="5630826" y="1896013"/>
              <a:ext cx="1989987" cy="1832971"/>
            </a:xfrm>
            <a:custGeom>
              <a:avLst/>
              <a:gdLst/>
              <a:ahLst/>
              <a:cxnLst/>
              <a:rect l="l" t="t" r="r" b="b"/>
              <a:pathLst>
                <a:path w="57564" h="53022" extrusionOk="0">
                  <a:moveTo>
                    <a:pt x="20276" y="7945"/>
                  </a:moveTo>
                  <a:cubicBezTo>
                    <a:pt x="20376" y="7945"/>
                    <a:pt x="20482" y="7964"/>
                    <a:pt x="20580" y="7986"/>
                  </a:cubicBezTo>
                  <a:cubicBezTo>
                    <a:pt x="22098" y="8343"/>
                    <a:pt x="23182" y="9225"/>
                    <a:pt x="23794" y="10671"/>
                  </a:cubicBezTo>
                  <a:cubicBezTo>
                    <a:pt x="23881" y="10873"/>
                    <a:pt x="23900" y="11051"/>
                    <a:pt x="23746" y="11225"/>
                  </a:cubicBezTo>
                  <a:cubicBezTo>
                    <a:pt x="23669" y="11312"/>
                    <a:pt x="23592" y="11344"/>
                    <a:pt x="23513" y="11344"/>
                  </a:cubicBezTo>
                  <a:cubicBezTo>
                    <a:pt x="23413" y="11344"/>
                    <a:pt x="23311" y="11293"/>
                    <a:pt x="23206" y="11239"/>
                  </a:cubicBezTo>
                  <a:cubicBezTo>
                    <a:pt x="22651" y="10955"/>
                    <a:pt x="22085" y="10781"/>
                    <a:pt x="21498" y="10781"/>
                  </a:cubicBezTo>
                  <a:cubicBezTo>
                    <a:pt x="21189" y="10781"/>
                    <a:pt x="20873" y="10829"/>
                    <a:pt x="20551" y="10936"/>
                  </a:cubicBezTo>
                  <a:cubicBezTo>
                    <a:pt x="20466" y="10964"/>
                    <a:pt x="20377" y="10983"/>
                    <a:pt x="20294" y="10983"/>
                  </a:cubicBezTo>
                  <a:cubicBezTo>
                    <a:pt x="20135" y="10983"/>
                    <a:pt x="19993" y="10916"/>
                    <a:pt x="19924" y="10724"/>
                  </a:cubicBezTo>
                  <a:cubicBezTo>
                    <a:pt x="19804" y="10396"/>
                    <a:pt x="20020" y="10227"/>
                    <a:pt x="20300" y="10121"/>
                  </a:cubicBezTo>
                  <a:cubicBezTo>
                    <a:pt x="20608" y="10004"/>
                    <a:pt x="20916" y="9958"/>
                    <a:pt x="21227" y="9958"/>
                  </a:cubicBezTo>
                  <a:cubicBezTo>
                    <a:pt x="21554" y="9958"/>
                    <a:pt x="21882" y="10009"/>
                    <a:pt x="22213" y="10078"/>
                  </a:cubicBezTo>
                  <a:cubicBezTo>
                    <a:pt x="22407" y="10118"/>
                    <a:pt x="22587" y="10243"/>
                    <a:pt x="22810" y="10243"/>
                  </a:cubicBezTo>
                  <a:cubicBezTo>
                    <a:pt x="22854" y="10243"/>
                    <a:pt x="22899" y="10238"/>
                    <a:pt x="22946" y="10227"/>
                  </a:cubicBezTo>
                  <a:cubicBezTo>
                    <a:pt x="22319" y="9355"/>
                    <a:pt x="21461" y="8940"/>
                    <a:pt x="20445" y="8815"/>
                  </a:cubicBezTo>
                  <a:cubicBezTo>
                    <a:pt x="20127" y="8777"/>
                    <a:pt x="19828" y="8733"/>
                    <a:pt x="19861" y="8338"/>
                  </a:cubicBezTo>
                  <a:cubicBezTo>
                    <a:pt x="19891" y="8027"/>
                    <a:pt x="20070" y="7945"/>
                    <a:pt x="20276" y="7945"/>
                  </a:cubicBezTo>
                  <a:close/>
                  <a:moveTo>
                    <a:pt x="32894" y="9163"/>
                  </a:moveTo>
                  <a:cubicBezTo>
                    <a:pt x="33241" y="9163"/>
                    <a:pt x="33588" y="9212"/>
                    <a:pt x="33924" y="9316"/>
                  </a:cubicBezTo>
                  <a:cubicBezTo>
                    <a:pt x="34199" y="9398"/>
                    <a:pt x="34551" y="9461"/>
                    <a:pt x="34435" y="9856"/>
                  </a:cubicBezTo>
                  <a:cubicBezTo>
                    <a:pt x="34381" y="10042"/>
                    <a:pt x="34274" y="10097"/>
                    <a:pt x="34147" y="10097"/>
                  </a:cubicBezTo>
                  <a:cubicBezTo>
                    <a:pt x="34027" y="10097"/>
                    <a:pt x="33889" y="10048"/>
                    <a:pt x="33761" y="10015"/>
                  </a:cubicBezTo>
                  <a:cubicBezTo>
                    <a:pt x="33497" y="9951"/>
                    <a:pt x="33241" y="9920"/>
                    <a:pt x="32995" y="9920"/>
                  </a:cubicBezTo>
                  <a:cubicBezTo>
                    <a:pt x="32032" y="9920"/>
                    <a:pt x="31228" y="10402"/>
                    <a:pt x="30748" y="11312"/>
                  </a:cubicBezTo>
                  <a:cubicBezTo>
                    <a:pt x="31529" y="11326"/>
                    <a:pt x="32262" y="11485"/>
                    <a:pt x="32936" y="11851"/>
                  </a:cubicBezTo>
                  <a:cubicBezTo>
                    <a:pt x="33182" y="11981"/>
                    <a:pt x="33462" y="12126"/>
                    <a:pt x="33274" y="12454"/>
                  </a:cubicBezTo>
                  <a:cubicBezTo>
                    <a:pt x="33207" y="12567"/>
                    <a:pt x="33126" y="12606"/>
                    <a:pt x="33040" y="12606"/>
                  </a:cubicBezTo>
                  <a:cubicBezTo>
                    <a:pt x="32908" y="12606"/>
                    <a:pt x="32762" y="12515"/>
                    <a:pt x="32628" y="12454"/>
                  </a:cubicBezTo>
                  <a:cubicBezTo>
                    <a:pt x="32142" y="12238"/>
                    <a:pt x="31652" y="12123"/>
                    <a:pt x="31158" y="12123"/>
                  </a:cubicBezTo>
                  <a:cubicBezTo>
                    <a:pt x="30759" y="12123"/>
                    <a:pt x="30358" y="12198"/>
                    <a:pt x="29953" y="12353"/>
                  </a:cubicBezTo>
                  <a:cubicBezTo>
                    <a:pt x="29835" y="12398"/>
                    <a:pt x="29717" y="12437"/>
                    <a:pt x="29603" y="12437"/>
                  </a:cubicBezTo>
                  <a:cubicBezTo>
                    <a:pt x="29488" y="12437"/>
                    <a:pt x="29377" y="12398"/>
                    <a:pt x="29274" y="12290"/>
                  </a:cubicBezTo>
                  <a:cubicBezTo>
                    <a:pt x="29062" y="12068"/>
                    <a:pt x="29172" y="11837"/>
                    <a:pt x="29259" y="11606"/>
                  </a:cubicBezTo>
                  <a:cubicBezTo>
                    <a:pt x="29795" y="10145"/>
                    <a:pt x="31344" y="9163"/>
                    <a:pt x="32894" y="9163"/>
                  </a:cubicBezTo>
                  <a:close/>
                  <a:moveTo>
                    <a:pt x="16212" y="13655"/>
                  </a:moveTo>
                  <a:cubicBezTo>
                    <a:pt x="17277" y="13655"/>
                    <a:pt x="18341" y="13672"/>
                    <a:pt x="19404" y="13692"/>
                  </a:cubicBezTo>
                  <a:cubicBezTo>
                    <a:pt x="23794" y="13760"/>
                    <a:pt x="28175" y="13977"/>
                    <a:pt x="32532" y="14574"/>
                  </a:cubicBezTo>
                  <a:cubicBezTo>
                    <a:pt x="34657" y="14868"/>
                    <a:pt x="36763" y="15283"/>
                    <a:pt x="38850" y="15789"/>
                  </a:cubicBezTo>
                  <a:cubicBezTo>
                    <a:pt x="39197" y="15871"/>
                    <a:pt x="39462" y="16010"/>
                    <a:pt x="39553" y="16406"/>
                  </a:cubicBezTo>
                  <a:cubicBezTo>
                    <a:pt x="40671" y="21047"/>
                    <a:pt x="40614" y="25615"/>
                    <a:pt x="38397" y="29948"/>
                  </a:cubicBezTo>
                  <a:cubicBezTo>
                    <a:pt x="36189" y="34261"/>
                    <a:pt x="32454" y="36392"/>
                    <a:pt x="27746" y="36878"/>
                  </a:cubicBezTo>
                  <a:cubicBezTo>
                    <a:pt x="27135" y="36941"/>
                    <a:pt x="26530" y="36972"/>
                    <a:pt x="25931" y="36972"/>
                  </a:cubicBezTo>
                  <a:cubicBezTo>
                    <a:pt x="22885" y="36972"/>
                    <a:pt x="20008" y="36155"/>
                    <a:pt x="17370" y="34435"/>
                  </a:cubicBezTo>
                  <a:cubicBezTo>
                    <a:pt x="14141" y="32324"/>
                    <a:pt x="12454" y="29187"/>
                    <a:pt x="11591" y="25543"/>
                  </a:cubicBezTo>
                  <a:cubicBezTo>
                    <a:pt x="10714" y="21837"/>
                    <a:pt x="10772" y="18136"/>
                    <a:pt x="11775" y="14449"/>
                  </a:cubicBezTo>
                  <a:cubicBezTo>
                    <a:pt x="11919" y="13914"/>
                    <a:pt x="12160" y="13755"/>
                    <a:pt x="12690" y="13731"/>
                  </a:cubicBezTo>
                  <a:cubicBezTo>
                    <a:pt x="13863" y="13675"/>
                    <a:pt x="15038" y="13655"/>
                    <a:pt x="16212" y="13655"/>
                  </a:cubicBezTo>
                  <a:close/>
                  <a:moveTo>
                    <a:pt x="27396" y="0"/>
                  </a:moveTo>
                  <a:cubicBezTo>
                    <a:pt x="18699" y="0"/>
                    <a:pt x="10168" y="4300"/>
                    <a:pt x="5109" y="12256"/>
                  </a:cubicBezTo>
                  <a:cubicBezTo>
                    <a:pt x="1042" y="18647"/>
                    <a:pt x="1" y="25601"/>
                    <a:pt x="1750" y="32946"/>
                  </a:cubicBezTo>
                  <a:cubicBezTo>
                    <a:pt x="2758" y="37182"/>
                    <a:pt x="4758" y="40917"/>
                    <a:pt x="7803" y="44286"/>
                  </a:cubicBezTo>
                  <a:cubicBezTo>
                    <a:pt x="7640" y="42339"/>
                    <a:pt x="8290" y="40984"/>
                    <a:pt x="9823" y="40093"/>
                  </a:cubicBezTo>
                  <a:cubicBezTo>
                    <a:pt x="10626" y="39621"/>
                    <a:pt x="11453" y="39417"/>
                    <a:pt x="12299" y="39417"/>
                  </a:cubicBezTo>
                  <a:cubicBezTo>
                    <a:pt x="13016" y="39417"/>
                    <a:pt x="13747" y="39564"/>
                    <a:pt x="14488" y="39818"/>
                  </a:cubicBezTo>
                  <a:cubicBezTo>
                    <a:pt x="14488" y="39216"/>
                    <a:pt x="14478" y="38676"/>
                    <a:pt x="14488" y="38141"/>
                  </a:cubicBezTo>
                  <a:cubicBezTo>
                    <a:pt x="14497" y="37645"/>
                    <a:pt x="14584" y="37153"/>
                    <a:pt x="14782" y="36700"/>
                  </a:cubicBezTo>
                  <a:cubicBezTo>
                    <a:pt x="15026" y="36150"/>
                    <a:pt x="15448" y="35867"/>
                    <a:pt x="15888" y="35867"/>
                  </a:cubicBezTo>
                  <a:cubicBezTo>
                    <a:pt x="16247" y="35867"/>
                    <a:pt x="16618" y="36055"/>
                    <a:pt x="16917" y="36440"/>
                  </a:cubicBezTo>
                  <a:cubicBezTo>
                    <a:pt x="17269" y="36888"/>
                    <a:pt x="17457" y="37423"/>
                    <a:pt x="17572" y="37972"/>
                  </a:cubicBezTo>
                  <a:cubicBezTo>
                    <a:pt x="17765" y="38888"/>
                    <a:pt x="17934" y="39813"/>
                    <a:pt x="18078" y="40743"/>
                  </a:cubicBezTo>
                  <a:cubicBezTo>
                    <a:pt x="18126" y="41081"/>
                    <a:pt x="18266" y="41168"/>
                    <a:pt x="18589" y="41201"/>
                  </a:cubicBezTo>
                  <a:cubicBezTo>
                    <a:pt x="21727" y="41548"/>
                    <a:pt x="24840" y="42069"/>
                    <a:pt x="27944" y="42633"/>
                  </a:cubicBezTo>
                  <a:cubicBezTo>
                    <a:pt x="30401" y="43081"/>
                    <a:pt x="32801" y="43881"/>
                    <a:pt x="35336" y="43915"/>
                  </a:cubicBezTo>
                  <a:cubicBezTo>
                    <a:pt x="35582" y="43919"/>
                    <a:pt x="35809" y="44001"/>
                    <a:pt x="35809" y="44276"/>
                  </a:cubicBezTo>
                  <a:cubicBezTo>
                    <a:pt x="35809" y="44578"/>
                    <a:pt x="35579" y="44639"/>
                    <a:pt x="35339" y="44639"/>
                  </a:cubicBezTo>
                  <a:cubicBezTo>
                    <a:pt x="35319" y="44639"/>
                    <a:pt x="35299" y="44638"/>
                    <a:pt x="35279" y="44637"/>
                  </a:cubicBezTo>
                  <a:cubicBezTo>
                    <a:pt x="34271" y="44594"/>
                    <a:pt x="33259" y="44551"/>
                    <a:pt x="32271" y="44348"/>
                  </a:cubicBezTo>
                  <a:cubicBezTo>
                    <a:pt x="27924" y="43466"/>
                    <a:pt x="23543" y="42830"/>
                    <a:pt x="19148" y="42257"/>
                  </a:cubicBezTo>
                  <a:cubicBezTo>
                    <a:pt x="17659" y="42059"/>
                    <a:pt x="17664" y="42054"/>
                    <a:pt x="17447" y="40589"/>
                  </a:cubicBezTo>
                  <a:cubicBezTo>
                    <a:pt x="17442" y="40541"/>
                    <a:pt x="17442" y="40498"/>
                    <a:pt x="17432" y="40454"/>
                  </a:cubicBezTo>
                  <a:cubicBezTo>
                    <a:pt x="17220" y="39355"/>
                    <a:pt x="17095" y="38237"/>
                    <a:pt x="16589" y="37220"/>
                  </a:cubicBezTo>
                  <a:cubicBezTo>
                    <a:pt x="16456" y="36954"/>
                    <a:pt x="16305" y="36640"/>
                    <a:pt x="15970" y="36640"/>
                  </a:cubicBezTo>
                  <a:cubicBezTo>
                    <a:pt x="15954" y="36640"/>
                    <a:pt x="15937" y="36641"/>
                    <a:pt x="15919" y="36642"/>
                  </a:cubicBezTo>
                  <a:cubicBezTo>
                    <a:pt x="15534" y="36676"/>
                    <a:pt x="15490" y="37047"/>
                    <a:pt x="15413" y="37346"/>
                  </a:cubicBezTo>
                  <a:cubicBezTo>
                    <a:pt x="15191" y="38204"/>
                    <a:pt x="15278" y="39081"/>
                    <a:pt x="15278" y="39953"/>
                  </a:cubicBezTo>
                  <a:cubicBezTo>
                    <a:pt x="15278" y="40490"/>
                    <a:pt x="15132" y="40752"/>
                    <a:pt x="14806" y="40752"/>
                  </a:cubicBezTo>
                  <a:cubicBezTo>
                    <a:pt x="14666" y="40752"/>
                    <a:pt x="14494" y="40704"/>
                    <a:pt x="14285" y="40608"/>
                  </a:cubicBezTo>
                  <a:cubicBezTo>
                    <a:pt x="13671" y="40325"/>
                    <a:pt x="13039" y="40187"/>
                    <a:pt x="12397" y="40187"/>
                  </a:cubicBezTo>
                  <a:cubicBezTo>
                    <a:pt x="12067" y="40187"/>
                    <a:pt x="11734" y="40223"/>
                    <a:pt x="11399" y="40295"/>
                  </a:cubicBezTo>
                  <a:cubicBezTo>
                    <a:pt x="8868" y="40830"/>
                    <a:pt x="7818" y="43269"/>
                    <a:pt x="9187" y="45466"/>
                  </a:cubicBezTo>
                  <a:cubicBezTo>
                    <a:pt x="10126" y="46980"/>
                    <a:pt x="11543" y="47818"/>
                    <a:pt x="13288" y="48112"/>
                  </a:cubicBezTo>
                  <a:cubicBezTo>
                    <a:pt x="13525" y="48153"/>
                    <a:pt x="13757" y="48173"/>
                    <a:pt x="13981" y="48173"/>
                  </a:cubicBezTo>
                  <a:cubicBezTo>
                    <a:pt x="15405" y="48173"/>
                    <a:pt x="16526" y="47365"/>
                    <a:pt x="17042" y="45924"/>
                  </a:cubicBezTo>
                  <a:cubicBezTo>
                    <a:pt x="17119" y="45717"/>
                    <a:pt x="17201" y="45500"/>
                    <a:pt x="17216" y="45278"/>
                  </a:cubicBezTo>
                  <a:cubicBezTo>
                    <a:pt x="17262" y="44726"/>
                    <a:pt x="17513" y="44520"/>
                    <a:pt x="17931" y="44520"/>
                  </a:cubicBezTo>
                  <a:cubicBezTo>
                    <a:pt x="18035" y="44520"/>
                    <a:pt x="18148" y="44533"/>
                    <a:pt x="18271" y="44556"/>
                  </a:cubicBezTo>
                  <a:cubicBezTo>
                    <a:pt x="19283" y="44734"/>
                    <a:pt x="20305" y="44864"/>
                    <a:pt x="21317" y="45037"/>
                  </a:cubicBezTo>
                  <a:cubicBezTo>
                    <a:pt x="25789" y="45813"/>
                    <a:pt x="30213" y="46898"/>
                    <a:pt x="34739" y="47346"/>
                  </a:cubicBezTo>
                  <a:cubicBezTo>
                    <a:pt x="35095" y="47380"/>
                    <a:pt x="35481" y="47409"/>
                    <a:pt x="35418" y="47876"/>
                  </a:cubicBezTo>
                  <a:cubicBezTo>
                    <a:pt x="35373" y="48184"/>
                    <a:pt x="35182" y="48250"/>
                    <a:pt x="34956" y="48250"/>
                  </a:cubicBezTo>
                  <a:cubicBezTo>
                    <a:pt x="34846" y="48250"/>
                    <a:pt x="34727" y="48234"/>
                    <a:pt x="34614" y="48223"/>
                  </a:cubicBezTo>
                  <a:cubicBezTo>
                    <a:pt x="31982" y="47948"/>
                    <a:pt x="29394" y="47423"/>
                    <a:pt x="26806" y="46917"/>
                  </a:cubicBezTo>
                  <a:cubicBezTo>
                    <a:pt x="24194" y="46406"/>
                    <a:pt x="21577" y="45915"/>
                    <a:pt x="18965" y="45404"/>
                  </a:cubicBezTo>
                  <a:cubicBezTo>
                    <a:pt x="18803" y="45372"/>
                    <a:pt x="18659" y="45349"/>
                    <a:pt x="18532" y="45349"/>
                  </a:cubicBezTo>
                  <a:cubicBezTo>
                    <a:pt x="18201" y="45349"/>
                    <a:pt x="17983" y="45503"/>
                    <a:pt x="17847" y="46050"/>
                  </a:cubicBezTo>
                  <a:cubicBezTo>
                    <a:pt x="17452" y="47635"/>
                    <a:pt x="16363" y="48613"/>
                    <a:pt x="14738" y="48941"/>
                  </a:cubicBezTo>
                  <a:cubicBezTo>
                    <a:pt x="14377" y="49013"/>
                    <a:pt x="14001" y="49004"/>
                    <a:pt x="13596" y="49038"/>
                  </a:cubicBezTo>
                  <a:cubicBezTo>
                    <a:pt x="17547" y="51619"/>
                    <a:pt x="22405" y="53021"/>
                    <a:pt x="27403" y="53021"/>
                  </a:cubicBezTo>
                  <a:cubicBezTo>
                    <a:pt x="35029" y="53021"/>
                    <a:pt x="42982" y="49755"/>
                    <a:pt x="48537" y="42430"/>
                  </a:cubicBezTo>
                  <a:cubicBezTo>
                    <a:pt x="57563" y="30526"/>
                    <a:pt x="54816" y="13369"/>
                    <a:pt x="42508" y="4777"/>
                  </a:cubicBezTo>
                  <a:cubicBezTo>
                    <a:pt x="37886" y="1546"/>
                    <a:pt x="32611" y="0"/>
                    <a:pt x="27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642;p30">
              <a:extLst>
                <a:ext uri="{FF2B5EF4-FFF2-40B4-BE49-F238E27FC236}">
                  <a16:creationId xmlns:a16="http://schemas.microsoft.com/office/drawing/2014/main" id="{4853ECEE-E179-659B-498C-DFA2EDFB23DA}"/>
                </a:ext>
              </a:extLst>
            </p:cNvPr>
            <p:cNvSpPr/>
            <p:nvPr/>
          </p:nvSpPr>
          <p:spPr>
            <a:xfrm>
              <a:off x="4927790" y="2671719"/>
              <a:ext cx="733091" cy="421512"/>
            </a:xfrm>
            <a:custGeom>
              <a:avLst/>
              <a:gdLst/>
              <a:ahLst/>
              <a:cxnLst/>
              <a:rect l="l" t="t" r="r" b="b"/>
              <a:pathLst>
                <a:path w="21206" h="12193" extrusionOk="0">
                  <a:moveTo>
                    <a:pt x="5865" y="0"/>
                  </a:moveTo>
                  <a:cubicBezTo>
                    <a:pt x="5362" y="0"/>
                    <a:pt x="5247" y="501"/>
                    <a:pt x="5099" y="892"/>
                  </a:cubicBezTo>
                  <a:cubicBezTo>
                    <a:pt x="4819" y="1629"/>
                    <a:pt x="4757" y="2420"/>
                    <a:pt x="4559" y="3176"/>
                  </a:cubicBezTo>
                  <a:cubicBezTo>
                    <a:pt x="4439" y="3625"/>
                    <a:pt x="4468" y="3914"/>
                    <a:pt x="4901" y="4169"/>
                  </a:cubicBezTo>
                  <a:cubicBezTo>
                    <a:pt x="5268" y="4386"/>
                    <a:pt x="5509" y="4757"/>
                    <a:pt x="5711" y="5138"/>
                  </a:cubicBezTo>
                  <a:cubicBezTo>
                    <a:pt x="6342" y="6328"/>
                    <a:pt x="6024" y="7851"/>
                    <a:pt x="4959" y="8719"/>
                  </a:cubicBezTo>
                  <a:cubicBezTo>
                    <a:pt x="4474" y="9113"/>
                    <a:pt x="3932" y="9311"/>
                    <a:pt x="3389" y="9311"/>
                  </a:cubicBezTo>
                  <a:cubicBezTo>
                    <a:pt x="2810" y="9311"/>
                    <a:pt x="2230" y="9087"/>
                    <a:pt x="1716" y="8637"/>
                  </a:cubicBezTo>
                  <a:cubicBezTo>
                    <a:pt x="1533" y="8473"/>
                    <a:pt x="1176" y="8299"/>
                    <a:pt x="1422" y="7996"/>
                  </a:cubicBezTo>
                  <a:cubicBezTo>
                    <a:pt x="1500" y="7900"/>
                    <a:pt x="1572" y="7863"/>
                    <a:pt x="1639" y="7863"/>
                  </a:cubicBezTo>
                  <a:cubicBezTo>
                    <a:pt x="1805" y="7863"/>
                    <a:pt x="1942" y="8086"/>
                    <a:pt x="2072" y="8189"/>
                  </a:cubicBezTo>
                  <a:cubicBezTo>
                    <a:pt x="2504" y="8526"/>
                    <a:pt x="2952" y="8694"/>
                    <a:pt x="3383" y="8694"/>
                  </a:cubicBezTo>
                  <a:cubicBezTo>
                    <a:pt x="3901" y="8694"/>
                    <a:pt x="4395" y="8451"/>
                    <a:pt x="4805" y="7967"/>
                  </a:cubicBezTo>
                  <a:cubicBezTo>
                    <a:pt x="5528" y="7109"/>
                    <a:pt x="5542" y="5996"/>
                    <a:pt x="4839" y="5138"/>
                  </a:cubicBezTo>
                  <a:cubicBezTo>
                    <a:pt x="4352" y="4541"/>
                    <a:pt x="3691" y="4223"/>
                    <a:pt x="3011" y="4223"/>
                  </a:cubicBezTo>
                  <a:cubicBezTo>
                    <a:pt x="2614" y="4223"/>
                    <a:pt x="2211" y="4331"/>
                    <a:pt x="1831" y="4555"/>
                  </a:cubicBezTo>
                  <a:cubicBezTo>
                    <a:pt x="945" y="5075"/>
                    <a:pt x="419" y="5870"/>
                    <a:pt x="280" y="6878"/>
                  </a:cubicBezTo>
                  <a:cubicBezTo>
                    <a:pt x="0" y="8902"/>
                    <a:pt x="1451" y="11263"/>
                    <a:pt x="3369" y="11967"/>
                  </a:cubicBezTo>
                  <a:cubicBezTo>
                    <a:pt x="3787" y="12120"/>
                    <a:pt x="4192" y="12193"/>
                    <a:pt x="4574" y="12193"/>
                  </a:cubicBezTo>
                  <a:cubicBezTo>
                    <a:pt x="5936" y="12193"/>
                    <a:pt x="6990" y="11259"/>
                    <a:pt x="7220" y="9692"/>
                  </a:cubicBezTo>
                  <a:cubicBezTo>
                    <a:pt x="7253" y="9451"/>
                    <a:pt x="7239" y="9201"/>
                    <a:pt x="7253" y="8955"/>
                  </a:cubicBezTo>
                  <a:cubicBezTo>
                    <a:pt x="7279" y="8597"/>
                    <a:pt x="7408" y="8405"/>
                    <a:pt x="7616" y="8405"/>
                  </a:cubicBezTo>
                  <a:cubicBezTo>
                    <a:pt x="7719" y="8405"/>
                    <a:pt x="7842" y="8453"/>
                    <a:pt x="7981" y="8550"/>
                  </a:cubicBezTo>
                  <a:cubicBezTo>
                    <a:pt x="8193" y="8704"/>
                    <a:pt x="8415" y="8762"/>
                    <a:pt x="8656" y="8810"/>
                  </a:cubicBezTo>
                  <a:cubicBezTo>
                    <a:pt x="10656" y="9210"/>
                    <a:pt x="12680" y="9422"/>
                    <a:pt x="14699" y="9683"/>
                  </a:cubicBezTo>
                  <a:cubicBezTo>
                    <a:pt x="16868" y="9962"/>
                    <a:pt x="19037" y="10261"/>
                    <a:pt x="21205" y="10854"/>
                  </a:cubicBezTo>
                  <a:cubicBezTo>
                    <a:pt x="21027" y="9846"/>
                    <a:pt x="20844" y="8945"/>
                    <a:pt x="20714" y="8044"/>
                  </a:cubicBezTo>
                  <a:cubicBezTo>
                    <a:pt x="20663" y="7708"/>
                    <a:pt x="20538" y="7610"/>
                    <a:pt x="20238" y="7610"/>
                  </a:cubicBezTo>
                  <a:cubicBezTo>
                    <a:pt x="20223" y="7610"/>
                    <a:pt x="20209" y="7610"/>
                    <a:pt x="20193" y="7610"/>
                  </a:cubicBezTo>
                  <a:cubicBezTo>
                    <a:pt x="20058" y="7613"/>
                    <a:pt x="19924" y="7614"/>
                    <a:pt x="19789" y="7614"/>
                  </a:cubicBezTo>
                  <a:cubicBezTo>
                    <a:pt x="15620" y="7614"/>
                    <a:pt x="11598" y="6484"/>
                    <a:pt x="7504" y="5928"/>
                  </a:cubicBezTo>
                  <a:cubicBezTo>
                    <a:pt x="7036" y="5866"/>
                    <a:pt x="6906" y="5663"/>
                    <a:pt x="6945" y="5157"/>
                  </a:cubicBezTo>
                  <a:cubicBezTo>
                    <a:pt x="7056" y="3750"/>
                    <a:pt x="7070" y="2333"/>
                    <a:pt x="6675" y="955"/>
                  </a:cubicBezTo>
                  <a:cubicBezTo>
                    <a:pt x="6554" y="535"/>
                    <a:pt x="6429" y="5"/>
                    <a:pt x="5880" y="0"/>
                  </a:cubicBezTo>
                  <a:cubicBezTo>
                    <a:pt x="5875" y="0"/>
                    <a:pt x="5870" y="0"/>
                    <a:pt x="5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643;p30">
              <a:extLst>
                <a:ext uri="{FF2B5EF4-FFF2-40B4-BE49-F238E27FC236}">
                  <a16:creationId xmlns:a16="http://schemas.microsoft.com/office/drawing/2014/main" id="{F382552C-2E9D-265F-28B0-B9C516E23E72}"/>
                </a:ext>
              </a:extLst>
            </p:cNvPr>
            <p:cNvSpPr/>
            <p:nvPr/>
          </p:nvSpPr>
          <p:spPr>
            <a:xfrm>
              <a:off x="5687831" y="3841276"/>
              <a:ext cx="345216" cy="747473"/>
            </a:xfrm>
            <a:custGeom>
              <a:avLst/>
              <a:gdLst/>
              <a:ahLst/>
              <a:cxnLst/>
              <a:rect l="l" t="t" r="r" b="b"/>
              <a:pathLst>
                <a:path w="9986" h="21622" extrusionOk="0">
                  <a:moveTo>
                    <a:pt x="7672" y="0"/>
                  </a:moveTo>
                  <a:cubicBezTo>
                    <a:pt x="7166" y="617"/>
                    <a:pt x="6704" y="1215"/>
                    <a:pt x="6207" y="1784"/>
                  </a:cubicBezTo>
                  <a:cubicBezTo>
                    <a:pt x="5118" y="3032"/>
                    <a:pt x="3966" y="4222"/>
                    <a:pt x="2935" y="5523"/>
                  </a:cubicBezTo>
                  <a:cubicBezTo>
                    <a:pt x="1393" y="7466"/>
                    <a:pt x="1190" y="9480"/>
                    <a:pt x="2275" y="11716"/>
                  </a:cubicBezTo>
                  <a:cubicBezTo>
                    <a:pt x="3084" y="13384"/>
                    <a:pt x="3947" y="15022"/>
                    <a:pt x="4786" y="16675"/>
                  </a:cubicBezTo>
                  <a:cubicBezTo>
                    <a:pt x="4892" y="16883"/>
                    <a:pt x="5118" y="17080"/>
                    <a:pt x="4925" y="17345"/>
                  </a:cubicBezTo>
                  <a:cubicBezTo>
                    <a:pt x="4829" y="17479"/>
                    <a:pt x="4720" y="17522"/>
                    <a:pt x="4606" y="17522"/>
                  </a:cubicBezTo>
                  <a:cubicBezTo>
                    <a:pt x="4471" y="17522"/>
                    <a:pt x="4329" y="17462"/>
                    <a:pt x="4193" y="17422"/>
                  </a:cubicBezTo>
                  <a:cubicBezTo>
                    <a:pt x="3723" y="17294"/>
                    <a:pt x="3254" y="17227"/>
                    <a:pt x="2787" y="17227"/>
                  </a:cubicBezTo>
                  <a:cubicBezTo>
                    <a:pt x="2218" y="17227"/>
                    <a:pt x="1654" y="17326"/>
                    <a:pt x="1099" y="17538"/>
                  </a:cubicBezTo>
                  <a:cubicBezTo>
                    <a:pt x="588" y="17736"/>
                    <a:pt x="106" y="18010"/>
                    <a:pt x="53" y="18642"/>
                  </a:cubicBezTo>
                  <a:cubicBezTo>
                    <a:pt x="0" y="19292"/>
                    <a:pt x="260" y="19822"/>
                    <a:pt x="795" y="20203"/>
                  </a:cubicBezTo>
                  <a:cubicBezTo>
                    <a:pt x="1335" y="20589"/>
                    <a:pt x="1966" y="20748"/>
                    <a:pt x="2612" y="20830"/>
                  </a:cubicBezTo>
                  <a:cubicBezTo>
                    <a:pt x="4097" y="21018"/>
                    <a:pt x="5595" y="21104"/>
                    <a:pt x="7051" y="21485"/>
                  </a:cubicBezTo>
                  <a:cubicBezTo>
                    <a:pt x="7359" y="21564"/>
                    <a:pt x="7677" y="21621"/>
                    <a:pt x="8000" y="21621"/>
                  </a:cubicBezTo>
                  <a:cubicBezTo>
                    <a:pt x="8191" y="21621"/>
                    <a:pt x="8385" y="21601"/>
                    <a:pt x="8579" y="21553"/>
                  </a:cubicBezTo>
                  <a:cubicBezTo>
                    <a:pt x="9581" y="21297"/>
                    <a:pt x="9986" y="20492"/>
                    <a:pt x="9547" y="19557"/>
                  </a:cubicBezTo>
                  <a:cubicBezTo>
                    <a:pt x="9287" y="19003"/>
                    <a:pt x="8911" y="18521"/>
                    <a:pt x="8497" y="18087"/>
                  </a:cubicBezTo>
                  <a:cubicBezTo>
                    <a:pt x="7094" y="16622"/>
                    <a:pt x="6188" y="14854"/>
                    <a:pt x="5364" y="13037"/>
                  </a:cubicBezTo>
                  <a:cubicBezTo>
                    <a:pt x="4901" y="12015"/>
                    <a:pt x="4583" y="10940"/>
                    <a:pt x="4564" y="9803"/>
                  </a:cubicBezTo>
                  <a:cubicBezTo>
                    <a:pt x="4535" y="8401"/>
                    <a:pt x="5311" y="7360"/>
                    <a:pt x="6159" y="6357"/>
                  </a:cubicBezTo>
                  <a:cubicBezTo>
                    <a:pt x="6853" y="5538"/>
                    <a:pt x="7639" y="4796"/>
                    <a:pt x="8256" y="3914"/>
                  </a:cubicBezTo>
                  <a:cubicBezTo>
                    <a:pt x="8405" y="3702"/>
                    <a:pt x="8559" y="3514"/>
                    <a:pt x="8468" y="3186"/>
                  </a:cubicBezTo>
                  <a:cubicBezTo>
                    <a:pt x="8179" y="2155"/>
                    <a:pt x="7942" y="1109"/>
                    <a:pt x="7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644;p30">
              <a:extLst>
                <a:ext uri="{FF2B5EF4-FFF2-40B4-BE49-F238E27FC236}">
                  <a16:creationId xmlns:a16="http://schemas.microsoft.com/office/drawing/2014/main" id="{C0BF3C32-76AD-B572-5A79-3BDC1A5D1C00}"/>
                </a:ext>
              </a:extLst>
            </p:cNvPr>
            <p:cNvSpPr/>
            <p:nvPr/>
          </p:nvSpPr>
          <p:spPr>
            <a:xfrm>
              <a:off x="6875841" y="4160664"/>
              <a:ext cx="367237" cy="544339"/>
            </a:xfrm>
            <a:custGeom>
              <a:avLst/>
              <a:gdLst/>
              <a:ahLst/>
              <a:cxnLst/>
              <a:rect l="l" t="t" r="r" b="b"/>
              <a:pathLst>
                <a:path w="10623" h="15746" extrusionOk="0">
                  <a:moveTo>
                    <a:pt x="5717" y="0"/>
                  </a:moveTo>
                  <a:cubicBezTo>
                    <a:pt x="5220" y="945"/>
                    <a:pt x="4767" y="1793"/>
                    <a:pt x="3958" y="2318"/>
                  </a:cubicBezTo>
                  <a:cubicBezTo>
                    <a:pt x="3461" y="2641"/>
                    <a:pt x="3466" y="2925"/>
                    <a:pt x="3697" y="3403"/>
                  </a:cubicBezTo>
                  <a:cubicBezTo>
                    <a:pt x="4709" y="5470"/>
                    <a:pt x="5702" y="7547"/>
                    <a:pt x="6671" y="9634"/>
                  </a:cubicBezTo>
                  <a:cubicBezTo>
                    <a:pt x="6936" y="10207"/>
                    <a:pt x="7124" y="10786"/>
                    <a:pt x="7746" y="11099"/>
                  </a:cubicBezTo>
                  <a:cubicBezTo>
                    <a:pt x="8011" y="11234"/>
                    <a:pt x="8237" y="11494"/>
                    <a:pt x="8011" y="11812"/>
                  </a:cubicBezTo>
                  <a:cubicBezTo>
                    <a:pt x="7919" y="11940"/>
                    <a:pt x="7822" y="11987"/>
                    <a:pt x="7724" y="11987"/>
                  </a:cubicBezTo>
                  <a:cubicBezTo>
                    <a:pt x="7562" y="11987"/>
                    <a:pt x="7397" y="11863"/>
                    <a:pt x="7244" y="11774"/>
                  </a:cubicBezTo>
                  <a:cubicBezTo>
                    <a:pt x="6550" y="11354"/>
                    <a:pt x="5818" y="11032"/>
                    <a:pt x="5023" y="10853"/>
                  </a:cubicBezTo>
                  <a:cubicBezTo>
                    <a:pt x="4569" y="10753"/>
                    <a:pt x="4123" y="10692"/>
                    <a:pt x="3689" y="10692"/>
                  </a:cubicBezTo>
                  <a:cubicBezTo>
                    <a:pt x="2809" y="10692"/>
                    <a:pt x="1981" y="10945"/>
                    <a:pt x="1254" y="11639"/>
                  </a:cubicBezTo>
                  <a:cubicBezTo>
                    <a:pt x="1" y="12829"/>
                    <a:pt x="155" y="13798"/>
                    <a:pt x="1702" y="14545"/>
                  </a:cubicBezTo>
                  <a:cubicBezTo>
                    <a:pt x="2064" y="14718"/>
                    <a:pt x="2449" y="14844"/>
                    <a:pt x="2835" y="14964"/>
                  </a:cubicBezTo>
                  <a:cubicBezTo>
                    <a:pt x="4232" y="15412"/>
                    <a:pt x="5697" y="15432"/>
                    <a:pt x="7134" y="15639"/>
                  </a:cubicBezTo>
                  <a:cubicBezTo>
                    <a:pt x="7540" y="15697"/>
                    <a:pt x="7945" y="15746"/>
                    <a:pt x="8349" y="15746"/>
                  </a:cubicBezTo>
                  <a:cubicBezTo>
                    <a:pt x="8679" y="15746"/>
                    <a:pt x="9007" y="15714"/>
                    <a:pt x="9336" y="15629"/>
                  </a:cubicBezTo>
                  <a:cubicBezTo>
                    <a:pt x="10175" y="15412"/>
                    <a:pt x="10623" y="14810"/>
                    <a:pt x="10551" y="13947"/>
                  </a:cubicBezTo>
                  <a:cubicBezTo>
                    <a:pt x="10522" y="13639"/>
                    <a:pt x="10464" y="13326"/>
                    <a:pt x="10372" y="13027"/>
                  </a:cubicBezTo>
                  <a:cubicBezTo>
                    <a:pt x="9066" y="8627"/>
                    <a:pt x="7307" y="4395"/>
                    <a:pt x="5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645;p30">
              <a:extLst>
                <a:ext uri="{FF2B5EF4-FFF2-40B4-BE49-F238E27FC236}">
                  <a16:creationId xmlns:a16="http://schemas.microsoft.com/office/drawing/2014/main" id="{86BC926C-6B36-724B-05A8-F43ADD195233}"/>
                </a:ext>
              </a:extLst>
            </p:cNvPr>
            <p:cNvSpPr/>
            <p:nvPr/>
          </p:nvSpPr>
          <p:spPr>
            <a:xfrm>
              <a:off x="6001202" y="2368060"/>
              <a:ext cx="1035648" cy="806103"/>
            </a:xfrm>
            <a:custGeom>
              <a:avLst/>
              <a:gdLst/>
              <a:ahLst/>
              <a:cxnLst/>
              <a:rect l="l" t="t" r="r" b="b"/>
              <a:pathLst>
                <a:path w="29958" h="23318" extrusionOk="0">
                  <a:moveTo>
                    <a:pt x="2342" y="735"/>
                  </a:moveTo>
                  <a:cubicBezTo>
                    <a:pt x="2364" y="735"/>
                    <a:pt x="2387" y="736"/>
                    <a:pt x="2410" y="736"/>
                  </a:cubicBezTo>
                  <a:cubicBezTo>
                    <a:pt x="3286" y="758"/>
                    <a:pt x="4162" y="764"/>
                    <a:pt x="5039" y="764"/>
                  </a:cubicBezTo>
                  <a:cubicBezTo>
                    <a:pt x="6090" y="764"/>
                    <a:pt x="7142" y="755"/>
                    <a:pt x="8193" y="755"/>
                  </a:cubicBezTo>
                  <a:cubicBezTo>
                    <a:pt x="12805" y="890"/>
                    <a:pt x="17413" y="1021"/>
                    <a:pt x="21996" y="1604"/>
                  </a:cubicBezTo>
                  <a:cubicBezTo>
                    <a:pt x="23885" y="1845"/>
                    <a:pt x="25760" y="2168"/>
                    <a:pt x="27615" y="2577"/>
                  </a:cubicBezTo>
                  <a:cubicBezTo>
                    <a:pt x="27948" y="2649"/>
                    <a:pt x="28198" y="2736"/>
                    <a:pt x="28295" y="3170"/>
                  </a:cubicBezTo>
                  <a:cubicBezTo>
                    <a:pt x="29220" y="7180"/>
                    <a:pt x="29177" y="11132"/>
                    <a:pt x="27567" y="14963"/>
                  </a:cubicBezTo>
                  <a:cubicBezTo>
                    <a:pt x="25755" y="19267"/>
                    <a:pt x="22444" y="21700"/>
                    <a:pt x="17875" y="22433"/>
                  </a:cubicBezTo>
                  <a:cubicBezTo>
                    <a:pt x="17007" y="22571"/>
                    <a:pt x="16146" y="22641"/>
                    <a:pt x="15292" y="22641"/>
                  </a:cubicBezTo>
                  <a:cubicBezTo>
                    <a:pt x="13165" y="22641"/>
                    <a:pt x="11086" y="22208"/>
                    <a:pt x="9070" y="21324"/>
                  </a:cubicBezTo>
                  <a:cubicBezTo>
                    <a:pt x="4796" y="19450"/>
                    <a:pt x="2511" y="16014"/>
                    <a:pt x="1489" y="11604"/>
                  </a:cubicBezTo>
                  <a:cubicBezTo>
                    <a:pt x="699" y="8206"/>
                    <a:pt x="771" y="4813"/>
                    <a:pt x="1509" y="1416"/>
                  </a:cubicBezTo>
                  <a:cubicBezTo>
                    <a:pt x="1624" y="898"/>
                    <a:pt x="1833" y="735"/>
                    <a:pt x="2342" y="735"/>
                  </a:cubicBezTo>
                  <a:close/>
                  <a:moveTo>
                    <a:pt x="5498" y="0"/>
                  </a:moveTo>
                  <a:cubicBezTo>
                    <a:pt x="4324" y="0"/>
                    <a:pt x="3149" y="20"/>
                    <a:pt x="1976" y="76"/>
                  </a:cubicBezTo>
                  <a:cubicBezTo>
                    <a:pt x="1446" y="100"/>
                    <a:pt x="1205" y="259"/>
                    <a:pt x="1061" y="794"/>
                  </a:cubicBezTo>
                  <a:cubicBezTo>
                    <a:pt x="58" y="4481"/>
                    <a:pt x="0" y="8182"/>
                    <a:pt x="877" y="11888"/>
                  </a:cubicBezTo>
                  <a:cubicBezTo>
                    <a:pt x="1740" y="15532"/>
                    <a:pt x="3427" y="18669"/>
                    <a:pt x="6656" y="20780"/>
                  </a:cubicBezTo>
                  <a:cubicBezTo>
                    <a:pt x="9294" y="22500"/>
                    <a:pt x="12171" y="23317"/>
                    <a:pt x="15217" y="23317"/>
                  </a:cubicBezTo>
                  <a:cubicBezTo>
                    <a:pt x="15816" y="23317"/>
                    <a:pt x="16421" y="23286"/>
                    <a:pt x="17032" y="23223"/>
                  </a:cubicBezTo>
                  <a:cubicBezTo>
                    <a:pt x="21740" y="22737"/>
                    <a:pt x="25475" y="20606"/>
                    <a:pt x="27683" y="16293"/>
                  </a:cubicBezTo>
                  <a:cubicBezTo>
                    <a:pt x="29900" y="11960"/>
                    <a:pt x="29957" y="7392"/>
                    <a:pt x="28839" y="2751"/>
                  </a:cubicBezTo>
                  <a:cubicBezTo>
                    <a:pt x="28748" y="2355"/>
                    <a:pt x="28483" y="2216"/>
                    <a:pt x="28136" y="2134"/>
                  </a:cubicBezTo>
                  <a:cubicBezTo>
                    <a:pt x="26049" y="1628"/>
                    <a:pt x="23943" y="1213"/>
                    <a:pt x="21818" y="919"/>
                  </a:cubicBezTo>
                  <a:cubicBezTo>
                    <a:pt x="17461" y="322"/>
                    <a:pt x="13080" y="105"/>
                    <a:pt x="8690" y="37"/>
                  </a:cubicBezTo>
                  <a:cubicBezTo>
                    <a:pt x="7627" y="17"/>
                    <a:pt x="6563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646;p30">
              <a:extLst>
                <a:ext uri="{FF2B5EF4-FFF2-40B4-BE49-F238E27FC236}">
                  <a16:creationId xmlns:a16="http://schemas.microsoft.com/office/drawing/2014/main" id="{3995AD06-8ECE-FF7F-8E6F-6AC6CD5836BC}"/>
                </a:ext>
              </a:extLst>
            </p:cNvPr>
            <p:cNvSpPr/>
            <p:nvPr/>
          </p:nvSpPr>
          <p:spPr>
            <a:xfrm>
              <a:off x="6635446" y="2212774"/>
              <a:ext cx="189789" cy="119025"/>
            </a:xfrm>
            <a:custGeom>
              <a:avLst/>
              <a:gdLst/>
              <a:ahLst/>
              <a:cxnLst/>
              <a:rect l="l" t="t" r="r" b="b"/>
              <a:pathLst>
                <a:path w="5490" h="3443" extrusionOk="0">
                  <a:moveTo>
                    <a:pt x="3833" y="0"/>
                  </a:moveTo>
                  <a:cubicBezTo>
                    <a:pt x="2283" y="0"/>
                    <a:pt x="734" y="982"/>
                    <a:pt x="198" y="2443"/>
                  </a:cubicBezTo>
                  <a:cubicBezTo>
                    <a:pt x="111" y="2674"/>
                    <a:pt x="1" y="2905"/>
                    <a:pt x="213" y="3127"/>
                  </a:cubicBezTo>
                  <a:cubicBezTo>
                    <a:pt x="316" y="3235"/>
                    <a:pt x="427" y="3274"/>
                    <a:pt x="542" y="3274"/>
                  </a:cubicBezTo>
                  <a:cubicBezTo>
                    <a:pt x="656" y="3274"/>
                    <a:pt x="774" y="3235"/>
                    <a:pt x="892" y="3190"/>
                  </a:cubicBezTo>
                  <a:cubicBezTo>
                    <a:pt x="1298" y="3036"/>
                    <a:pt x="1700" y="2962"/>
                    <a:pt x="2100" y="2962"/>
                  </a:cubicBezTo>
                  <a:cubicBezTo>
                    <a:pt x="2593" y="2962"/>
                    <a:pt x="3082" y="3075"/>
                    <a:pt x="3567" y="3291"/>
                  </a:cubicBezTo>
                  <a:cubicBezTo>
                    <a:pt x="3701" y="3352"/>
                    <a:pt x="3847" y="3443"/>
                    <a:pt x="3979" y="3443"/>
                  </a:cubicBezTo>
                  <a:cubicBezTo>
                    <a:pt x="4065" y="3443"/>
                    <a:pt x="4146" y="3404"/>
                    <a:pt x="4213" y="3291"/>
                  </a:cubicBezTo>
                  <a:cubicBezTo>
                    <a:pt x="4401" y="2963"/>
                    <a:pt x="4121" y="2818"/>
                    <a:pt x="3875" y="2688"/>
                  </a:cubicBezTo>
                  <a:cubicBezTo>
                    <a:pt x="3201" y="2327"/>
                    <a:pt x="2468" y="2163"/>
                    <a:pt x="1687" y="2149"/>
                  </a:cubicBezTo>
                  <a:cubicBezTo>
                    <a:pt x="2166" y="1241"/>
                    <a:pt x="2967" y="759"/>
                    <a:pt x="3927" y="759"/>
                  </a:cubicBezTo>
                  <a:cubicBezTo>
                    <a:pt x="4175" y="759"/>
                    <a:pt x="4433" y="792"/>
                    <a:pt x="4700" y="857"/>
                  </a:cubicBezTo>
                  <a:cubicBezTo>
                    <a:pt x="4830" y="887"/>
                    <a:pt x="4967" y="934"/>
                    <a:pt x="5085" y="934"/>
                  </a:cubicBezTo>
                  <a:cubicBezTo>
                    <a:pt x="5213" y="934"/>
                    <a:pt x="5319" y="880"/>
                    <a:pt x="5374" y="693"/>
                  </a:cubicBezTo>
                  <a:cubicBezTo>
                    <a:pt x="5490" y="298"/>
                    <a:pt x="5138" y="235"/>
                    <a:pt x="4863" y="153"/>
                  </a:cubicBezTo>
                  <a:cubicBezTo>
                    <a:pt x="4527" y="49"/>
                    <a:pt x="4180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647;p30">
              <a:extLst>
                <a:ext uri="{FF2B5EF4-FFF2-40B4-BE49-F238E27FC236}">
                  <a16:creationId xmlns:a16="http://schemas.microsoft.com/office/drawing/2014/main" id="{C93332ED-59FC-DF71-8BF0-4A1AFBEB0CCB}"/>
                </a:ext>
              </a:extLst>
            </p:cNvPr>
            <p:cNvSpPr/>
            <p:nvPr/>
          </p:nvSpPr>
          <p:spPr>
            <a:xfrm>
              <a:off x="6315403" y="2170633"/>
              <a:ext cx="141668" cy="117538"/>
            </a:xfrm>
            <a:custGeom>
              <a:avLst/>
              <a:gdLst/>
              <a:ahLst/>
              <a:cxnLst/>
              <a:rect l="l" t="t" r="r" b="b"/>
              <a:pathLst>
                <a:path w="4098" h="3400" extrusionOk="0">
                  <a:moveTo>
                    <a:pt x="473" y="1"/>
                  </a:moveTo>
                  <a:cubicBezTo>
                    <a:pt x="267" y="1"/>
                    <a:pt x="88" y="83"/>
                    <a:pt x="58" y="394"/>
                  </a:cubicBezTo>
                  <a:cubicBezTo>
                    <a:pt x="25" y="789"/>
                    <a:pt x="324" y="833"/>
                    <a:pt x="642" y="871"/>
                  </a:cubicBezTo>
                  <a:cubicBezTo>
                    <a:pt x="1658" y="996"/>
                    <a:pt x="2516" y="1411"/>
                    <a:pt x="3143" y="2283"/>
                  </a:cubicBezTo>
                  <a:cubicBezTo>
                    <a:pt x="3096" y="2294"/>
                    <a:pt x="3051" y="2299"/>
                    <a:pt x="3007" y="2299"/>
                  </a:cubicBezTo>
                  <a:cubicBezTo>
                    <a:pt x="2784" y="2299"/>
                    <a:pt x="2604" y="2174"/>
                    <a:pt x="2410" y="2134"/>
                  </a:cubicBezTo>
                  <a:cubicBezTo>
                    <a:pt x="2079" y="2065"/>
                    <a:pt x="1751" y="2014"/>
                    <a:pt x="1424" y="2014"/>
                  </a:cubicBezTo>
                  <a:cubicBezTo>
                    <a:pt x="1113" y="2014"/>
                    <a:pt x="805" y="2060"/>
                    <a:pt x="497" y="2177"/>
                  </a:cubicBezTo>
                  <a:cubicBezTo>
                    <a:pt x="217" y="2283"/>
                    <a:pt x="1" y="2452"/>
                    <a:pt x="121" y="2780"/>
                  </a:cubicBezTo>
                  <a:cubicBezTo>
                    <a:pt x="190" y="2972"/>
                    <a:pt x="332" y="3039"/>
                    <a:pt x="491" y="3039"/>
                  </a:cubicBezTo>
                  <a:cubicBezTo>
                    <a:pt x="574" y="3039"/>
                    <a:pt x="663" y="3020"/>
                    <a:pt x="748" y="2992"/>
                  </a:cubicBezTo>
                  <a:cubicBezTo>
                    <a:pt x="1070" y="2885"/>
                    <a:pt x="1386" y="2837"/>
                    <a:pt x="1695" y="2837"/>
                  </a:cubicBezTo>
                  <a:cubicBezTo>
                    <a:pt x="2282" y="2837"/>
                    <a:pt x="2848" y="3011"/>
                    <a:pt x="3403" y="3295"/>
                  </a:cubicBezTo>
                  <a:cubicBezTo>
                    <a:pt x="3508" y="3349"/>
                    <a:pt x="3610" y="3400"/>
                    <a:pt x="3710" y="3400"/>
                  </a:cubicBezTo>
                  <a:cubicBezTo>
                    <a:pt x="3789" y="3400"/>
                    <a:pt x="3866" y="3368"/>
                    <a:pt x="3943" y="3281"/>
                  </a:cubicBezTo>
                  <a:cubicBezTo>
                    <a:pt x="4097" y="3107"/>
                    <a:pt x="4078" y="2929"/>
                    <a:pt x="3991" y="2727"/>
                  </a:cubicBezTo>
                  <a:cubicBezTo>
                    <a:pt x="3379" y="1281"/>
                    <a:pt x="2295" y="399"/>
                    <a:pt x="777" y="42"/>
                  </a:cubicBezTo>
                  <a:cubicBezTo>
                    <a:pt x="679" y="20"/>
                    <a:pt x="57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648;p30">
              <a:extLst>
                <a:ext uri="{FF2B5EF4-FFF2-40B4-BE49-F238E27FC236}">
                  <a16:creationId xmlns:a16="http://schemas.microsoft.com/office/drawing/2014/main" id="{DB5376F2-1E9B-29E6-FF7F-7E826667AAF5}"/>
                </a:ext>
              </a:extLst>
            </p:cNvPr>
            <p:cNvSpPr/>
            <p:nvPr/>
          </p:nvSpPr>
          <p:spPr>
            <a:xfrm>
              <a:off x="6025366" y="2393469"/>
              <a:ext cx="986006" cy="757290"/>
            </a:xfrm>
            <a:custGeom>
              <a:avLst/>
              <a:gdLst/>
              <a:ahLst/>
              <a:cxnLst/>
              <a:rect l="l" t="t" r="r" b="b"/>
              <a:pathLst>
                <a:path w="28522" h="21906" extrusionOk="0">
                  <a:moveTo>
                    <a:pt x="3255" y="2202"/>
                  </a:moveTo>
                  <a:cubicBezTo>
                    <a:pt x="3304" y="2202"/>
                    <a:pt x="3354" y="2204"/>
                    <a:pt x="3407" y="2208"/>
                  </a:cubicBezTo>
                  <a:cubicBezTo>
                    <a:pt x="5436" y="2367"/>
                    <a:pt x="7470" y="2483"/>
                    <a:pt x="9499" y="2666"/>
                  </a:cubicBezTo>
                  <a:cubicBezTo>
                    <a:pt x="12526" y="2936"/>
                    <a:pt x="15552" y="3249"/>
                    <a:pt x="18584" y="3543"/>
                  </a:cubicBezTo>
                  <a:cubicBezTo>
                    <a:pt x="20988" y="3780"/>
                    <a:pt x="23393" y="4006"/>
                    <a:pt x="25798" y="4242"/>
                  </a:cubicBezTo>
                  <a:cubicBezTo>
                    <a:pt x="26131" y="4271"/>
                    <a:pt x="26396" y="4392"/>
                    <a:pt x="26463" y="4782"/>
                  </a:cubicBezTo>
                  <a:cubicBezTo>
                    <a:pt x="27230" y="9148"/>
                    <a:pt x="25634" y="14758"/>
                    <a:pt x="21369" y="17630"/>
                  </a:cubicBezTo>
                  <a:cubicBezTo>
                    <a:pt x="19528" y="18875"/>
                    <a:pt x="17503" y="19367"/>
                    <a:pt x="15353" y="19367"/>
                  </a:cubicBezTo>
                  <a:cubicBezTo>
                    <a:pt x="15038" y="19367"/>
                    <a:pt x="14720" y="19357"/>
                    <a:pt x="14400" y="19336"/>
                  </a:cubicBezTo>
                  <a:cubicBezTo>
                    <a:pt x="12159" y="19192"/>
                    <a:pt x="10034" y="18647"/>
                    <a:pt x="8034" y="17611"/>
                  </a:cubicBezTo>
                  <a:cubicBezTo>
                    <a:pt x="4699" y="15891"/>
                    <a:pt x="2844" y="13129"/>
                    <a:pt x="2270" y="9452"/>
                  </a:cubicBezTo>
                  <a:cubicBezTo>
                    <a:pt x="2106" y="8411"/>
                    <a:pt x="1957" y="7370"/>
                    <a:pt x="1995" y="6315"/>
                  </a:cubicBezTo>
                  <a:cubicBezTo>
                    <a:pt x="1947" y="5163"/>
                    <a:pt x="2116" y="4040"/>
                    <a:pt x="2400" y="2927"/>
                  </a:cubicBezTo>
                  <a:cubicBezTo>
                    <a:pt x="2531" y="2416"/>
                    <a:pt x="2789" y="2202"/>
                    <a:pt x="3255" y="2202"/>
                  </a:cubicBezTo>
                  <a:close/>
                  <a:moveTo>
                    <a:pt x="1643" y="0"/>
                  </a:moveTo>
                  <a:cubicBezTo>
                    <a:pt x="1134" y="0"/>
                    <a:pt x="925" y="163"/>
                    <a:pt x="810" y="681"/>
                  </a:cubicBezTo>
                  <a:cubicBezTo>
                    <a:pt x="72" y="4078"/>
                    <a:pt x="0" y="7471"/>
                    <a:pt x="790" y="10869"/>
                  </a:cubicBezTo>
                  <a:cubicBezTo>
                    <a:pt x="1812" y="15279"/>
                    <a:pt x="4097" y="18715"/>
                    <a:pt x="8371" y="20589"/>
                  </a:cubicBezTo>
                  <a:cubicBezTo>
                    <a:pt x="10387" y="21473"/>
                    <a:pt x="12466" y="21906"/>
                    <a:pt x="14593" y="21906"/>
                  </a:cubicBezTo>
                  <a:cubicBezTo>
                    <a:pt x="15447" y="21906"/>
                    <a:pt x="16308" y="21836"/>
                    <a:pt x="17176" y="21698"/>
                  </a:cubicBezTo>
                  <a:cubicBezTo>
                    <a:pt x="21745" y="20965"/>
                    <a:pt x="25056" y="18532"/>
                    <a:pt x="26868" y="14228"/>
                  </a:cubicBezTo>
                  <a:cubicBezTo>
                    <a:pt x="28478" y="10397"/>
                    <a:pt x="28521" y="6445"/>
                    <a:pt x="27596" y="2435"/>
                  </a:cubicBezTo>
                  <a:cubicBezTo>
                    <a:pt x="27499" y="2001"/>
                    <a:pt x="27249" y="1914"/>
                    <a:pt x="26916" y="1842"/>
                  </a:cubicBezTo>
                  <a:cubicBezTo>
                    <a:pt x="25061" y="1433"/>
                    <a:pt x="23186" y="1110"/>
                    <a:pt x="21297" y="869"/>
                  </a:cubicBezTo>
                  <a:cubicBezTo>
                    <a:pt x="16714" y="286"/>
                    <a:pt x="12106" y="155"/>
                    <a:pt x="7494" y="20"/>
                  </a:cubicBezTo>
                  <a:cubicBezTo>
                    <a:pt x="6443" y="20"/>
                    <a:pt x="5391" y="29"/>
                    <a:pt x="4340" y="29"/>
                  </a:cubicBezTo>
                  <a:cubicBezTo>
                    <a:pt x="3463" y="29"/>
                    <a:pt x="2587" y="23"/>
                    <a:pt x="1711" y="1"/>
                  </a:cubicBezTo>
                  <a:cubicBezTo>
                    <a:pt x="1688" y="1"/>
                    <a:pt x="1665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649;p30">
              <a:extLst>
                <a:ext uri="{FF2B5EF4-FFF2-40B4-BE49-F238E27FC236}">
                  <a16:creationId xmlns:a16="http://schemas.microsoft.com/office/drawing/2014/main" id="{5B25229A-D9C5-1D75-6273-D9BA227CE502}"/>
                </a:ext>
              </a:extLst>
            </p:cNvPr>
            <p:cNvSpPr/>
            <p:nvPr/>
          </p:nvSpPr>
          <p:spPr>
            <a:xfrm>
              <a:off x="6092673" y="2469556"/>
              <a:ext cx="874033" cy="593463"/>
            </a:xfrm>
            <a:custGeom>
              <a:avLst/>
              <a:gdLst/>
              <a:ahLst/>
              <a:cxnLst/>
              <a:rect l="l" t="t" r="r" b="b"/>
              <a:pathLst>
                <a:path w="25283" h="17167" extrusionOk="0">
                  <a:moveTo>
                    <a:pt x="2503" y="792"/>
                  </a:moveTo>
                  <a:cubicBezTo>
                    <a:pt x="2586" y="792"/>
                    <a:pt x="2686" y="797"/>
                    <a:pt x="2805" y="803"/>
                  </a:cubicBezTo>
                  <a:cubicBezTo>
                    <a:pt x="3557" y="860"/>
                    <a:pt x="4203" y="928"/>
                    <a:pt x="4848" y="952"/>
                  </a:cubicBezTo>
                  <a:cubicBezTo>
                    <a:pt x="5215" y="966"/>
                    <a:pt x="5321" y="1121"/>
                    <a:pt x="5224" y="1458"/>
                  </a:cubicBezTo>
                  <a:cubicBezTo>
                    <a:pt x="5195" y="1564"/>
                    <a:pt x="5191" y="1675"/>
                    <a:pt x="5166" y="1786"/>
                  </a:cubicBezTo>
                  <a:cubicBezTo>
                    <a:pt x="5001" y="2658"/>
                    <a:pt x="4605" y="3092"/>
                    <a:pt x="3961" y="3092"/>
                  </a:cubicBezTo>
                  <a:cubicBezTo>
                    <a:pt x="3947" y="3092"/>
                    <a:pt x="3933" y="3092"/>
                    <a:pt x="3918" y="3092"/>
                  </a:cubicBezTo>
                  <a:cubicBezTo>
                    <a:pt x="2998" y="3068"/>
                    <a:pt x="2313" y="2485"/>
                    <a:pt x="2198" y="1632"/>
                  </a:cubicBezTo>
                  <a:cubicBezTo>
                    <a:pt x="2101" y="911"/>
                    <a:pt x="2085" y="792"/>
                    <a:pt x="2503" y="792"/>
                  </a:cubicBezTo>
                  <a:close/>
                  <a:moveTo>
                    <a:pt x="8697" y="1323"/>
                  </a:moveTo>
                  <a:cubicBezTo>
                    <a:pt x="8839" y="1323"/>
                    <a:pt x="9024" y="1336"/>
                    <a:pt x="9263" y="1352"/>
                  </a:cubicBezTo>
                  <a:cubicBezTo>
                    <a:pt x="9673" y="1386"/>
                    <a:pt x="10294" y="1453"/>
                    <a:pt x="10916" y="1487"/>
                  </a:cubicBezTo>
                  <a:cubicBezTo>
                    <a:pt x="11239" y="1501"/>
                    <a:pt x="11359" y="1622"/>
                    <a:pt x="11287" y="1940"/>
                  </a:cubicBezTo>
                  <a:cubicBezTo>
                    <a:pt x="11239" y="2162"/>
                    <a:pt x="11244" y="2388"/>
                    <a:pt x="11186" y="2605"/>
                  </a:cubicBezTo>
                  <a:cubicBezTo>
                    <a:pt x="11046" y="3106"/>
                    <a:pt x="10887" y="3627"/>
                    <a:pt x="10246" y="3675"/>
                  </a:cubicBezTo>
                  <a:cubicBezTo>
                    <a:pt x="10162" y="3682"/>
                    <a:pt x="10078" y="3686"/>
                    <a:pt x="9996" y="3686"/>
                  </a:cubicBezTo>
                  <a:cubicBezTo>
                    <a:pt x="9444" y="3686"/>
                    <a:pt x="8952" y="3515"/>
                    <a:pt x="8641" y="2962"/>
                  </a:cubicBezTo>
                  <a:cubicBezTo>
                    <a:pt x="8497" y="2706"/>
                    <a:pt x="8415" y="2432"/>
                    <a:pt x="8362" y="2142"/>
                  </a:cubicBezTo>
                  <a:cubicBezTo>
                    <a:pt x="8238" y="1473"/>
                    <a:pt x="8208" y="1323"/>
                    <a:pt x="8697" y="1323"/>
                  </a:cubicBezTo>
                  <a:close/>
                  <a:moveTo>
                    <a:pt x="14403" y="1829"/>
                  </a:moveTo>
                  <a:cubicBezTo>
                    <a:pt x="14514" y="1829"/>
                    <a:pt x="14643" y="1889"/>
                    <a:pt x="14754" y="1889"/>
                  </a:cubicBezTo>
                  <a:cubicBezTo>
                    <a:pt x="14789" y="1889"/>
                    <a:pt x="14823" y="1883"/>
                    <a:pt x="14853" y="1868"/>
                  </a:cubicBezTo>
                  <a:cubicBezTo>
                    <a:pt x="15268" y="1911"/>
                    <a:pt x="15668" y="1930"/>
                    <a:pt x="16058" y="2012"/>
                  </a:cubicBezTo>
                  <a:cubicBezTo>
                    <a:pt x="16097" y="2020"/>
                    <a:pt x="16139" y="2023"/>
                    <a:pt x="16183" y="2023"/>
                  </a:cubicBezTo>
                  <a:cubicBezTo>
                    <a:pt x="16294" y="2023"/>
                    <a:pt x="16416" y="2005"/>
                    <a:pt x="16529" y="2005"/>
                  </a:cubicBezTo>
                  <a:cubicBezTo>
                    <a:pt x="16762" y="2005"/>
                    <a:pt x="16955" y="2081"/>
                    <a:pt x="16926" y="2547"/>
                  </a:cubicBezTo>
                  <a:cubicBezTo>
                    <a:pt x="16853" y="3791"/>
                    <a:pt x="16564" y="4301"/>
                    <a:pt x="15846" y="4316"/>
                  </a:cubicBezTo>
                  <a:cubicBezTo>
                    <a:pt x="15838" y="4316"/>
                    <a:pt x="15829" y="4316"/>
                    <a:pt x="15821" y="4316"/>
                  </a:cubicBezTo>
                  <a:cubicBezTo>
                    <a:pt x="14724" y="4316"/>
                    <a:pt x="13820" y="3069"/>
                    <a:pt x="14184" y="2012"/>
                  </a:cubicBezTo>
                  <a:cubicBezTo>
                    <a:pt x="14233" y="1869"/>
                    <a:pt x="14312" y="1829"/>
                    <a:pt x="14403" y="1829"/>
                  </a:cubicBezTo>
                  <a:close/>
                  <a:moveTo>
                    <a:pt x="19764" y="2335"/>
                  </a:moveTo>
                  <a:cubicBezTo>
                    <a:pt x="19851" y="2335"/>
                    <a:pt x="19954" y="2346"/>
                    <a:pt x="20073" y="2369"/>
                  </a:cubicBezTo>
                  <a:cubicBezTo>
                    <a:pt x="20858" y="2518"/>
                    <a:pt x="21673" y="2538"/>
                    <a:pt x="22478" y="2581"/>
                  </a:cubicBezTo>
                  <a:cubicBezTo>
                    <a:pt x="22863" y="2605"/>
                    <a:pt x="22964" y="2754"/>
                    <a:pt x="22902" y="3130"/>
                  </a:cubicBezTo>
                  <a:cubicBezTo>
                    <a:pt x="22705" y="4324"/>
                    <a:pt x="22072" y="4983"/>
                    <a:pt x="21157" y="4983"/>
                  </a:cubicBezTo>
                  <a:cubicBezTo>
                    <a:pt x="20926" y="4983"/>
                    <a:pt x="20678" y="4941"/>
                    <a:pt x="20415" y="4856"/>
                  </a:cubicBezTo>
                  <a:cubicBezTo>
                    <a:pt x="19658" y="4605"/>
                    <a:pt x="19388" y="4147"/>
                    <a:pt x="19369" y="2957"/>
                  </a:cubicBezTo>
                  <a:cubicBezTo>
                    <a:pt x="19290" y="2562"/>
                    <a:pt x="19370" y="2335"/>
                    <a:pt x="19764" y="2335"/>
                  </a:cubicBezTo>
                  <a:close/>
                  <a:moveTo>
                    <a:pt x="1308" y="1"/>
                  </a:moveTo>
                  <a:cubicBezTo>
                    <a:pt x="842" y="1"/>
                    <a:pt x="584" y="215"/>
                    <a:pt x="453" y="726"/>
                  </a:cubicBezTo>
                  <a:cubicBezTo>
                    <a:pt x="169" y="1839"/>
                    <a:pt x="0" y="2962"/>
                    <a:pt x="48" y="4114"/>
                  </a:cubicBezTo>
                  <a:cubicBezTo>
                    <a:pt x="10" y="5169"/>
                    <a:pt x="159" y="6210"/>
                    <a:pt x="323" y="7251"/>
                  </a:cubicBezTo>
                  <a:cubicBezTo>
                    <a:pt x="897" y="10928"/>
                    <a:pt x="2752" y="13690"/>
                    <a:pt x="6087" y="15410"/>
                  </a:cubicBezTo>
                  <a:cubicBezTo>
                    <a:pt x="8087" y="16446"/>
                    <a:pt x="10212" y="16991"/>
                    <a:pt x="12453" y="17135"/>
                  </a:cubicBezTo>
                  <a:cubicBezTo>
                    <a:pt x="12773" y="17156"/>
                    <a:pt x="13091" y="17166"/>
                    <a:pt x="13406" y="17166"/>
                  </a:cubicBezTo>
                  <a:cubicBezTo>
                    <a:pt x="15556" y="17166"/>
                    <a:pt x="17581" y="16674"/>
                    <a:pt x="19422" y="15429"/>
                  </a:cubicBezTo>
                  <a:cubicBezTo>
                    <a:pt x="23687" y="12557"/>
                    <a:pt x="25283" y="6947"/>
                    <a:pt x="24516" y="2581"/>
                  </a:cubicBezTo>
                  <a:cubicBezTo>
                    <a:pt x="24449" y="2191"/>
                    <a:pt x="24184" y="2075"/>
                    <a:pt x="23851" y="2041"/>
                  </a:cubicBezTo>
                  <a:cubicBezTo>
                    <a:pt x="21446" y="1805"/>
                    <a:pt x="19041" y="1579"/>
                    <a:pt x="16637" y="1342"/>
                  </a:cubicBezTo>
                  <a:cubicBezTo>
                    <a:pt x="13605" y="1048"/>
                    <a:pt x="10579" y="735"/>
                    <a:pt x="7552" y="465"/>
                  </a:cubicBezTo>
                  <a:cubicBezTo>
                    <a:pt x="5523" y="282"/>
                    <a:pt x="3489" y="166"/>
                    <a:pt x="1460" y="7"/>
                  </a:cubicBezTo>
                  <a:cubicBezTo>
                    <a:pt x="1407" y="3"/>
                    <a:pt x="1357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650;p30">
              <a:extLst>
                <a:ext uri="{FF2B5EF4-FFF2-40B4-BE49-F238E27FC236}">
                  <a16:creationId xmlns:a16="http://schemas.microsoft.com/office/drawing/2014/main" id="{85CCEADC-6AE2-CFDC-F471-C13AB6E27BCE}"/>
                </a:ext>
              </a:extLst>
            </p:cNvPr>
            <p:cNvSpPr/>
            <p:nvPr/>
          </p:nvSpPr>
          <p:spPr>
            <a:xfrm>
              <a:off x="6759516" y="2550276"/>
              <a:ext cx="127045" cy="91541"/>
            </a:xfrm>
            <a:custGeom>
              <a:avLst/>
              <a:gdLst/>
              <a:ahLst/>
              <a:cxnLst/>
              <a:rect l="l" t="t" r="r" b="b"/>
              <a:pathLst>
                <a:path w="3675" h="2648" extrusionOk="0">
                  <a:moveTo>
                    <a:pt x="474" y="0"/>
                  </a:moveTo>
                  <a:cubicBezTo>
                    <a:pt x="80" y="0"/>
                    <a:pt x="0" y="227"/>
                    <a:pt x="79" y="622"/>
                  </a:cubicBezTo>
                  <a:cubicBezTo>
                    <a:pt x="98" y="1807"/>
                    <a:pt x="368" y="2270"/>
                    <a:pt x="1125" y="2521"/>
                  </a:cubicBezTo>
                  <a:cubicBezTo>
                    <a:pt x="1388" y="2606"/>
                    <a:pt x="1636" y="2648"/>
                    <a:pt x="1867" y="2648"/>
                  </a:cubicBezTo>
                  <a:cubicBezTo>
                    <a:pt x="2782" y="2648"/>
                    <a:pt x="3415" y="1989"/>
                    <a:pt x="3612" y="795"/>
                  </a:cubicBezTo>
                  <a:cubicBezTo>
                    <a:pt x="3674" y="419"/>
                    <a:pt x="3573" y="270"/>
                    <a:pt x="3188" y="246"/>
                  </a:cubicBezTo>
                  <a:cubicBezTo>
                    <a:pt x="2383" y="203"/>
                    <a:pt x="1568" y="183"/>
                    <a:pt x="783" y="34"/>
                  </a:cubicBezTo>
                  <a:cubicBezTo>
                    <a:pt x="664" y="11"/>
                    <a:pt x="561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651;p30">
              <a:extLst>
                <a:ext uri="{FF2B5EF4-FFF2-40B4-BE49-F238E27FC236}">
                  <a16:creationId xmlns:a16="http://schemas.microsoft.com/office/drawing/2014/main" id="{8CA2F846-CD7B-5BB2-657A-6744A67F41BD}"/>
                </a:ext>
              </a:extLst>
            </p:cNvPr>
            <p:cNvSpPr/>
            <p:nvPr/>
          </p:nvSpPr>
          <p:spPr>
            <a:xfrm>
              <a:off x="6376383" y="2515292"/>
              <a:ext cx="108999" cy="81689"/>
            </a:xfrm>
            <a:custGeom>
              <a:avLst/>
              <a:gdLst/>
              <a:ahLst/>
              <a:cxnLst/>
              <a:rect l="l" t="t" r="r" b="b"/>
              <a:pathLst>
                <a:path w="3153" h="2363" extrusionOk="0">
                  <a:moveTo>
                    <a:pt x="490" y="0"/>
                  </a:moveTo>
                  <a:cubicBezTo>
                    <a:pt x="1" y="0"/>
                    <a:pt x="31" y="150"/>
                    <a:pt x="155" y="819"/>
                  </a:cubicBezTo>
                  <a:cubicBezTo>
                    <a:pt x="208" y="1109"/>
                    <a:pt x="290" y="1383"/>
                    <a:pt x="434" y="1639"/>
                  </a:cubicBezTo>
                  <a:cubicBezTo>
                    <a:pt x="745" y="2192"/>
                    <a:pt x="1237" y="2363"/>
                    <a:pt x="1789" y="2363"/>
                  </a:cubicBezTo>
                  <a:cubicBezTo>
                    <a:pt x="1871" y="2363"/>
                    <a:pt x="1955" y="2359"/>
                    <a:pt x="2039" y="2352"/>
                  </a:cubicBezTo>
                  <a:cubicBezTo>
                    <a:pt x="2680" y="2304"/>
                    <a:pt x="2839" y="1783"/>
                    <a:pt x="2979" y="1282"/>
                  </a:cubicBezTo>
                  <a:cubicBezTo>
                    <a:pt x="3037" y="1065"/>
                    <a:pt x="3032" y="839"/>
                    <a:pt x="3080" y="617"/>
                  </a:cubicBezTo>
                  <a:cubicBezTo>
                    <a:pt x="3152" y="299"/>
                    <a:pt x="3032" y="178"/>
                    <a:pt x="2709" y="164"/>
                  </a:cubicBezTo>
                  <a:cubicBezTo>
                    <a:pt x="2087" y="130"/>
                    <a:pt x="1466" y="63"/>
                    <a:pt x="1056" y="29"/>
                  </a:cubicBezTo>
                  <a:cubicBezTo>
                    <a:pt x="817" y="13"/>
                    <a:pt x="632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652;p30">
              <a:extLst>
                <a:ext uri="{FF2B5EF4-FFF2-40B4-BE49-F238E27FC236}">
                  <a16:creationId xmlns:a16="http://schemas.microsoft.com/office/drawing/2014/main" id="{FB8962DA-1940-B53C-8FE1-DB43C7B1BD60}"/>
                </a:ext>
              </a:extLst>
            </p:cNvPr>
            <p:cNvSpPr/>
            <p:nvPr/>
          </p:nvSpPr>
          <p:spPr>
            <a:xfrm>
              <a:off x="6164750" y="2496935"/>
              <a:ext cx="111869" cy="79546"/>
            </a:xfrm>
            <a:custGeom>
              <a:avLst/>
              <a:gdLst/>
              <a:ahLst/>
              <a:cxnLst/>
              <a:rect l="l" t="t" r="r" b="b"/>
              <a:pathLst>
                <a:path w="3236" h="2301" extrusionOk="0">
                  <a:moveTo>
                    <a:pt x="418" y="0"/>
                  </a:moveTo>
                  <a:cubicBezTo>
                    <a:pt x="0" y="0"/>
                    <a:pt x="16" y="119"/>
                    <a:pt x="113" y="840"/>
                  </a:cubicBezTo>
                  <a:cubicBezTo>
                    <a:pt x="228" y="1693"/>
                    <a:pt x="913" y="2276"/>
                    <a:pt x="1833" y="2300"/>
                  </a:cubicBezTo>
                  <a:cubicBezTo>
                    <a:pt x="1848" y="2300"/>
                    <a:pt x="1862" y="2300"/>
                    <a:pt x="1876" y="2300"/>
                  </a:cubicBezTo>
                  <a:cubicBezTo>
                    <a:pt x="2520" y="2300"/>
                    <a:pt x="2916" y="1866"/>
                    <a:pt x="3081" y="994"/>
                  </a:cubicBezTo>
                  <a:cubicBezTo>
                    <a:pt x="3106" y="883"/>
                    <a:pt x="3110" y="772"/>
                    <a:pt x="3139" y="666"/>
                  </a:cubicBezTo>
                  <a:cubicBezTo>
                    <a:pt x="3236" y="329"/>
                    <a:pt x="3134" y="174"/>
                    <a:pt x="2763" y="160"/>
                  </a:cubicBezTo>
                  <a:cubicBezTo>
                    <a:pt x="2118" y="136"/>
                    <a:pt x="1472" y="68"/>
                    <a:pt x="720" y="11"/>
                  </a:cubicBezTo>
                  <a:cubicBezTo>
                    <a:pt x="601" y="5"/>
                    <a:pt x="501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653;p30">
              <a:extLst>
                <a:ext uri="{FF2B5EF4-FFF2-40B4-BE49-F238E27FC236}">
                  <a16:creationId xmlns:a16="http://schemas.microsoft.com/office/drawing/2014/main" id="{C862AC1D-34D6-5912-9469-27377965CC51}"/>
                </a:ext>
              </a:extLst>
            </p:cNvPr>
            <p:cNvSpPr/>
            <p:nvPr/>
          </p:nvSpPr>
          <p:spPr>
            <a:xfrm>
              <a:off x="6570421" y="2532784"/>
              <a:ext cx="108377" cy="86010"/>
            </a:xfrm>
            <a:custGeom>
              <a:avLst/>
              <a:gdLst/>
              <a:ahLst/>
              <a:cxnLst/>
              <a:rect l="l" t="t" r="r" b="b"/>
              <a:pathLst>
                <a:path w="3135" h="2488" extrusionOk="0">
                  <a:moveTo>
                    <a:pt x="583" y="0"/>
                  </a:moveTo>
                  <a:cubicBezTo>
                    <a:pt x="492" y="0"/>
                    <a:pt x="413" y="40"/>
                    <a:pt x="364" y="183"/>
                  </a:cubicBezTo>
                  <a:cubicBezTo>
                    <a:pt x="0" y="1240"/>
                    <a:pt x="904" y="2487"/>
                    <a:pt x="2001" y="2487"/>
                  </a:cubicBezTo>
                  <a:cubicBezTo>
                    <a:pt x="2009" y="2487"/>
                    <a:pt x="2018" y="2487"/>
                    <a:pt x="2026" y="2487"/>
                  </a:cubicBezTo>
                  <a:cubicBezTo>
                    <a:pt x="2744" y="2472"/>
                    <a:pt x="3033" y="1962"/>
                    <a:pt x="3106" y="718"/>
                  </a:cubicBezTo>
                  <a:cubicBezTo>
                    <a:pt x="3135" y="252"/>
                    <a:pt x="2942" y="176"/>
                    <a:pt x="2709" y="176"/>
                  </a:cubicBezTo>
                  <a:cubicBezTo>
                    <a:pt x="2596" y="176"/>
                    <a:pt x="2474" y="194"/>
                    <a:pt x="2363" y="194"/>
                  </a:cubicBezTo>
                  <a:cubicBezTo>
                    <a:pt x="2319" y="194"/>
                    <a:pt x="2277" y="191"/>
                    <a:pt x="2238" y="183"/>
                  </a:cubicBezTo>
                  <a:cubicBezTo>
                    <a:pt x="1848" y="101"/>
                    <a:pt x="1448" y="82"/>
                    <a:pt x="1033" y="39"/>
                  </a:cubicBezTo>
                  <a:cubicBezTo>
                    <a:pt x="1003" y="54"/>
                    <a:pt x="969" y="60"/>
                    <a:pt x="934" y="60"/>
                  </a:cubicBezTo>
                  <a:cubicBezTo>
                    <a:pt x="823" y="60"/>
                    <a:pt x="694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5642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62"/>
          <p:cNvSpPr/>
          <p:nvPr/>
        </p:nvSpPr>
        <p:spPr>
          <a:xfrm rot="19226128">
            <a:off x="162609" y="1270756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58;p36">
            <a:extLst>
              <a:ext uri="{FF2B5EF4-FFF2-40B4-BE49-F238E27FC236}">
                <a16:creationId xmlns:a16="http://schemas.microsoft.com/office/drawing/2014/main" id="{1BD1C0CF-AA0A-0C88-5F72-5325FB137ADE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04.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  <a:endParaRPr lang="zh-TW" altLang="en-US" dirty="0"/>
          </a:p>
        </p:txBody>
      </p:sp>
      <p:grpSp>
        <p:nvGrpSpPr>
          <p:cNvPr id="1886" name="Google Shape;1886;p62"/>
          <p:cNvGrpSpPr/>
          <p:nvPr/>
        </p:nvGrpSpPr>
        <p:grpSpPr>
          <a:xfrm rot="408452">
            <a:off x="7705478" y="1810587"/>
            <a:ext cx="675005" cy="377078"/>
            <a:chOff x="2435325" y="2962750"/>
            <a:chExt cx="225775" cy="126125"/>
          </a:xfrm>
        </p:grpSpPr>
        <p:sp>
          <p:nvSpPr>
            <p:cNvPr id="1887" name="Google Shape;1887;p62"/>
            <p:cNvSpPr/>
            <p:nvPr/>
          </p:nvSpPr>
          <p:spPr>
            <a:xfrm>
              <a:off x="2435325" y="3020900"/>
              <a:ext cx="56875" cy="67000"/>
            </a:xfrm>
            <a:custGeom>
              <a:avLst/>
              <a:gdLst/>
              <a:ahLst/>
              <a:cxnLst/>
              <a:rect l="l" t="t" r="r" b="b"/>
              <a:pathLst>
                <a:path w="2275" h="2680" extrusionOk="0">
                  <a:moveTo>
                    <a:pt x="1275" y="1"/>
                  </a:moveTo>
                  <a:cubicBezTo>
                    <a:pt x="848" y="1"/>
                    <a:pt x="424" y="206"/>
                    <a:pt x="208" y="610"/>
                  </a:cubicBezTo>
                  <a:cubicBezTo>
                    <a:pt x="32" y="942"/>
                    <a:pt x="0" y="1356"/>
                    <a:pt x="141" y="1706"/>
                  </a:cubicBezTo>
                  <a:cubicBezTo>
                    <a:pt x="278" y="2047"/>
                    <a:pt x="556" y="2347"/>
                    <a:pt x="882" y="2515"/>
                  </a:cubicBezTo>
                  <a:cubicBezTo>
                    <a:pt x="1056" y="2606"/>
                    <a:pt x="1264" y="2679"/>
                    <a:pt x="1464" y="2680"/>
                  </a:cubicBezTo>
                  <a:cubicBezTo>
                    <a:pt x="1464" y="2680"/>
                    <a:pt x="1465" y="2680"/>
                    <a:pt x="1466" y="2680"/>
                  </a:cubicBezTo>
                  <a:cubicBezTo>
                    <a:pt x="1679" y="2680"/>
                    <a:pt x="1679" y="2345"/>
                    <a:pt x="1463" y="2344"/>
                  </a:cubicBezTo>
                  <a:cubicBezTo>
                    <a:pt x="1455" y="2344"/>
                    <a:pt x="1448" y="2343"/>
                    <a:pt x="1440" y="2343"/>
                  </a:cubicBezTo>
                  <a:cubicBezTo>
                    <a:pt x="1431" y="2342"/>
                    <a:pt x="1421" y="2341"/>
                    <a:pt x="1412" y="2341"/>
                  </a:cubicBezTo>
                  <a:cubicBezTo>
                    <a:pt x="1409" y="2341"/>
                    <a:pt x="1407" y="2340"/>
                    <a:pt x="1405" y="2340"/>
                  </a:cubicBezTo>
                  <a:lnTo>
                    <a:pt x="1405" y="2340"/>
                  </a:lnTo>
                  <a:cubicBezTo>
                    <a:pt x="1406" y="2340"/>
                    <a:pt x="1404" y="2340"/>
                    <a:pt x="1399" y="2339"/>
                  </a:cubicBezTo>
                  <a:cubicBezTo>
                    <a:pt x="1317" y="2323"/>
                    <a:pt x="1237" y="2304"/>
                    <a:pt x="1158" y="2274"/>
                  </a:cubicBezTo>
                  <a:cubicBezTo>
                    <a:pt x="911" y="2180"/>
                    <a:pt x="693" y="1987"/>
                    <a:pt x="547" y="1762"/>
                  </a:cubicBezTo>
                  <a:cubicBezTo>
                    <a:pt x="225" y="1270"/>
                    <a:pt x="417" y="532"/>
                    <a:pt x="1013" y="367"/>
                  </a:cubicBezTo>
                  <a:cubicBezTo>
                    <a:pt x="1098" y="343"/>
                    <a:pt x="1186" y="332"/>
                    <a:pt x="1274" y="332"/>
                  </a:cubicBezTo>
                  <a:cubicBezTo>
                    <a:pt x="1510" y="332"/>
                    <a:pt x="1744" y="416"/>
                    <a:pt x="1916" y="582"/>
                  </a:cubicBezTo>
                  <a:cubicBezTo>
                    <a:pt x="1951" y="615"/>
                    <a:pt x="1990" y="629"/>
                    <a:pt x="2028" y="629"/>
                  </a:cubicBezTo>
                  <a:cubicBezTo>
                    <a:pt x="2158" y="629"/>
                    <a:pt x="2275" y="461"/>
                    <a:pt x="2154" y="344"/>
                  </a:cubicBezTo>
                  <a:cubicBezTo>
                    <a:pt x="1914" y="114"/>
                    <a:pt x="1593" y="1"/>
                    <a:pt x="1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2"/>
            <p:cNvSpPr/>
            <p:nvPr/>
          </p:nvSpPr>
          <p:spPr>
            <a:xfrm>
              <a:off x="2475425" y="2962750"/>
              <a:ext cx="86500" cy="68525"/>
            </a:xfrm>
            <a:custGeom>
              <a:avLst/>
              <a:gdLst/>
              <a:ahLst/>
              <a:cxnLst/>
              <a:rect l="l" t="t" r="r" b="b"/>
              <a:pathLst>
                <a:path w="3460" h="2741" extrusionOk="0">
                  <a:moveTo>
                    <a:pt x="1822" y="1"/>
                  </a:moveTo>
                  <a:cubicBezTo>
                    <a:pt x="1041" y="1"/>
                    <a:pt x="332" y="546"/>
                    <a:pt x="126" y="1298"/>
                  </a:cubicBezTo>
                  <a:cubicBezTo>
                    <a:pt x="1" y="1752"/>
                    <a:pt x="53" y="2232"/>
                    <a:pt x="254" y="2654"/>
                  </a:cubicBezTo>
                  <a:cubicBezTo>
                    <a:pt x="283" y="2715"/>
                    <a:pt x="332" y="2741"/>
                    <a:pt x="382" y="2741"/>
                  </a:cubicBezTo>
                  <a:cubicBezTo>
                    <a:pt x="491" y="2741"/>
                    <a:pt x="608" y="2619"/>
                    <a:pt x="544" y="2485"/>
                  </a:cubicBezTo>
                  <a:cubicBezTo>
                    <a:pt x="174" y="1706"/>
                    <a:pt x="513" y="718"/>
                    <a:pt x="1345" y="423"/>
                  </a:cubicBezTo>
                  <a:cubicBezTo>
                    <a:pt x="1495" y="369"/>
                    <a:pt x="1648" y="344"/>
                    <a:pt x="1799" y="344"/>
                  </a:cubicBezTo>
                  <a:cubicBezTo>
                    <a:pt x="2421" y="344"/>
                    <a:pt x="2994" y="777"/>
                    <a:pt x="3113" y="1433"/>
                  </a:cubicBezTo>
                  <a:cubicBezTo>
                    <a:pt x="3128" y="1517"/>
                    <a:pt x="3188" y="1554"/>
                    <a:pt x="3253" y="1554"/>
                  </a:cubicBezTo>
                  <a:cubicBezTo>
                    <a:pt x="3351" y="1554"/>
                    <a:pt x="3459" y="1471"/>
                    <a:pt x="3437" y="1343"/>
                  </a:cubicBezTo>
                  <a:cubicBezTo>
                    <a:pt x="3302" y="594"/>
                    <a:pt x="2612" y="16"/>
                    <a:pt x="1853" y="1"/>
                  </a:cubicBezTo>
                  <a:cubicBezTo>
                    <a:pt x="1843" y="1"/>
                    <a:pt x="1832" y="1"/>
                    <a:pt x="1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2"/>
            <p:cNvSpPr/>
            <p:nvPr/>
          </p:nvSpPr>
          <p:spPr>
            <a:xfrm>
              <a:off x="2553075" y="2977450"/>
              <a:ext cx="66375" cy="56650"/>
            </a:xfrm>
            <a:custGeom>
              <a:avLst/>
              <a:gdLst/>
              <a:ahLst/>
              <a:cxnLst/>
              <a:rect l="l" t="t" r="r" b="b"/>
              <a:pathLst>
                <a:path w="2655" h="2266" extrusionOk="0">
                  <a:moveTo>
                    <a:pt x="1216" y="1"/>
                  </a:moveTo>
                  <a:cubicBezTo>
                    <a:pt x="1085" y="1"/>
                    <a:pt x="952" y="22"/>
                    <a:pt x="823" y="65"/>
                  </a:cubicBezTo>
                  <a:cubicBezTo>
                    <a:pt x="508" y="173"/>
                    <a:pt x="238" y="388"/>
                    <a:pt x="74" y="680"/>
                  </a:cubicBezTo>
                  <a:cubicBezTo>
                    <a:pt x="0" y="810"/>
                    <a:pt x="117" y="931"/>
                    <a:pt x="231" y="931"/>
                  </a:cubicBezTo>
                  <a:cubicBezTo>
                    <a:pt x="281" y="931"/>
                    <a:pt x="332" y="907"/>
                    <a:pt x="364" y="849"/>
                  </a:cubicBezTo>
                  <a:cubicBezTo>
                    <a:pt x="547" y="524"/>
                    <a:pt x="884" y="342"/>
                    <a:pt x="1228" y="342"/>
                  </a:cubicBezTo>
                  <a:cubicBezTo>
                    <a:pt x="1423" y="342"/>
                    <a:pt x="1621" y="401"/>
                    <a:pt x="1794" y="525"/>
                  </a:cubicBezTo>
                  <a:cubicBezTo>
                    <a:pt x="2263" y="861"/>
                    <a:pt x="2323" y="1551"/>
                    <a:pt x="1936" y="1975"/>
                  </a:cubicBezTo>
                  <a:cubicBezTo>
                    <a:pt x="1824" y="2097"/>
                    <a:pt x="1937" y="2265"/>
                    <a:pt x="2062" y="2265"/>
                  </a:cubicBezTo>
                  <a:cubicBezTo>
                    <a:pt x="2100" y="2265"/>
                    <a:pt x="2139" y="2250"/>
                    <a:pt x="2174" y="2212"/>
                  </a:cubicBezTo>
                  <a:cubicBezTo>
                    <a:pt x="2568" y="1781"/>
                    <a:pt x="2655" y="1101"/>
                    <a:pt x="2326" y="605"/>
                  </a:cubicBezTo>
                  <a:cubicBezTo>
                    <a:pt x="2079" y="231"/>
                    <a:pt x="1654" y="1"/>
                    <a:pt x="1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2"/>
            <p:cNvSpPr/>
            <p:nvPr/>
          </p:nvSpPr>
          <p:spPr>
            <a:xfrm>
              <a:off x="2466475" y="3019950"/>
              <a:ext cx="194625" cy="68925"/>
            </a:xfrm>
            <a:custGeom>
              <a:avLst/>
              <a:gdLst/>
              <a:ahLst/>
              <a:cxnLst/>
              <a:rect l="l" t="t" r="r" b="b"/>
              <a:pathLst>
                <a:path w="7785" h="2757" extrusionOk="0">
                  <a:moveTo>
                    <a:pt x="6296" y="1"/>
                  </a:moveTo>
                  <a:cubicBezTo>
                    <a:pt x="5962" y="1"/>
                    <a:pt x="5627" y="110"/>
                    <a:pt x="5358" y="323"/>
                  </a:cubicBezTo>
                  <a:cubicBezTo>
                    <a:pt x="5225" y="430"/>
                    <a:pt x="5347" y="600"/>
                    <a:pt x="5486" y="600"/>
                  </a:cubicBezTo>
                  <a:cubicBezTo>
                    <a:pt x="5523" y="600"/>
                    <a:pt x="5561" y="589"/>
                    <a:pt x="5596" y="561"/>
                  </a:cubicBezTo>
                  <a:cubicBezTo>
                    <a:pt x="5789" y="408"/>
                    <a:pt x="6036" y="332"/>
                    <a:pt x="6284" y="332"/>
                  </a:cubicBezTo>
                  <a:cubicBezTo>
                    <a:pt x="6569" y="332"/>
                    <a:pt x="6855" y="432"/>
                    <a:pt x="7058" y="630"/>
                  </a:cubicBezTo>
                  <a:cubicBezTo>
                    <a:pt x="7431" y="993"/>
                    <a:pt x="7427" y="1634"/>
                    <a:pt x="7109" y="2031"/>
                  </a:cubicBezTo>
                  <a:cubicBezTo>
                    <a:pt x="6853" y="2349"/>
                    <a:pt x="6461" y="2422"/>
                    <a:pt x="6058" y="2422"/>
                  </a:cubicBezTo>
                  <a:cubicBezTo>
                    <a:pt x="5774" y="2422"/>
                    <a:pt x="5484" y="2386"/>
                    <a:pt x="5235" y="2374"/>
                  </a:cubicBezTo>
                  <a:cubicBezTo>
                    <a:pt x="4951" y="2359"/>
                    <a:pt x="4667" y="2354"/>
                    <a:pt x="4383" y="2354"/>
                  </a:cubicBezTo>
                  <a:cubicBezTo>
                    <a:pt x="3886" y="2354"/>
                    <a:pt x="3388" y="2371"/>
                    <a:pt x="2891" y="2388"/>
                  </a:cubicBezTo>
                  <a:cubicBezTo>
                    <a:pt x="2395" y="2405"/>
                    <a:pt x="1900" y="2421"/>
                    <a:pt x="1404" y="2421"/>
                  </a:cubicBezTo>
                  <a:cubicBezTo>
                    <a:pt x="1008" y="2421"/>
                    <a:pt x="612" y="2410"/>
                    <a:pt x="217" y="2382"/>
                  </a:cubicBezTo>
                  <a:cubicBezTo>
                    <a:pt x="212" y="2382"/>
                    <a:pt x="207" y="2381"/>
                    <a:pt x="202" y="2381"/>
                  </a:cubicBezTo>
                  <a:cubicBezTo>
                    <a:pt x="1" y="2381"/>
                    <a:pt x="7" y="2703"/>
                    <a:pt x="217" y="2718"/>
                  </a:cubicBezTo>
                  <a:cubicBezTo>
                    <a:pt x="613" y="2746"/>
                    <a:pt x="1010" y="2757"/>
                    <a:pt x="1407" y="2757"/>
                  </a:cubicBezTo>
                  <a:cubicBezTo>
                    <a:pt x="1938" y="2757"/>
                    <a:pt x="2469" y="2738"/>
                    <a:pt x="3000" y="2721"/>
                  </a:cubicBezTo>
                  <a:cubicBezTo>
                    <a:pt x="3404" y="2707"/>
                    <a:pt x="3805" y="2699"/>
                    <a:pt x="4207" y="2699"/>
                  </a:cubicBezTo>
                  <a:cubicBezTo>
                    <a:pt x="4722" y="2699"/>
                    <a:pt x="5236" y="2712"/>
                    <a:pt x="5754" y="2743"/>
                  </a:cubicBezTo>
                  <a:cubicBezTo>
                    <a:pt x="5833" y="2748"/>
                    <a:pt x="5914" y="2750"/>
                    <a:pt x="5996" y="2750"/>
                  </a:cubicBezTo>
                  <a:cubicBezTo>
                    <a:pt x="6612" y="2750"/>
                    <a:pt x="7242" y="2593"/>
                    <a:pt x="7532" y="1984"/>
                  </a:cubicBezTo>
                  <a:cubicBezTo>
                    <a:pt x="7784" y="1453"/>
                    <a:pt x="7712" y="764"/>
                    <a:pt x="7260" y="360"/>
                  </a:cubicBezTo>
                  <a:cubicBezTo>
                    <a:pt x="6990" y="119"/>
                    <a:pt x="6643" y="1"/>
                    <a:pt x="6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2"/>
            <p:cNvSpPr/>
            <p:nvPr/>
          </p:nvSpPr>
          <p:spPr>
            <a:xfrm>
              <a:off x="2500875" y="2979950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554" y="365"/>
                  </a:moveTo>
                  <a:cubicBezTo>
                    <a:pt x="551" y="367"/>
                    <a:pt x="548" y="368"/>
                    <a:pt x="545" y="369"/>
                  </a:cubicBezTo>
                  <a:cubicBezTo>
                    <a:pt x="548" y="368"/>
                    <a:pt x="551" y="367"/>
                    <a:pt x="554" y="365"/>
                  </a:cubicBezTo>
                  <a:close/>
                  <a:moveTo>
                    <a:pt x="378" y="534"/>
                  </a:moveTo>
                  <a:lnTo>
                    <a:pt x="378" y="534"/>
                  </a:lnTo>
                  <a:cubicBezTo>
                    <a:pt x="377" y="537"/>
                    <a:pt x="376" y="539"/>
                    <a:pt x="375" y="542"/>
                  </a:cubicBezTo>
                  <a:lnTo>
                    <a:pt x="375" y="542"/>
                  </a:lnTo>
                  <a:cubicBezTo>
                    <a:pt x="376" y="539"/>
                    <a:pt x="377" y="537"/>
                    <a:pt x="378" y="534"/>
                  </a:cubicBezTo>
                  <a:close/>
                  <a:moveTo>
                    <a:pt x="351" y="608"/>
                  </a:moveTo>
                  <a:lnTo>
                    <a:pt x="351" y="608"/>
                  </a:lnTo>
                  <a:cubicBezTo>
                    <a:pt x="351" y="610"/>
                    <a:pt x="351" y="611"/>
                    <a:pt x="351" y="613"/>
                  </a:cubicBezTo>
                  <a:lnTo>
                    <a:pt x="351" y="613"/>
                  </a:lnTo>
                  <a:cubicBezTo>
                    <a:pt x="351" y="611"/>
                    <a:pt x="351" y="610"/>
                    <a:pt x="351" y="608"/>
                  </a:cubicBezTo>
                  <a:close/>
                  <a:moveTo>
                    <a:pt x="673" y="1"/>
                  </a:moveTo>
                  <a:cubicBezTo>
                    <a:pt x="507" y="1"/>
                    <a:pt x="343" y="79"/>
                    <a:pt x="223" y="191"/>
                  </a:cubicBezTo>
                  <a:cubicBezTo>
                    <a:pt x="88" y="319"/>
                    <a:pt x="1" y="506"/>
                    <a:pt x="11" y="693"/>
                  </a:cubicBezTo>
                  <a:cubicBezTo>
                    <a:pt x="17" y="778"/>
                    <a:pt x="82" y="862"/>
                    <a:pt x="173" y="862"/>
                  </a:cubicBezTo>
                  <a:cubicBezTo>
                    <a:pt x="175" y="862"/>
                    <a:pt x="178" y="862"/>
                    <a:pt x="180" y="862"/>
                  </a:cubicBezTo>
                  <a:cubicBezTo>
                    <a:pt x="267" y="857"/>
                    <a:pt x="353" y="787"/>
                    <a:pt x="348" y="693"/>
                  </a:cubicBezTo>
                  <a:cubicBezTo>
                    <a:pt x="347" y="673"/>
                    <a:pt x="347" y="653"/>
                    <a:pt x="348" y="634"/>
                  </a:cubicBezTo>
                  <a:lnTo>
                    <a:pt x="348" y="634"/>
                  </a:lnTo>
                  <a:cubicBezTo>
                    <a:pt x="353" y="608"/>
                    <a:pt x="360" y="583"/>
                    <a:pt x="369" y="558"/>
                  </a:cubicBezTo>
                  <a:lnTo>
                    <a:pt x="369" y="558"/>
                  </a:lnTo>
                  <a:cubicBezTo>
                    <a:pt x="380" y="533"/>
                    <a:pt x="394" y="510"/>
                    <a:pt x="409" y="488"/>
                  </a:cubicBezTo>
                  <a:lnTo>
                    <a:pt x="409" y="488"/>
                  </a:lnTo>
                  <a:cubicBezTo>
                    <a:pt x="406" y="491"/>
                    <a:pt x="405" y="493"/>
                    <a:pt x="404" y="493"/>
                  </a:cubicBezTo>
                  <a:cubicBezTo>
                    <a:pt x="404" y="493"/>
                    <a:pt x="411" y="483"/>
                    <a:pt x="415" y="478"/>
                  </a:cubicBezTo>
                  <a:cubicBezTo>
                    <a:pt x="416" y="477"/>
                    <a:pt x="416" y="477"/>
                    <a:pt x="416" y="476"/>
                  </a:cubicBezTo>
                  <a:lnTo>
                    <a:pt x="416" y="476"/>
                  </a:lnTo>
                  <a:cubicBezTo>
                    <a:pt x="414" y="480"/>
                    <a:pt x="411" y="484"/>
                    <a:pt x="409" y="487"/>
                  </a:cubicBezTo>
                  <a:cubicBezTo>
                    <a:pt x="409" y="487"/>
                    <a:pt x="409" y="487"/>
                    <a:pt x="409" y="488"/>
                  </a:cubicBezTo>
                  <a:lnTo>
                    <a:pt x="409" y="488"/>
                  </a:lnTo>
                  <a:cubicBezTo>
                    <a:pt x="411" y="484"/>
                    <a:pt x="415" y="480"/>
                    <a:pt x="420" y="473"/>
                  </a:cubicBezTo>
                  <a:lnTo>
                    <a:pt x="420" y="473"/>
                  </a:lnTo>
                  <a:cubicBezTo>
                    <a:pt x="418" y="474"/>
                    <a:pt x="417" y="475"/>
                    <a:pt x="416" y="476"/>
                  </a:cubicBezTo>
                  <a:lnTo>
                    <a:pt x="416" y="476"/>
                  </a:lnTo>
                  <a:cubicBezTo>
                    <a:pt x="418" y="474"/>
                    <a:pt x="420" y="471"/>
                    <a:pt x="423" y="468"/>
                  </a:cubicBezTo>
                  <a:lnTo>
                    <a:pt x="423" y="468"/>
                  </a:lnTo>
                  <a:cubicBezTo>
                    <a:pt x="422" y="470"/>
                    <a:pt x="421" y="471"/>
                    <a:pt x="420" y="473"/>
                  </a:cubicBezTo>
                  <a:lnTo>
                    <a:pt x="420" y="473"/>
                  </a:lnTo>
                  <a:cubicBezTo>
                    <a:pt x="429" y="462"/>
                    <a:pt x="439" y="451"/>
                    <a:pt x="450" y="441"/>
                  </a:cubicBezTo>
                  <a:cubicBezTo>
                    <a:pt x="461" y="429"/>
                    <a:pt x="472" y="419"/>
                    <a:pt x="484" y="409"/>
                  </a:cubicBezTo>
                  <a:lnTo>
                    <a:pt x="484" y="409"/>
                  </a:lnTo>
                  <a:cubicBezTo>
                    <a:pt x="488" y="406"/>
                    <a:pt x="492" y="403"/>
                    <a:pt x="496" y="400"/>
                  </a:cubicBezTo>
                  <a:cubicBezTo>
                    <a:pt x="519" y="384"/>
                    <a:pt x="543" y="372"/>
                    <a:pt x="567" y="360"/>
                  </a:cubicBezTo>
                  <a:lnTo>
                    <a:pt x="567" y="360"/>
                  </a:lnTo>
                  <a:cubicBezTo>
                    <a:pt x="592" y="352"/>
                    <a:pt x="617" y="344"/>
                    <a:pt x="642" y="339"/>
                  </a:cubicBezTo>
                  <a:lnTo>
                    <a:pt x="642" y="339"/>
                  </a:lnTo>
                  <a:cubicBezTo>
                    <a:pt x="654" y="338"/>
                    <a:pt x="667" y="338"/>
                    <a:pt x="679" y="338"/>
                  </a:cubicBezTo>
                  <a:cubicBezTo>
                    <a:pt x="697" y="338"/>
                    <a:pt x="716" y="339"/>
                    <a:pt x="734" y="341"/>
                  </a:cubicBezTo>
                  <a:cubicBezTo>
                    <a:pt x="738" y="341"/>
                    <a:pt x="741" y="341"/>
                    <a:pt x="744" y="341"/>
                  </a:cubicBezTo>
                  <a:cubicBezTo>
                    <a:pt x="782" y="341"/>
                    <a:pt x="828" y="316"/>
                    <a:pt x="853" y="291"/>
                  </a:cubicBezTo>
                  <a:cubicBezTo>
                    <a:pt x="882" y="263"/>
                    <a:pt x="904" y="215"/>
                    <a:pt x="902" y="172"/>
                  </a:cubicBezTo>
                  <a:cubicBezTo>
                    <a:pt x="900" y="129"/>
                    <a:pt x="886" y="84"/>
                    <a:pt x="853" y="54"/>
                  </a:cubicBezTo>
                  <a:cubicBezTo>
                    <a:pt x="817" y="22"/>
                    <a:pt x="781" y="10"/>
                    <a:pt x="734" y="4"/>
                  </a:cubicBezTo>
                  <a:cubicBezTo>
                    <a:pt x="714" y="2"/>
                    <a:pt x="694" y="1"/>
                    <a:pt x="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2"/>
            <p:cNvSpPr/>
            <p:nvPr/>
          </p:nvSpPr>
          <p:spPr>
            <a:xfrm>
              <a:off x="2498700" y="3011375"/>
              <a:ext cx="10875" cy="8425"/>
            </a:xfrm>
            <a:custGeom>
              <a:avLst/>
              <a:gdLst/>
              <a:ahLst/>
              <a:cxnLst/>
              <a:rect l="l" t="t" r="r" b="b"/>
              <a:pathLst>
                <a:path w="435" h="337" extrusionOk="0">
                  <a:moveTo>
                    <a:pt x="217" y="0"/>
                  </a:moveTo>
                  <a:cubicBezTo>
                    <a:pt x="2" y="0"/>
                    <a:pt x="1" y="337"/>
                    <a:pt x="217" y="337"/>
                  </a:cubicBezTo>
                  <a:cubicBezTo>
                    <a:pt x="434" y="337"/>
                    <a:pt x="434" y="0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2"/>
            <p:cNvSpPr/>
            <p:nvPr/>
          </p:nvSpPr>
          <p:spPr>
            <a:xfrm>
              <a:off x="2453700" y="3041650"/>
              <a:ext cx="16650" cy="22350"/>
            </a:xfrm>
            <a:custGeom>
              <a:avLst/>
              <a:gdLst/>
              <a:ahLst/>
              <a:cxnLst/>
              <a:rect l="l" t="t" r="r" b="b"/>
              <a:pathLst>
                <a:path w="666" h="894" extrusionOk="0">
                  <a:moveTo>
                    <a:pt x="458" y="397"/>
                  </a:moveTo>
                  <a:cubicBezTo>
                    <a:pt x="457" y="398"/>
                    <a:pt x="456" y="399"/>
                    <a:pt x="456" y="400"/>
                  </a:cubicBezTo>
                  <a:cubicBezTo>
                    <a:pt x="456" y="399"/>
                    <a:pt x="457" y="398"/>
                    <a:pt x="458" y="397"/>
                  </a:cubicBezTo>
                  <a:close/>
                  <a:moveTo>
                    <a:pt x="393" y="572"/>
                  </a:moveTo>
                  <a:lnTo>
                    <a:pt x="393" y="572"/>
                  </a:lnTo>
                  <a:cubicBezTo>
                    <a:pt x="392" y="575"/>
                    <a:pt x="392" y="577"/>
                    <a:pt x="392" y="579"/>
                  </a:cubicBezTo>
                  <a:cubicBezTo>
                    <a:pt x="392" y="577"/>
                    <a:pt x="392" y="575"/>
                    <a:pt x="393" y="572"/>
                  </a:cubicBezTo>
                  <a:close/>
                  <a:moveTo>
                    <a:pt x="470" y="0"/>
                  </a:moveTo>
                  <a:cubicBezTo>
                    <a:pt x="442" y="0"/>
                    <a:pt x="413" y="7"/>
                    <a:pt x="387" y="22"/>
                  </a:cubicBezTo>
                  <a:cubicBezTo>
                    <a:pt x="132" y="166"/>
                    <a:pt x="1" y="488"/>
                    <a:pt x="82" y="769"/>
                  </a:cubicBezTo>
                  <a:cubicBezTo>
                    <a:pt x="102" y="839"/>
                    <a:pt x="172" y="894"/>
                    <a:pt x="245" y="894"/>
                  </a:cubicBezTo>
                  <a:cubicBezTo>
                    <a:pt x="260" y="894"/>
                    <a:pt x="274" y="891"/>
                    <a:pt x="289" y="887"/>
                  </a:cubicBezTo>
                  <a:cubicBezTo>
                    <a:pt x="374" y="859"/>
                    <a:pt x="432" y="770"/>
                    <a:pt x="406" y="680"/>
                  </a:cubicBezTo>
                  <a:cubicBezTo>
                    <a:pt x="402" y="667"/>
                    <a:pt x="399" y="653"/>
                    <a:pt x="396" y="640"/>
                  </a:cubicBezTo>
                  <a:lnTo>
                    <a:pt x="396" y="640"/>
                  </a:lnTo>
                  <a:cubicBezTo>
                    <a:pt x="394" y="611"/>
                    <a:pt x="394" y="582"/>
                    <a:pt x="396" y="553"/>
                  </a:cubicBezTo>
                  <a:lnTo>
                    <a:pt x="396" y="553"/>
                  </a:lnTo>
                  <a:cubicBezTo>
                    <a:pt x="402" y="523"/>
                    <a:pt x="410" y="493"/>
                    <a:pt x="421" y="465"/>
                  </a:cubicBezTo>
                  <a:lnTo>
                    <a:pt x="421" y="465"/>
                  </a:lnTo>
                  <a:cubicBezTo>
                    <a:pt x="429" y="448"/>
                    <a:pt x="438" y="432"/>
                    <a:pt x="447" y="417"/>
                  </a:cubicBezTo>
                  <a:cubicBezTo>
                    <a:pt x="453" y="408"/>
                    <a:pt x="459" y="398"/>
                    <a:pt x="466" y="389"/>
                  </a:cubicBezTo>
                  <a:lnTo>
                    <a:pt x="466" y="389"/>
                  </a:lnTo>
                  <a:cubicBezTo>
                    <a:pt x="467" y="387"/>
                    <a:pt x="468" y="386"/>
                    <a:pt x="469" y="385"/>
                  </a:cubicBezTo>
                  <a:cubicBezTo>
                    <a:pt x="484" y="368"/>
                    <a:pt x="501" y="352"/>
                    <a:pt x="518" y="336"/>
                  </a:cubicBezTo>
                  <a:lnTo>
                    <a:pt x="518" y="336"/>
                  </a:lnTo>
                  <a:cubicBezTo>
                    <a:pt x="520" y="335"/>
                    <a:pt x="522" y="334"/>
                    <a:pt x="523" y="333"/>
                  </a:cubicBezTo>
                  <a:cubicBezTo>
                    <a:pt x="534" y="325"/>
                    <a:pt x="544" y="319"/>
                    <a:pt x="556" y="313"/>
                  </a:cubicBezTo>
                  <a:cubicBezTo>
                    <a:pt x="633" y="269"/>
                    <a:pt x="665" y="158"/>
                    <a:pt x="616" y="82"/>
                  </a:cubicBezTo>
                  <a:cubicBezTo>
                    <a:pt x="583" y="30"/>
                    <a:pt x="527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62"/>
          <p:cNvGrpSpPr/>
          <p:nvPr/>
        </p:nvGrpSpPr>
        <p:grpSpPr>
          <a:xfrm>
            <a:off x="8380181" y="2571750"/>
            <a:ext cx="236638" cy="233587"/>
            <a:chOff x="5560900" y="2799000"/>
            <a:chExt cx="124100" cy="122500"/>
          </a:xfrm>
        </p:grpSpPr>
        <p:sp>
          <p:nvSpPr>
            <p:cNvPr id="1895" name="Google Shape;1895;p62"/>
            <p:cNvSpPr/>
            <p:nvPr/>
          </p:nvSpPr>
          <p:spPr>
            <a:xfrm>
              <a:off x="5560900" y="2799000"/>
              <a:ext cx="124100" cy="122500"/>
            </a:xfrm>
            <a:custGeom>
              <a:avLst/>
              <a:gdLst/>
              <a:ahLst/>
              <a:cxnLst/>
              <a:rect l="l" t="t" r="r" b="b"/>
              <a:pathLst>
                <a:path w="4964" h="4900" extrusionOk="0">
                  <a:moveTo>
                    <a:pt x="2241" y="0"/>
                  </a:moveTo>
                  <a:cubicBezTo>
                    <a:pt x="2043" y="0"/>
                    <a:pt x="1845" y="23"/>
                    <a:pt x="1651" y="70"/>
                  </a:cubicBezTo>
                  <a:cubicBezTo>
                    <a:pt x="1457" y="118"/>
                    <a:pt x="1519" y="400"/>
                    <a:pt x="1697" y="400"/>
                  </a:cubicBezTo>
                  <a:cubicBezTo>
                    <a:pt x="1711" y="400"/>
                    <a:pt x="1725" y="398"/>
                    <a:pt x="1741" y="394"/>
                  </a:cubicBezTo>
                  <a:cubicBezTo>
                    <a:pt x="1908" y="354"/>
                    <a:pt x="2078" y="334"/>
                    <a:pt x="2248" y="334"/>
                  </a:cubicBezTo>
                  <a:cubicBezTo>
                    <a:pt x="2910" y="334"/>
                    <a:pt x="3567" y="631"/>
                    <a:pt x="3991" y="1147"/>
                  </a:cubicBezTo>
                  <a:cubicBezTo>
                    <a:pt x="4529" y="1801"/>
                    <a:pt x="4578" y="2773"/>
                    <a:pt x="4183" y="3508"/>
                  </a:cubicBezTo>
                  <a:cubicBezTo>
                    <a:pt x="3821" y="4181"/>
                    <a:pt x="3103" y="4564"/>
                    <a:pt x="2356" y="4564"/>
                  </a:cubicBezTo>
                  <a:cubicBezTo>
                    <a:pt x="2263" y="4564"/>
                    <a:pt x="2169" y="4558"/>
                    <a:pt x="2075" y="4546"/>
                  </a:cubicBezTo>
                  <a:cubicBezTo>
                    <a:pt x="1218" y="4435"/>
                    <a:pt x="572" y="3788"/>
                    <a:pt x="392" y="2953"/>
                  </a:cubicBezTo>
                  <a:cubicBezTo>
                    <a:pt x="199" y="2048"/>
                    <a:pt x="707" y="843"/>
                    <a:pt x="1759" y="822"/>
                  </a:cubicBezTo>
                  <a:cubicBezTo>
                    <a:pt x="1974" y="818"/>
                    <a:pt x="1975" y="486"/>
                    <a:pt x="1763" y="486"/>
                  </a:cubicBezTo>
                  <a:cubicBezTo>
                    <a:pt x="1761" y="486"/>
                    <a:pt x="1760" y="486"/>
                    <a:pt x="1759" y="486"/>
                  </a:cubicBezTo>
                  <a:cubicBezTo>
                    <a:pt x="700" y="508"/>
                    <a:pt x="1" y="1550"/>
                    <a:pt x="11" y="2537"/>
                  </a:cubicBezTo>
                  <a:cubicBezTo>
                    <a:pt x="21" y="3515"/>
                    <a:pt x="617" y="4434"/>
                    <a:pt x="1547" y="4763"/>
                  </a:cubicBezTo>
                  <a:cubicBezTo>
                    <a:pt x="1805" y="4855"/>
                    <a:pt x="2080" y="4900"/>
                    <a:pt x="2354" y="4900"/>
                  </a:cubicBezTo>
                  <a:cubicBezTo>
                    <a:pt x="3058" y="4900"/>
                    <a:pt x="3765" y="4607"/>
                    <a:pt x="4214" y="4060"/>
                  </a:cubicBezTo>
                  <a:cubicBezTo>
                    <a:pt x="4840" y="3298"/>
                    <a:pt x="4963" y="2161"/>
                    <a:pt x="4491" y="1291"/>
                  </a:cubicBezTo>
                  <a:cubicBezTo>
                    <a:pt x="4051" y="479"/>
                    <a:pt x="3147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2"/>
            <p:cNvSpPr/>
            <p:nvPr/>
          </p:nvSpPr>
          <p:spPr>
            <a:xfrm>
              <a:off x="5601900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8" y="1"/>
                  </a:moveTo>
                  <a:cubicBezTo>
                    <a:pt x="2" y="1"/>
                    <a:pt x="1" y="337"/>
                    <a:pt x="218" y="337"/>
                  </a:cubicBezTo>
                  <a:cubicBezTo>
                    <a:pt x="434" y="337"/>
                    <a:pt x="434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2"/>
            <p:cNvSpPr/>
            <p:nvPr/>
          </p:nvSpPr>
          <p:spPr>
            <a:xfrm>
              <a:off x="5628075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7" y="1"/>
                  </a:moveTo>
                  <a:cubicBezTo>
                    <a:pt x="1" y="1"/>
                    <a:pt x="1" y="337"/>
                    <a:pt x="217" y="337"/>
                  </a:cubicBezTo>
                  <a:cubicBezTo>
                    <a:pt x="433" y="337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2"/>
            <p:cNvSpPr/>
            <p:nvPr/>
          </p:nvSpPr>
          <p:spPr>
            <a:xfrm>
              <a:off x="5595200" y="2872800"/>
              <a:ext cx="51400" cy="25125"/>
            </a:xfrm>
            <a:custGeom>
              <a:avLst/>
              <a:gdLst/>
              <a:ahLst/>
              <a:cxnLst/>
              <a:rect l="l" t="t" r="r" b="b"/>
              <a:pathLst>
                <a:path w="2056" h="1005" extrusionOk="0">
                  <a:moveTo>
                    <a:pt x="205" y="0"/>
                  </a:moveTo>
                  <a:cubicBezTo>
                    <a:pt x="104" y="0"/>
                    <a:pt x="0" y="83"/>
                    <a:pt x="33" y="209"/>
                  </a:cubicBezTo>
                  <a:cubicBezTo>
                    <a:pt x="138" y="610"/>
                    <a:pt x="489" y="934"/>
                    <a:pt x="901" y="994"/>
                  </a:cubicBezTo>
                  <a:cubicBezTo>
                    <a:pt x="949" y="1001"/>
                    <a:pt x="997" y="1004"/>
                    <a:pt x="1044" y="1004"/>
                  </a:cubicBezTo>
                  <a:cubicBezTo>
                    <a:pt x="1427" y="1004"/>
                    <a:pt x="1797" y="792"/>
                    <a:pt x="1983" y="454"/>
                  </a:cubicBezTo>
                  <a:cubicBezTo>
                    <a:pt x="2055" y="323"/>
                    <a:pt x="1939" y="201"/>
                    <a:pt x="1825" y="201"/>
                  </a:cubicBezTo>
                  <a:cubicBezTo>
                    <a:pt x="1775" y="201"/>
                    <a:pt x="1725" y="225"/>
                    <a:pt x="1692" y="284"/>
                  </a:cubicBezTo>
                  <a:cubicBezTo>
                    <a:pt x="1565" y="515"/>
                    <a:pt x="1313" y="671"/>
                    <a:pt x="1048" y="671"/>
                  </a:cubicBezTo>
                  <a:cubicBezTo>
                    <a:pt x="1021" y="671"/>
                    <a:pt x="994" y="669"/>
                    <a:pt x="967" y="666"/>
                  </a:cubicBezTo>
                  <a:cubicBezTo>
                    <a:pt x="676" y="630"/>
                    <a:pt x="431" y="400"/>
                    <a:pt x="357" y="120"/>
                  </a:cubicBezTo>
                  <a:cubicBezTo>
                    <a:pt x="335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A26AFF-0498-3543-8776-C9092FE36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88CBDD48-395D-A98A-A2DB-F231FBBB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5" y="2371024"/>
            <a:ext cx="4452175" cy="2569276"/>
          </a:xfrm>
          <a:prstGeom prst="rect">
            <a:avLst/>
          </a:prstGeom>
        </p:spPr>
      </p:pic>
      <p:pic>
        <p:nvPicPr>
          <p:cNvPr id="10" name="圖片 9" descr="一張含有 文字, 電腦, 電子產品, 電子裝置 的圖片&#10;&#10;自動產生的描述">
            <a:extLst>
              <a:ext uri="{FF2B5EF4-FFF2-40B4-BE49-F238E27FC236}">
                <a16:creationId xmlns:a16="http://schemas.microsoft.com/office/drawing/2014/main" id="{3C3500C8-4415-0525-A813-58D55F3B5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53"/>
          <a:stretch/>
        </p:blipFill>
        <p:spPr>
          <a:xfrm>
            <a:off x="5370864" y="2371024"/>
            <a:ext cx="2527261" cy="2569276"/>
          </a:xfrm>
          <a:prstGeom prst="rect">
            <a:avLst/>
          </a:prstGeom>
        </p:spPr>
      </p:pic>
      <p:sp>
        <p:nvSpPr>
          <p:cNvPr id="11" name="Google Shape;1867;p62">
            <a:extLst>
              <a:ext uri="{FF2B5EF4-FFF2-40B4-BE49-F238E27FC236}">
                <a16:creationId xmlns:a16="http://schemas.microsoft.com/office/drawing/2014/main" id="{9CBC7006-102E-B303-F876-F49C0195AE06}"/>
              </a:ext>
            </a:extLst>
          </p:cNvPr>
          <p:cNvSpPr/>
          <p:nvPr/>
        </p:nvSpPr>
        <p:spPr>
          <a:xfrm rot="1354270">
            <a:off x="7266115" y="2225774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3" name="Google Shape;1864;p62"/>
          <p:cNvSpPr txBox="1">
            <a:spLocks/>
          </p:cNvSpPr>
          <p:nvPr/>
        </p:nvSpPr>
        <p:spPr>
          <a:xfrm>
            <a:off x="710225" y="1489937"/>
            <a:ext cx="3482325" cy="736404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zh-TW" altLang="en-US" sz="3600">
                <a:latin typeface="源泉圓體 B" panose="020B0800000000000000" pitchFamily="34" charset="-120"/>
                <a:ea typeface="源泉圓體 B" panose="020B0800000000000000" pitchFamily="34" charset="-120"/>
              </a:rPr>
              <a:t>網頁顯示與控制</a:t>
            </a:r>
            <a:endParaRPr lang="en-US" sz="3600" dirty="0">
              <a:highlight>
                <a:schemeClr val="accent6"/>
              </a:highlight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741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62"/>
          <p:cNvSpPr txBox="1">
            <a:spLocks noGrp="1"/>
          </p:cNvSpPr>
          <p:nvPr>
            <p:ph type="title"/>
          </p:nvPr>
        </p:nvSpPr>
        <p:spPr>
          <a:xfrm>
            <a:off x="710225" y="1489937"/>
            <a:ext cx="3482325" cy="736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網頁顯示與控制</a:t>
            </a:r>
            <a:endParaRPr lang="en-US" sz="3600" dirty="0">
              <a:highlight>
                <a:schemeClr val="accent6"/>
              </a:highlight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1867" name="Google Shape;1867;p62"/>
          <p:cNvSpPr/>
          <p:nvPr/>
        </p:nvSpPr>
        <p:spPr>
          <a:xfrm rot="19226128">
            <a:off x="162609" y="1270756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58;p36">
            <a:extLst>
              <a:ext uri="{FF2B5EF4-FFF2-40B4-BE49-F238E27FC236}">
                <a16:creationId xmlns:a16="http://schemas.microsoft.com/office/drawing/2014/main" id="{1BD1C0CF-AA0A-0C88-5F72-5325FB137ADE}"/>
              </a:ext>
            </a:extLst>
          </p:cNvPr>
          <p:cNvSpPr txBox="1">
            <a:spLocks/>
          </p:cNvSpPr>
          <p:nvPr/>
        </p:nvSpPr>
        <p:spPr>
          <a:xfrm>
            <a:off x="710225" y="363675"/>
            <a:ext cx="7723500" cy="806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cois One"/>
              <a:buNone/>
              <a:defRPr sz="4000" b="1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mata"/>
              <a:buNone/>
              <a:defRPr sz="1800" b="1" i="0" u="none" strike="noStrike" cap="none">
                <a:solidFill>
                  <a:schemeClr val="dk1"/>
                </a:solidFill>
                <a:latin typeface="Armata"/>
                <a:ea typeface="Armata"/>
                <a:cs typeface="Armata"/>
                <a:sym typeface="Armata"/>
              </a:defRPr>
            </a:lvl9pPr>
          </a:lstStyle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04.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系統介紹</a:t>
            </a:r>
            <a:endParaRPr lang="zh-TW" altLang="en-US" dirty="0"/>
          </a:p>
        </p:txBody>
      </p:sp>
      <p:grpSp>
        <p:nvGrpSpPr>
          <p:cNvPr id="1886" name="Google Shape;1886;p62"/>
          <p:cNvGrpSpPr/>
          <p:nvPr/>
        </p:nvGrpSpPr>
        <p:grpSpPr>
          <a:xfrm rot="-598177">
            <a:off x="191495" y="3478587"/>
            <a:ext cx="675005" cy="377078"/>
            <a:chOff x="2435325" y="2962750"/>
            <a:chExt cx="225775" cy="126125"/>
          </a:xfrm>
        </p:grpSpPr>
        <p:sp>
          <p:nvSpPr>
            <p:cNvPr id="1887" name="Google Shape;1887;p62"/>
            <p:cNvSpPr/>
            <p:nvPr/>
          </p:nvSpPr>
          <p:spPr>
            <a:xfrm>
              <a:off x="2435325" y="3020900"/>
              <a:ext cx="56875" cy="67000"/>
            </a:xfrm>
            <a:custGeom>
              <a:avLst/>
              <a:gdLst/>
              <a:ahLst/>
              <a:cxnLst/>
              <a:rect l="l" t="t" r="r" b="b"/>
              <a:pathLst>
                <a:path w="2275" h="2680" extrusionOk="0">
                  <a:moveTo>
                    <a:pt x="1275" y="1"/>
                  </a:moveTo>
                  <a:cubicBezTo>
                    <a:pt x="848" y="1"/>
                    <a:pt x="424" y="206"/>
                    <a:pt x="208" y="610"/>
                  </a:cubicBezTo>
                  <a:cubicBezTo>
                    <a:pt x="32" y="942"/>
                    <a:pt x="0" y="1356"/>
                    <a:pt x="141" y="1706"/>
                  </a:cubicBezTo>
                  <a:cubicBezTo>
                    <a:pt x="278" y="2047"/>
                    <a:pt x="556" y="2347"/>
                    <a:pt x="882" y="2515"/>
                  </a:cubicBezTo>
                  <a:cubicBezTo>
                    <a:pt x="1056" y="2606"/>
                    <a:pt x="1264" y="2679"/>
                    <a:pt x="1464" y="2680"/>
                  </a:cubicBezTo>
                  <a:cubicBezTo>
                    <a:pt x="1464" y="2680"/>
                    <a:pt x="1465" y="2680"/>
                    <a:pt x="1466" y="2680"/>
                  </a:cubicBezTo>
                  <a:cubicBezTo>
                    <a:pt x="1679" y="2680"/>
                    <a:pt x="1679" y="2345"/>
                    <a:pt x="1463" y="2344"/>
                  </a:cubicBezTo>
                  <a:cubicBezTo>
                    <a:pt x="1455" y="2344"/>
                    <a:pt x="1448" y="2343"/>
                    <a:pt x="1440" y="2343"/>
                  </a:cubicBezTo>
                  <a:cubicBezTo>
                    <a:pt x="1431" y="2342"/>
                    <a:pt x="1421" y="2341"/>
                    <a:pt x="1412" y="2341"/>
                  </a:cubicBezTo>
                  <a:cubicBezTo>
                    <a:pt x="1409" y="2341"/>
                    <a:pt x="1407" y="2340"/>
                    <a:pt x="1405" y="2340"/>
                  </a:cubicBezTo>
                  <a:lnTo>
                    <a:pt x="1405" y="2340"/>
                  </a:lnTo>
                  <a:cubicBezTo>
                    <a:pt x="1406" y="2340"/>
                    <a:pt x="1404" y="2340"/>
                    <a:pt x="1399" y="2339"/>
                  </a:cubicBezTo>
                  <a:cubicBezTo>
                    <a:pt x="1317" y="2323"/>
                    <a:pt x="1237" y="2304"/>
                    <a:pt x="1158" y="2274"/>
                  </a:cubicBezTo>
                  <a:cubicBezTo>
                    <a:pt x="911" y="2180"/>
                    <a:pt x="693" y="1987"/>
                    <a:pt x="547" y="1762"/>
                  </a:cubicBezTo>
                  <a:cubicBezTo>
                    <a:pt x="225" y="1270"/>
                    <a:pt x="417" y="532"/>
                    <a:pt x="1013" y="367"/>
                  </a:cubicBezTo>
                  <a:cubicBezTo>
                    <a:pt x="1098" y="343"/>
                    <a:pt x="1186" y="332"/>
                    <a:pt x="1274" y="332"/>
                  </a:cubicBezTo>
                  <a:cubicBezTo>
                    <a:pt x="1510" y="332"/>
                    <a:pt x="1744" y="416"/>
                    <a:pt x="1916" y="582"/>
                  </a:cubicBezTo>
                  <a:cubicBezTo>
                    <a:pt x="1951" y="615"/>
                    <a:pt x="1990" y="629"/>
                    <a:pt x="2028" y="629"/>
                  </a:cubicBezTo>
                  <a:cubicBezTo>
                    <a:pt x="2158" y="629"/>
                    <a:pt x="2275" y="461"/>
                    <a:pt x="2154" y="344"/>
                  </a:cubicBezTo>
                  <a:cubicBezTo>
                    <a:pt x="1914" y="114"/>
                    <a:pt x="1593" y="1"/>
                    <a:pt x="1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2"/>
            <p:cNvSpPr/>
            <p:nvPr/>
          </p:nvSpPr>
          <p:spPr>
            <a:xfrm>
              <a:off x="2475425" y="2962750"/>
              <a:ext cx="86500" cy="68525"/>
            </a:xfrm>
            <a:custGeom>
              <a:avLst/>
              <a:gdLst/>
              <a:ahLst/>
              <a:cxnLst/>
              <a:rect l="l" t="t" r="r" b="b"/>
              <a:pathLst>
                <a:path w="3460" h="2741" extrusionOk="0">
                  <a:moveTo>
                    <a:pt x="1822" y="1"/>
                  </a:moveTo>
                  <a:cubicBezTo>
                    <a:pt x="1041" y="1"/>
                    <a:pt x="332" y="546"/>
                    <a:pt x="126" y="1298"/>
                  </a:cubicBezTo>
                  <a:cubicBezTo>
                    <a:pt x="1" y="1752"/>
                    <a:pt x="53" y="2232"/>
                    <a:pt x="254" y="2654"/>
                  </a:cubicBezTo>
                  <a:cubicBezTo>
                    <a:pt x="283" y="2715"/>
                    <a:pt x="332" y="2741"/>
                    <a:pt x="382" y="2741"/>
                  </a:cubicBezTo>
                  <a:cubicBezTo>
                    <a:pt x="491" y="2741"/>
                    <a:pt x="608" y="2619"/>
                    <a:pt x="544" y="2485"/>
                  </a:cubicBezTo>
                  <a:cubicBezTo>
                    <a:pt x="174" y="1706"/>
                    <a:pt x="513" y="718"/>
                    <a:pt x="1345" y="423"/>
                  </a:cubicBezTo>
                  <a:cubicBezTo>
                    <a:pt x="1495" y="369"/>
                    <a:pt x="1648" y="344"/>
                    <a:pt x="1799" y="344"/>
                  </a:cubicBezTo>
                  <a:cubicBezTo>
                    <a:pt x="2421" y="344"/>
                    <a:pt x="2994" y="777"/>
                    <a:pt x="3113" y="1433"/>
                  </a:cubicBezTo>
                  <a:cubicBezTo>
                    <a:pt x="3128" y="1517"/>
                    <a:pt x="3188" y="1554"/>
                    <a:pt x="3253" y="1554"/>
                  </a:cubicBezTo>
                  <a:cubicBezTo>
                    <a:pt x="3351" y="1554"/>
                    <a:pt x="3459" y="1471"/>
                    <a:pt x="3437" y="1343"/>
                  </a:cubicBezTo>
                  <a:cubicBezTo>
                    <a:pt x="3302" y="594"/>
                    <a:pt x="2612" y="16"/>
                    <a:pt x="1853" y="1"/>
                  </a:cubicBezTo>
                  <a:cubicBezTo>
                    <a:pt x="1843" y="1"/>
                    <a:pt x="1832" y="1"/>
                    <a:pt x="1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2"/>
            <p:cNvSpPr/>
            <p:nvPr/>
          </p:nvSpPr>
          <p:spPr>
            <a:xfrm>
              <a:off x="2553075" y="2977450"/>
              <a:ext cx="66375" cy="56650"/>
            </a:xfrm>
            <a:custGeom>
              <a:avLst/>
              <a:gdLst/>
              <a:ahLst/>
              <a:cxnLst/>
              <a:rect l="l" t="t" r="r" b="b"/>
              <a:pathLst>
                <a:path w="2655" h="2266" extrusionOk="0">
                  <a:moveTo>
                    <a:pt x="1216" y="1"/>
                  </a:moveTo>
                  <a:cubicBezTo>
                    <a:pt x="1085" y="1"/>
                    <a:pt x="952" y="22"/>
                    <a:pt x="823" y="65"/>
                  </a:cubicBezTo>
                  <a:cubicBezTo>
                    <a:pt x="508" y="173"/>
                    <a:pt x="238" y="388"/>
                    <a:pt x="74" y="680"/>
                  </a:cubicBezTo>
                  <a:cubicBezTo>
                    <a:pt x="0" y="810"/>
                    <a:pt x="117" y="931"/>
                    <a:pt x="231" y="931"/>
                  </a:cubicBezTo>
                  <a:cubicBezTo>
                    <a:pt x="281" y="931"/>
                    <a:pt x="332" y="907"/>
                    <a:pt x="364" y="849"/>
                  </a:cubicBezTo>
                  <a:cubicBezTo>
                    <a:pt x="547" y="524"/>
                    <a:pt x="884" y="342"/>
                    <a:pt x="1228" y="342"/>
                  </a:cubicBezTo>
                  <a:cubicBezTo>
                    <a:pt x="1423" y="342"/>
                    <a:pt x="1621" y="401"/>
                    <a:pt x="1794" y="525"/>
                  </a:cubicBezTo>
                  <a:cubicBezTo>
                    <a:pt x="2263" y="861"/>
                    <a:pt x="2323" y="1551"/>
                    <a:pt x="1936" y="1975"/>
                  </a:cubicBezTo>
                  <a:cubicBezTo>
                    <a:pt x="1824" y="2097"/>
                    <a:pt x="1937" y="2265"/>
                    <a:pt x="2062" y="2265"/>
                  </a:cubicBezTo>
                  <a:cubicBezTo>
                    <a:pt x="2100" y="2265"/>
                    <a:pt x="2139" y="2250"/>
                    <a:pt x="2174" y="2212"/>
                  </a:cubicBezTo>
                  <a:cubicBezTo>
                    <a:pt x="2568" y="1781"/>
                    <a:pt x="2655" y="1101"/>
                    <a:pt x="2326" y="605"/>
                  </a:cubicBezTo>
                  <a:cubicBezTo>
                    <a:pt x="2079" y="231"/>
                    <a:pt x="1654" y="1"/>
                    <a:pt x="1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2"/>
            <p:cNvSpPr/>
            <p:nvPr/>
          </p:nvSpPr>
          <p:spPr>
            <a:xfrm>
              <a:off x="2466475" y="3019950"/>
              <a:ext cx="194625" cy="68925"/>
            </a:xfrm>
            <a:custGeom>
              <a:avLst/>
              <a:gdLst/>
              <a:ahLst/>
              <a:cxnLst/>
              <a:rect l="l" t="t" r="r" b="b"/>
              <a:pathLst>
                <a:path w="7785" h="2757" extrusionOk="0">
                  <a:moveTo>
                    <a:pt x="6296" y="1"/>
                  </a:moveTo>
                  <a:cubicBezTo>
                    <a:pt x="5962" y="1"/>
                    <a:pt x="5627" y="110"/>
                    <a:pt x="5358" y="323"/>
                  </a:cubicBezTo>
                  <a:cubicBezTo>
                    <a:pt x="5225" y="430"/>
                    <a:pt x="5347" y="600"/>
                    <a:pt x="5486" y="600"/>
                  </a:cubicBezTo>
                  <a:cubicBezTo>
                    <a:pt x="5523" y="600"/>
                    <a:pt x="5561" y="589"/>
                    <a:pt x="5596" y="561"/>
                  </a:cubicBezTo>
                  <a:cubicBezTo>
                    <a:pt x="5789" y="408"/>
                    <a:pt x="6036" y="332"/>
                    <a:pt x="6284" y="332"/>
                  </a:cubicBezTo>
                  <a:cubicBezTo>
                    <a:pt x="6569" y="332"/>
                    <a:pt x="6855" y="432"/>
                    <a:pt x="7058" y="630"/>
                  </a:cubicBezTo>
                  <a:cubicBezTo>
                    <a:pt x="7431" y="993"/>
                    <a:pt x="7427" y="1634"/>
                    <a:pt x="7109" y="2031"/>
                  </a:cubicBezTo>
                  <a:cubicBezTo>
                    <a:pt x="6853" y="2349"/>
                    <a:pt x="6461" y="2422"/>
                    <a:pt x="6058" y="2422"/>
                  </a:cubicBezTo>
                  <a:cubicBezTo>
                    <a:pt x="5774" y="2422"/>
                    <a:pt x="5484" y="2386"/>
                    <a:pt x="5235" y="2374"/>
                  </a:cubicBezTo>
                  <a:cubicBezTo>
                    <a:pt x="4951" y="2359"/>
                    <a:pt x="4667" y="2354"/>
                    <a:pt x="4383" y="2354"/>
                  </a:cubicBezTo>
                  <a:cubicBezTo>
                    <a:pt x="3886" y="2354"/>
                    <a:pt x="3388" y="2371"/>
                    <a:pt x="2891" y="2388"/>
                  </a:cubicBezTo>
                  <a:cubicBezTo>
                    <a:pt x="2395" y="2405"/>
                    <a:pt x="1900" y="2421"/>
                    <a:pt x="1404" y="2421"/>
                  </a:cubicBezTo>
                  <a:cubicBezTo>
                    <a:pt x="1008" y="2421"/>
                    <a:pt x="612" y="2410"/>
                    <a:pt x="217" y="2382"/>
                  </a:cubicBezTo>
                  <a:cubicBezTo>
                    <a:pt x="212" y="2382"/>
                    <a:pt x="207" y="2381"/>
                    <a:pt x="202" y="2381"/>
                  </a:cubicBezTo>
                  <a:cubicBezTo>
                    <a:pt x="1" y="2381"/>
                    <a:pt x="7" y="2703"/>
                    <a:pt x="217" y="2718"/>
                  </a:cubicBezTo>
                  <a:cubicBezTo>
                    <a:pt x="613" y="2746"/>
                    <a:pt x="1010" y="2757"/>
                    <a:pt x="1407" y="2757"/>
                  </a:cubicBezTo>
                  <a:cubicBezTo>
                    <a:pt x="1938" y="2757"/>
                    <a:pt x="2469" y="2738"/>
                    <a:pt x="3000" y="2721"/>
                  </a:cubicBezTo>
                  <a:cubicBezTo>
                    <a:pt x="3404" y="2707"/>
                    <a:pt x="3805" y="2699"/>
                    <a:pt x="4207" y="2699"/>
                  </a:cubicBezTo>
                  <a:cubicBezTo>
                    <a:pt x="4722" y="2699"/>
                    <a:pt x="5236" y="2712"/>
                    <a:pt x="5754" y="2743"/>
                  </a:cubicBezTo>
                  <a:cubicBezTo>
                    <a:pt x="5833" y="2748"/>
                    <a:pt x="5914" y="2750"/>
                    <a:pt x="5996" y="2750"/>
                  </a:cubicBezTo>
                  <a:cubicBezTo>
                    <a:pt x="6612" y="2750"/>
                    <a:pt x="7242" y="2593"/>
                    <a:pt x="7532" y="1984"/>
                  </a:cubicBezTo>
                  <a:cubicBezTo>
                    <a:pt x="7784" y="1453"/>
                    <a:pt x="7712" y="764"/>
                    <a:pt x="7260" y="360"/>
                  </a:cubicBezTo>
                  <a:cubicBezTo>
                    <a:pt x="6990" y="119"/>
                    <a:pt x="6643" y="1"/>
                    <a:pt x="6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2"/>
            <p:cNvSpPr/>
            <p:nvPr/>
          </p:nvSpPr>
          <p:spPr>
            <a:xfrm>
              <a:off x="2500875" y="2979950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554" y="365"/>
                  </a:moveTo>
                  <a:cubicBezTo>
                    <a:pt x="551" y="367"/>
                    <a:pt x="548" y="368"/>
                    <a:pt x="545" y="369"/>
                  </a:cubicBezTo>
                  <a:cubicBezTo>
                    <a:pt x="548" y="368"/>
                    <a:pt x="551" y="367"/>
                    <a:pt x="554" y="365"/>
                  </a:cubicBezTo>
                  <a:close/>
                  <a:moveTo>
                    <a:pt x="378" y="534"/>
                  </a:moveTo>
                  <a:lnTo>
                    <a:pt x="378" y="534"/>
                  </a:lnTo>
                  <a:cubicBezTo>
                    <a:pt x="377" y="537"/>
                    <a:pt x="376" y="539"/>
                    <a:pt x="375" y="542"/>
                  </a:cubicBezTo>
                  <a:lnTo>
                    <a:pt x="375" y="542"/>
                  </a:lnTo>
                  <a:cubicBezTo>
                    <a:pt x="376" y="539"/>
                    <a:pt x="377" y="537"/>
                    <a:pt x="378" y="534"/>
                  </a:cubicBezTo>
                  <a:close/>
                  <a:moveTo>
                    <a:pt x="351" y="608"/>
                  </a:moveTo>
                  <a:lnTo>
                    <a:pt x="351" y="608"/>
                  </a:lnTo>
                  <a:cubicBezTo>
                    <a:pt x="351" y="610"/>
                    <a:pt x="351" y="611"/>
                    <a:pt x="351" y="613"/>
                  </a:cubicBezTo>
                  <a:lnTo>
                    <a:pt x="351" y="613"/>
                  </a:lnTo>
                  <a:cubicBezTo>
                    <a:pt x="351" y="611"/>
                    <a:pt x="351" y="610"/>
                    <a:pt x="351" y="608"/>
                  </a:cubicBezTo>
                  <a:close/>
                  <a:moveTo>
                    <a:pt x="673" y="1"/>
                  </a:moveTo>
                  <a:cubicBezTo>
                    <a:pt x="507" y="1"/>
                    <a:pt x="343" y="79"/>
                    <a:pt x="223" y="191"/>
                  </a:cubicBezTo>
                  <a:cubicBezTo>
                    <a:pt x="88" y="319"/>
                    <a:pt x="1" y="506"/>
                    <a:pt x="11" y="693"/>
                  </a:cubicBezTo>
                  <a:cubicBezTo>
                    <a:pt x="17" y="778"/>
                    <a:pt x="82" y="862"/>
                    <a:pt x="173" y="862"/>
                  </a:cubicBezTo>
                  <a:cubicBezTo>
                    <a:pt x="175" y="862"/>
                    <a:pt x="178" y="862"/>
                    <a:pt x="180" y="862"/>
                  </a:cubicBezTo>
                  <a:cubicBezTo>
                    <a:pt x="267" y="857"/>
                    <a:pt x="353" y="787"/>
                    <a:pt x="348" y="693"/>
                  </a:cubicBezTo>
                  <a:cubicBezTo>
                    <a:pt x="347" y="673"/>
                    <a:pt x="347" y="653"/>
                    <a:pt x="348" y="634"/>
                  </a:cubicBezTo>
                  <a:lnTo>
                    <a:pt x="348" y="634"/>
                  </a:lnTo>
                  <a:cubicBezTo>
                    <a:pt x="353" y="608"/>
                    <a:pt x="360" y="583"/>
                    <a:pt x="369" y="558"/>
                  </a:cubicBezTo>
                  <a:lnTo>
                    <a:pt x="369" y="558"/>
                  </a:lnTo>
                  <a:cubicBezTo>
                    <a:pt x="380" y="533"/>
                    <a:pt x="394" y="510"/>
                    <a:pt x="409" y="488"/>
                  </a:cubicBezTo>
                  <a:lnTo>
                    <a:pt x="409" y="488"/>
                  </a:lnTo>
                  <a:cubicBezTo>
                    <a:pt x="406" y="491"/>
                    <a:pt x="405" y="493"/>
                    <a:pt x="404" y="493"/>
                  </a:cubicBezTo>
                  <a:cubicBezTo>
                    <a:pt x="404" y="493"/>
                    <a:pt x="411" y="483"/>
                    <a:pt x="415" y="478"/>
                  </a:cubicBezTo>
                  <a:cubicBezTo>
                    <a:pt x="416" y="477"/>
                    <a:pt x="416" y="477"/>
                    <a:pt x="416" y="476"/>
                  </a:cubicBezTo>
                  <a:lnTo>
                    <a:pt x="416" y="476"/>
                  </a:lnTo>
                  <a:cubicBezTo>
                    <a:pt x="414" y="480"/>
                    <a:pt x="411" y="484"/>
                    <a:pt x="409" y="487"/>
                  </a:cubicBezTo>
                  <a:cubicBezTo>
                    <a:pt x="409" y="487"/>
                    <a:pt x="409" y="487"/>
                    <a:pt x="409" y="488"/>
                  </a:cubicBezTo>
                  <a:lnTo>
                    <a:pt x="409" y="488"/>
                  </a:lnTo>
                  <a:cubicBezTo>
                    <a:pt x="411" y="484"/>
                    <a:pt x="415" y="480"/>
                    <a:pt x="420" y="473"/>
                  </a:cubicBezTo>
                  <a:lnTo>
                    <a:pt x="420" y="473"/>
                  </a:lnTo>
                  <a:cubicBezTo>
                    <a:pt x="418" y="474"/>
                    <a:pt x="417" y="475"/>
                    <a:pt x="416" y="476"/>
                  </a:cubicBezTo>
                  <a:lnTo>
                    <a:pt x="416" y="476"/>
                  </a:lnTo>
                  <a:cubicBezTo>
                    <a:pt x="418" y="474"/>
                    <a:pt x="420" y="471"/>
                    <a:pt x="423" y="468"/>
                  </a:cubicBezTo>
                  <a:lnTo>
                    <a:pt x="423" y="468"/>
                  </a:lnTo>
                  <a:cubicBezTo>
                    <a:pt x="422" y="470"/>
                    <a:pt x="421" y="471"/>
                    <a:pt x="420" y="473"/>
                  </a:cubicBezTo>
                  <a:lnTo>
                    <a:pt x="420" y="473"/>
                  </a:lnTo>
                  <a:cubicBezTo>
                    <a:pt x="429" y="462"/>
                    <a:pt x="439" y="451"/>
                    <a:pt x="450" y="441"/>
                  </a:cubicBezTo>
                  <a:cubicBezTo>
                    <a:pt x="461" y="429"/>
                    <a:pt x="472" y="419"/>
                    <a:pt x="484" y="409"/>
                  </a:cubicBezTo>
                  <a:lnTo>
                    <a:pt x="484" y="409"/>
                  </a:lnTo>
                  <a:cubicBezTo>
                    <a:pt x="488" y="406"/>
                    <a:pt x="492" y="403"/>
                    <a:pt x="496" y="400"/>
                  </a:cubicBezTo>
                  <a:cubicBezTo>
                    <a:pt x="519" y="384"/>
                    <a:pt x="543" y="372"/>
                    <a:pt x="567" y="360"/>
                  </a:cubicBezTo>
                  <a:lnTo>
                    <a:pt x="567" y="360"/>
                  </a:lnTo>
                  <a:cubicBezTo>
                    <a:pt x="592" y="352"/>
                    <a:pt x="617" y="344"/>
                    <a:pt x="642" y="339"/>
                  </a:cubicBezTo>
                  <a:lnTo>
                    <a:pt x="642" y="339"/>
                  </a:lnTo>
                  <a:cubicBezTo>
                    <a:pt x="654" y="338"/>
                    <a:pt x="667" y="338"/>
                    <a:pt x="679" y="338"/>
                  </a:cubicBezTo>
                  <a:cubicBezTo>
                    <a:pt x="697" y="338"/>
                    <a:pt x="716" y="339"/>
                    <a:pt x="734" y="341"/>
                  </a:cubicBezTo>
                  <a:cubicBezTo>
                    <a:pt x="738" y="341"/>
                    <a:pt x="741" y="341"/>
                    <a:pt x="744" y="341"/>
                  </a:cubicBezTo>
                  <a:cubicBezTo>
                    <a:pt x="782" y="341"/>
                    <a:pt x="828" y="316"/>
                    <a:pt x="853" y="291"/>
                  </a:cubicBezTo>
                  <a:cubicBezTo>
                    <a:pt x="882" y="263"/>
                    <a:pt x="904" y="215"/>
                    <a:pt x="902" y="172"/>
                  </a:cubicBezTo>
                  <a:cubicBezTo>
                    <a:pt x="900" y="129"/>
                    <a:pt x="886" y="84"/>
                    <a:pt x="853" y="54"/>
                  </a:cubicBezTo>
                  <a:cubicBezTo>
                    <a:pt x="817" y="22"/>
                    <a:pt x="781" y="10"/>
                    <a:pt x="734" y="4"/>
                  </a:cubicBezTo>
                  <a:cubicBezTo>
                    <a:pt x="714" y="2"/>
                    <a:pt x="694" y="1"/>
                    <a:pt x="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2"/>
            <p:cNvSpPr/>
            <p:nvPr/>
          </p:nvSpPr>
          <p:spPr>
            <a:xfrm>
              <a:off x="2498700" y="3011375"/>
              <a:ext cx="10875" cy="8425"/>
            </a:xfrm>
            <a:custGeom>
              <a:avLst/>
              <a:gdLst/>
              <a:ahLst/>
              <a:cxnLst/>
              <a:rect l="l" t="t" r="r" b="b"/>
              <a:pathLst>
                <a:path w="435" h="337" extrusionOk="0">
                  <a:moveTo>
                    <a:pt x="217" y="0"/>
                  </a:moveTo>
                  <a:cubicBezTo>
                    <a:pt x="2" y="0"/>
                    <a:pt x="1" y="337"/>
                    <a:pt x="217" y="337"/>
                  </a:cubicBezTo>
                  <a:cubicBezTo>
                    <a:pt x="434" y="337"/>
                    <a:pt x="434" y="0"/>
                    <a:pt x="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2"/>
            <p:cNvSpPr/>
            <p:nvPr/>
          </p:nvSpPr>
          <p:spPr>
            <a:xfrm>
              <a:off x="2453700" y="3041650"/>
              <a:ext cx="16650" cy="22350"/>
            </a:xfrm>
            <a:custGeom>
              <a:avLst/>
              <a:gdLst/>
              <a:ahLst/>
              <a:cxnLst/>
              <a:rect l="l" t="t" r="r" b="b"/>
              <a:pathLst>
                <a:path w="666" h="894" extrusionOk="0">
                  <a:moveTo>
                    <a:pt x="458" y="397"/>
                  </a:moveTo>
                  <a:cubicBezTo>
                    <a:pt x="457" y="398"/>
                    <a:pt x="456" y="399"/>
                    <a:pt x="456" y="400"/>
                  </a:cubicBezTo>
                  <a:cubicBezTo>
                    <a:pt x="456" y="399"/>
                    <a:pt x="457" y="398"/>
                    <a:pt x="458" y="397"/>
                  </a:cubicBezTo>
                  <a:close/>
                  <a:moveTo>
                    <a:pt x="393" y="572"/>
                  </a:moveTo>
                  <a:lnTo>
                    <a:pt x="393" y="572"/>
                  </a:lnTo>
                  <a:cubicBezTo>
                    <a:pt x="392" y="575"/>
                    <a:pt x="392" y="577"/>
                    <a:pt x="392" y="579"/>
                  </a:cubicBezTo>
                  <a:cubicBezTo>
                    <a:pt x="392" y="577"/>
                    <a:pt x="392" y="575"/>
                    <a:pt x="393" y="572"/>
                  </a:cubicBezTo>
                  <a:close/>
                  <a:moveTo>
                    <a:pt x="470" y="0"/>
                  </a:moveTo>
                  <a:cubicBezTo>
                    <a:pt x="442" y="0"/>
                    <a:pt x="413" y="7"/>
                    <a:pt x="387" y="22"/>
                  </a:cubicBezTo>
                  <a:cubicBezTo>
                    <a:pt x="132" y="166"/>
                    <a:pt x="1" y="488"/>
                    <a:pt x="82" y="769"/>
                  </a:cubicBezTo>
                  <a:cubicBezTo>
                    <a:pt x="102" y="839"/>
                    <a:pt x="172" y="894"/>
                    <a:pt x="245" y="894"/>
                  </a:cubicBezTo>
                  <a:cubicBezTo>
                    <a:pt x="260" y="894"/>
                    <a:pt x="274" y="891"/>
                    <a:pt x="289" y="887"/>
                  </a:cubicBezTo>
                  <a:cubicBezTo>
                    <a:pt x="374" y="859"/>
                    <a:pt x="432" y="770"/>
                    <a:pt x="406" y="680"/>
                  </a:cubicBezTo>
                  <a:cubicBezTo>
                    <a:pt x="402" y="667"/>
                    <a:pt x="399" y="653"/>
                    <a:pt x="396" y="640"/>
                  </a:cubicBezTo>
                  <a:lnTo>
                    <a:pt x="396" y="640"/>
                  </a:lnTo>
                  <a:cubicBezTo>
                    <a:pt x="394" y="611"/>
                    <a:pt x="394" y="582"/>
                    <a:pt x="396" y="553"/>
                  </a:cubicBezTo>
                  <a:lnTo>
                    <a:pt x="396" y="553"/>
                  </a:lnTo>
                  <a:cubicBezTo>
                    <a:pt x="402" y="523"/>
                    <a:pt x="410" y="493"/>
                    <a:pt x="421" y="465"/>
                  </a:cubicBezTo>
                  <a:lnTo>
                    <a:pt x="421" y="465"/>
                  </a:lnTo>
                  <a:cubicBezTo>
                    <a:pt x="429" y="448"/>
                    <a:pt x="438" y="432"/>
                    <a:pt x="447" y="417"/>
                  </a:cubicBezTo>
                  <a:cubicBezTo>
                    <a:pt x="453" y="408"/>
                    <a:pt x="459" y="398"/>
                    <a:pt x="466" y="389"/>
                  </a:cubicBezTo>
                  <a:lnTo>
                    <a:pt x="466" y="389"/>
                  </a:lnTo>
                  <a:cubicBezTo>
                    <a:pt x="467" y="387"/>
                    <a:pt x="468" y="386"/>
                    <a:pt x="469" y="385"/>
                  </a:cubicBezTo>
                  <a:cubicBezTo>
                    <a:pt x="484" y="368"/>
                    <a:pt x="501" y="352"/>
                    <a:pt x="518" y="336"/>
                  </a:cubicBezTo>
                  <a:lnTo>
                    <a:pt x="518" y="336"/>
                  </a:lnTo>
                  <a:cubicBezTo>
                    <a:pt x="520" y="335"/>
                    <a:pt x="522" y="334"/>
                    <a:pt x="523" y="333"/>
                  </a:cubicBezTo>
                  <a:cubicBezTo>
                    <a:pt x="534" y="325"/>
                    <a:pt x="544" y="319"/>
                    <a:pt x="556" y="313"/>
                  </a:cubicBezTo>
                  <a:cubicBezTo>
                    <a:pt x="633" y="269"/>
                    <a:pt x="665" y="158"/>
                    <a:pt x="616" y="82"/>
                  </a:cubicBezTo>
                  <a:cubicBezTo>
                    <a:pt x="583" y="30"/>
                    <a:pt x="527" y="0"/>
                    <a:pt x="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62"/>
          <p:cNvGrpSpPr/>
          <p:nvPr/>
        </p:nvGrpSpPr>
        <p:grpSpPr>
          <a:xfrm>
            <a:off x="8615955" y="784038"/>
            <a:ext cx="236638" cy="233587"/>
            <a:chOff x="5560900" y="2799000"/>
            <a:chExt cx="124100" cy="122500"/>
          </a:xfrm>
        </p:grpSpPr>
        <p:sp>
          <p:nvSpPr>
            <p:cNvPr id="1895" name="Google Shape;1895;p62"/>
            <p:cNvSpPr/>
            <p:nvPr/>
          </p:nvSpPr>
          <p:spPr>
            <a:xfrm>
              <a:off x="5560900" y="2799000"/>
              <a:ext cx="124100" cy="122500"/>
            </a:xfrm>
            <a:custGeom>
              <a:avLst/>
              <a:gdLst/>
              <a:ahLst/>
              <a:cxnLst/>
              <a:rect l="l" t="t" r="r" b="b"/>
              <a:pathLst>
                <a:path w="4964" h="4900" extrusionOk="0">
                  <a:moveTo>
                    <a:pt x="2241" y="0"/>
                  </a:moveTo>
                  <a:cubicBezTo>
                    <a:pt x="2043" y="0"/>
                    <a:pt x="1845" y="23"/>
                    <a:pt x="1651" y="70"/>
                  </a:cubicBezTo>
                  <a:cubicBezTo>
                    <a:pt x="1457" y="118"/>
                    <a:pt x="1519" y="400"/>
                    <a:pt x="1697" y="400"/>
                  </a:cubicBezTo>
                  <a:cubicBezTo>
                    <a:pt x="1711" y="400"/>
                    <a:pt x="1725" y="398"/>
                    <a:pt x="1741" y="394"/>
                  </a:cubicBezTo>
                  <a:cubicBezTo>
                    <a:pt x="1908" y="354"/>
                    <a:pt x="2078" y="334"/>
                    <a:pt x="2248" y="334"/>
                  </a:cubicBezTo>
                  <a:cubicBezTo>
                    <a:pt x="2910" y="334"/>
                    <a:pt x="3567" y="631"/>
                    <a:pt x="3991" y="1147"/>
                  </a:cubicBezTo>
                  <a:cubicBezTo>
                    <a:pt x="4529" y="1801"/>
                    <a:pt x="4578" y="2773"/>
                    <a:pt x="4183" y="3508"/>
                  </a:cubicBezTo>
                  <a:cubicBezTo>
                    <a:pt x="3821" y="4181"/>
                    <a:pt x="3103" y="4564"/>
                    <a:pt x="2356" y="4564"/>
                  </a:cubicBezTo>
                  <a:cubicBezTo>
                    <a:pt x="2263" y="4564"/>
                    <a:pt x="2169" y="4558"/>
                    <a:pt x="2075" y="4546"/>
                  </a:cubicBezTo>
                  <a:cubicBezTo>
                    <a:pt x="1218" y="4435"/>
                    <a:pt x="572" y="3788"/>
                    <a:pt x="392" y="2953"/>
                  </a:cubicBezTo>
                  <a:cubicBezTo>
                    <a:pt x="199" y="2048"/>
                    <a:pt x="707" y="843"/>
                    <a:pt x="1759" y="822"/>
                  </a:cubicBezTo>
                  <a:cubicBezTo>
                    <a:pt x="1974" y="818"/>
                    <a:pt x="1975" y="486"/>
                    <a:pt x="1763" y="486"/>
                  </a:cubicBezTo>
                  <a:cubicBezTo>
                    <a:pt x="1761" y="486"/>
                    <a:pt x="1760" y="486"/>
                    <a:pt x="1759" y="486"/>
                  </a:cubicBezTo>
                  <a:cubicBezTo>
                    <a:pt x="700" y="508"/>
                    <a:pt x="1" y="1550"/>
                    <a:pt x="11" y="2537"/>
                  </a:cubicBezTo>
                  <a:cubicBezTo>
                    <a:pt x="21" y="3515"/>
                    <a:pt x="617" y="4434"/>
                    <a:pt x="1547" y="4763"/>
                  </a:cubicBezTo>
                  <a:cubicBezTo>
                    <a:pt x="1805" y="4855"/>
                    <a:pt x="2080" y="4900"/>
                    <a:pt x="2354" y="4900"/>
                  </a:cubicBezTo>
                  <a:cubicBezTo>
                    <a:pt x="3058" y="4900"/>
                    <a:pt x="3765" y="4607"/>
                    <a:pt x="4214" y="4060"/>
                  </a:cubicBezTo>
                  <a:cubicBezTo>
                    <a:pt x="4840" y="3298"/>
                    <a:pt x="4963" y="2161"/>
                    <a:pt x="4491" y="1291"/>
                  </a:cubicBezTo>
                  <a:cubicBezTo>
                    <a:pt x="4051" y="479"/>
                    <a:pt x="3147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2"/>
            <p:cNvSpPr/>
            <p:nvPr/>
          </p:nvSpPr>
          <p:spPr>
            <a:xfrm>
              <a:off x="5601900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8" y="1"/>
                  </a:moveTo>
                  <a:cubicBezTo>
                    <a:pt x="2" y="1"/>
                    <a:pt x="1" y="337"/>
                    <a:pt x="218" y="337"/>
                  </a:cubicBezTo>
                  <a:cubicBezTo>
                    <a:pt x="434" y="337"/>
                    <a:pt x="434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2"/>
            <p:cNvSpPr/>
            <p:nvPr/>
          </p:nvSpPr>
          <p:spPr>
            <a:xfrm>
              <a:off x="5628075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7" y="1"/>
                  </a:moveTo>
                  <a:cubicBezTo>
                    <a:pt x="1" y="1"/>
                    <a:pt x="1" y="337"/>
                    <a:pt x="217" y="337"/>
                  </a:cubicBezTo>
                  <a:cubicBezTo>
                    <a:pt x="433" y="337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2"/>
            <p:cNvSpPr/>
            <p:nvPr/>
          </p:nvSpPr>
          <p:spPr>
            <a:xfrm>
              <a:off x="5595200" y="2872800"/>
              <a:ext cx="51400" cy="25125"/>
            </a:xfrm>
            <a:custGeom>
              <a:avLst/>
              <a:gdLst/>
              <a:ahLst/>
              <a:cxnLst/>
              <a:rect l="l" t="t" r="r" b="b"/>
              <a:pathLst>
                <a:path w="2056" h="1005" extrusionOk="0">
                  <a:moveTo>
                    <a:pt x="205" y="0"/>
                  </a:moveTo>
                  <a:cubicBezTo>
                    <a:pt x="104" y="0"/>
                    <a:pt x="0" y="83"/>
                    <a:pt x="33" y="209"/>
                  </a:cubicBezTo>
                  <a:cubicBezTo>
                    <a:pt x="138" y="610"/>
                    <a:pt x="489" y="934"/>
                    <a:pt x="901" y="994"/>
                  </a:cubicBezTo>
                  <a:cubicBezTo>
                    <a:pt x="949" y="1001"/>
                    <a:pt x="997" y="1004"/>
                    <a:pt x="1044" y="1004"/>
                  </a:cubicBezTo>
                  <a:cubicBezTo>
                    <a:pt x="1427" y="1004"/>
                    <a:pt x="1797" y="792"/>
                    <a:pt x="1983" y="454"/>
                  </a:cubicBezTo>
                  <a:cubicBezTo>
                    <a:pt x="2055" y="323"/>
                    <a:pt x="1939" y="201"/>
                    <a:pt x="1825" y="201"/>
                  </a:cubicBezTo>
                  <a:cubicBezTo>
                    <a:pt x="1775" y="201"/>
                    <a:pt x="1725" y="225"/>
                    <a:pt x="1692" y="284"/>
                  </a:cubicBezTo>
                  <a:cubicBezTo>
                    <a:pt x="1565" y="515"/>
                    <a:pt x="1313" y="671"/>
                    <a:pt x="1048" y="671"/>
                  </a:cubicBezTo>
                  <a:cubicBezTo>
                    <a:pt x="1021" y="671"/>
                    <a:pt x="994" y="669"/>
                    <a:pt x="967" y="666"/>
                  </a:cubicBezTo>
                  <a:cubicBezTo>
                    <a:pt x="676" y="630"/>
                    <a:pt x="431" y="400"/>
                    <a:pt x="357" y="120"/>
                  </a:cubicBezTo>
                  <a:cubicBezTo>
                    <a:pt x="335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867;p62">
            <a:extLst>
              <a:ext uri="{FF2B5EF4-FFF2-40B4-BE49-F238E27FC236}">
                <a16:creationId xmlns:a16="http://schemas.microsoft.com/office/drawing/2014/main" id="{10AC4821-A4D0-BAEC-11D2-EB5B35BAD8FE}"/>
              </a:ext>
            </a:extLst>
          </p:cNvPr>
          <p:cNvSpPr/>
          <p:nvPr/>
        </p:nvSpPr>
        <p:spPr>
          <a:xfrm rot="1793289">
            <a:off x="8092589" y="1214812"/>
            <a:ext cx="1095232" cy="487098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A26AFF-0498-3543-8776-C9092FE36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圖片 7" descr="一張含有 文字, 軟體, 電腦圖示, 網頁 的圖片&#10;&#10;自動產生的描述">
            <a:extLst>
              <a:ext uri="{FF2B5EF4-FFF2-40B4-BE49-F238E27FC236}">
                <a16:creationId xmlns:a16="http://schemas.microsoft.com/office/drawing/2014/main" id="{69EAE973-00D8-74B8-5BAD-EB3B45AC3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64"/>
          <a:stretch/>
        </p:blipFill>
        <p:spPr>
          <a:xfrm>
            <a:off x="710225" y="2371024"/>
            <a:ext cx="7396566" cy="26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57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筆記型電腦, 室內, 寵物, 電腦 的圖片&#10;&#10;自動產生的描述">
            <a:extLst>
              <a:ext uri="{FF2B5EF4-FFF2-40B4-BE49-F238E27FC236}">
                <a16:creationId xmlns:a16="http://schemas.microsoft.com/office/drawing/2014/main" id="{1AF31663-ED22-DD65-206B-CB545A1852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130" name="Google Shape;1130;p38"/>
          <p:cNvGrpSpPr/>
          <p:nvPr/>
        </p:nvGrpSpPr>
        <p:grpSpPr>
          <a:xfrm>
            <a:off x="172233" y="3219266"/>
            <a:ext cx="393207" cy="391119"/>
            <a:chOff x="4349275" y="3635725"/>
            <a:chExt cx="469725" cy="467175"/>
          </a:xfrm>
        </p:grpSpPr>
        <p:sp>
          <p:nvSpPr>
            <p:cNvPr id="1131" name="Google Shape;1131;p38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38"/>
          <p:cNvGrpSpPr/>
          <p:nvPr/>
        </p:nvGrpSpPr>
        <p:grpSpPr>
          <a:xfrm>
            <a:off x="7965781" y="175987"/>
            <a:ext cx="863907" cy="1078431"/>
            <a:chOff x="725425" y="1353875"/>
            <a:chExt cx="1022375" cy="1276250"/>
          </a:xfrm>
        </p:grpSpPr>
        <p:sp>
          <p:nvSpPr>
            <p:cNvPr id="1140" name="Google Shape;1140;p38"/>
            <p:cNvSpPr/>
            <p:nvPr/>
          </p:nvSpPr>
          <p:spPr>
            <a:xfrm>
              <a:off x="725425" y="1641900"/>
              <a:ext cx="924700" cy="988225"/>
            </a:xfrm>
            <a:custGeom>
              <a:avLst/>
              <a:gdLst/>
              <a:ahLst/>
              <a:cxnLst/>
              <a:rect l="l" t="t" r="r" b="b"/>
              <a:pathLst>
                <a:path w="36988" h="39529" extrusionOk="0">
                  <a:moveTo>
                    <a:pt x="17875" y="1288"/>
                  </a:moveTo>
                  <a:cubicBezTo>
                    <a:pt x="18452" y="1288"/>
                    <a:pt x="19008" y="1597"/>
                    <a:pt x="19546" y="2221"/>
                  </a:cubicBezTo>
                  <a:cubicBezTo>
                    <a:pt x="20840" y="3711"/>
                    <a:pt x="21465" y="5548"/>
                    <a:pt x="22125" y="7359"/>
                  </a:cubicBezTo>
                  <a:cubicBezTo>
                    <a:pt x="22571" y="8608"/>
                    <a:pt x="23026" y="9866"/>
                    <a:pt x="23374" y="11142"/>
                  </a:cubicBezTo>
                  <a:cubicBezTo>
                    <a:pt x="23632" y="12132"/>
                    <a:pt x="24275" y="12373"/>
                    <a:pt x="25149" y="12435"/>
                  </a:cubicBezTo>
                  <a:cubicBezTo>
                    <a:pt x="27245" y="12596"/>
                    <a:pt x="29342" y="12748"/>
                    <a:pt x="31429" y="12989"/>
                  </a:cubicBezTo>
                  <a:cubicBezTo>
                    <a:pt x="32964" y="13167"/>
                    <a:pt x="34668" y="13328"/>
                    <a:pt x="35230" y="15085"/>
                  </a:cubicBezTo>
                  <a:cubicBezTo>
                    <a:pt x="35783" y="16789"/>
                    <a:pt x="34525" y="17904"/>
                    <a:pt x="33445" y="18939"/>
                  </a:cubicBezTo>
                  <a:cubicBezTo>
                    <a:pt x="31759" y="20554"/>
                    <a:pt x="29770" y="21740"/>
                    <a:pt x="27736" y="22855"/>
                  </a:cubicBezTo>
                  <a:cubicBezTo>
                    <a:pt x="26425" y="23569"/>
                    <a:pt x="26425" y="23578"/>
                    <a:pt x="27442" y="24595"/>
                  </a:cubicBezTo>
                  <a:cubicBezTo>
                    <a:pt x="29440" y="26611"/>
                    <a:pt x="30885" y="28975"/>
                    <a:pt x="31875" y="31607"/>
                  </a:cubicBezTo>
                  <a:cubicBezTo>
                    <a:pt x="32609" y="33574"/>
                    <a:pt x="32066" y="34339"/>
                    <a:pt x="29819" y="34339"/>
                  </a:cubicBezTo>
                  <a:cubicBezTo>
                    <a:pt x="29742" y="34339"/>
                    <a:pt x="29663" y="34338"/>
                    <a:pt x="29583" y="34337"/>
                  </a:cubicBezTo>
                  <a:cubicBezTo>
                    <a:pt x="26576" y="34060"/>
                    <a:pt x="23365" y="33596"/>
                    <a:pt x="20519" y="31812"/>
                  </a:cubicBezTo>
                  <a:cubicBezTo>
                    <a:pt x="20323" y="31688"/>
                    <a:pt x="20165" y="31623"/>
                    <a:pt x="20013" y="31623"/>
                  </a:cubicBezTo>
                  <a:cubicBezTo>
                    <a:pt x="19827" y="31623"/>
                    <a:pt x="19652" y="31721"/>
                    <a:pt x="19431" y="31928"/>
                  </a:cubicBezTo>
                  <a:cubicBezTo>
                    <a:pt x="17245" y="33989"/>
                    <a:pt x="14711" y="35621"/>
                    <a:pt x="12356" y="37486"/>
                  </a:cubicBezTo>
                  <a:cubicBezTo>
                    <a:pt x="11796" y="37921"/>
                    <a:pt x="11155" y="38507"/>
                    <a:pt x="10450" y="38507"/>
                  </a:cubicBezTo>
                  <a:cubicBezTo>
                    <a:pt x="10246" y="38507"/>
                    <a:pt x="10037" y="38458"/>
                    <a:pt x="9823" y="38342"/>
                  </a:cubicBezTo>
                  <a:cubicBezTo>
                    <a:pt x="8770" y="37762"/>
                    <a:pt x="8993" y="36540"/>
                    <a:pt x="9091" y="35532"/>
                  </a:cubicBezTo>
                  <a:cubicBezTo>
                    <a:pt x="9359" y="32775"/>
                    <a:pt x="10242" y="30170"/>
                    <a:pt x="11152" y="27583"/>
                  </a:cubicBezTo>
                  <a:cubicBezTo>
                    <a:pt x="11500" y="26584"/>
                    <a:pt x="11330" y="26290"/>
                    <a:pt x="10260" y="26094"/>
                  </a:cubicBezTo>
                  <a:cubicBezTo>
                    <a:pt x="8163" y="25701"/>
                    <a:pt x="6049" y="25300"/>
                    <a:pt x="4113" y="24327"/>
                  </a:cubicBezTo>
                  <a:cubicBezTo>
                    <a:pt x="2784" y="23658"/>
                    <a:pt x="1392" y="22846"/>
                    <a:pt x="1374" y="21214"/>
                  </a:cubicBezTo>
                  <a:cubicBezTo>
                    <a:pt x="1356" y="19679"/>
                    <a:pt x="2820" y="19091"/>
                    <a:pt x="3979" y="18466"/>
                  </a:cubicBezTo>
                  <a:cubicBezTo>
                    <a:pt x="6129" y="17297"/>
                    <a:pt x="8502" y="16673"/>
                    <a:pt x="10813" y="15879"/>
                  </a:cubicBezTo>
                  <a:cubicBezTo>
                    <a:pt x="11625" y="15602"/>
                    <a:pt x="12080" y="15290"/>
                    <a:pt x="12204" y="14246"/>
                  </a:cubicBezTo>
                  <a:cubicBezTo>
                    <a:pt x="12588" y="11097"/>
                    <a:pt x="13418" y="8029"/>
                    <a:pt x="14453" y="5022"/>
                  </a:cubicBezTo>
                  <a:cubicBezTo>
                    <a:pt x="14845" y="3889"/>
                    <a:pt x="15380" y="2801"/>
                    <a:pt x="16317" y="1989"/>
                  </a:cubicBezTo>
                  <a:cubicBezTo>
                    <a:pt x="16853" y="1523"/>
                    <a:pt x="17372" y="1288"/>
                    <a:pt x="17875" y="1288"/>
                  </a:cubicBezTo>
                  <a:close/>
                  <a:moveTo>
                    <a:pt x="17977" y="1"/>
                  </a:moveTo>
                  <a:cubicBezTo>
                    <a:pt x="17038" y="1"/>
                    <a:pt x="16096" y="494"/>
                    <a:pt x="15247" y="1481"/>
                  </a:cubicBezTo>
                  <a:cubicBezTo>
                    <a:pt x="14479" y="2373"/>
                    <a:pt x="13989" y="3416"/>
                    <a:pt x="13632" y="4531"/>
                  </a:cubicBezTo>
                  <a:cubicBezTo>
                    <a:pt x="12793" y="7101"/>
                    <a:pt x="12320" y="9759"/>
                    <a:pt x="11839" y="12418"/>
                  </a:cubicBezTo>
                  <a:cubicBezTo>
                    <a:pt x="11455" y="14568"/>
                    <a:pt x="11509" y="14568"/>
                    <a:pt x="9421" y="15076"/>
                  </a:cubicBezTo>
                  <a:cubicBezTo>
                    <a:pt x="7717" y="15495"/>
                    <a:pt x="6040" y="16013"/>
                    <a:pt x="4425" y="16700"/>
                  </a:cubicBezTo>
                  <a:cubicBezTo>
                    <a:pt x="2632" y="17467"/>
                    <a:pt x="1044" y="18475"/>
                    <a:pt x="0" y="20197"/>
                  </a:cubicBezTo>
                  <a:lnTo>
                    <a:pt x="0" y="21999"/>
                  </a:lnTo>
                  <a:cubicBezTo>
                    <a:pt x="1214" y="24461"/>
                    <a:pt x="3471" y="25416"/>
                    <a:pt x="5915" y="26040"/>
                  </a:cubicBezTo>
                  <a:cubicBezTo>
                    <a:pt x="7039" y="26325"/>
                    <a:pt x="8181" y="26513"/>
                    <a:pt x="9323" y="26673"/>
                  </a:cubicBezTo>
                  <a:cubicBezTo>
                    <a:pt x="10072" y="26780"/>
                    <a:pt x="10331" y="26932"/>
                    <a:pt x="9965" y="27762"/>
                  </a:cubicBezTo>
                  <a:cubicBezTo>
                    <a:pt x="8877" y="30242"/>
                    <a:pt x="8119" y="32829"/>
                    <a:pt x="7851" y="35541"/>
                  </a:cubicBezTo>
                  <a:cubicBezTo>
                    <a:pt x="7690" y="37093"/>
                    <a:pt x="7913" y="38512"/>
                    <a:pt x="9269" y="39529"/>
                  </a:cubicBezTo>
                  <a:lnTo>
                    <a:pt x="11072" y="39529"/>
                  </a:lnTo>
                  <a:cubicBezTo>
                    <a:pt x="13819" y="37307"/>
                    <a:pt x="16585" y="35113"/>
                    <a:pt x="19306" y="32865"/>
                  </a:cubicBezTo>
                  <a:cubicBezTo>
                    <a:pt x="19564" y="32655"/>
                    <a:pt x="19772" y="32555"/>
                    <a:pt x="19993" y="32555"/>
                  </a:cubicBezTo>
                  <a:cubicBezTo>
                    <a:pt x="20176" y="32555"/>
                    <a:pt x="20369" y="32624"/>
                    <a:pt x="20608" y="32758"/>
                  </a:cubicBezTo>
                  <a:cubicBezTo>
                    <a:pt x="23561" y="34381"/>
                    <a:pt x="26781" y="35032"/>
                    <a:pt x="30109" y="35139"/>
                  </a:cubicBezTo>
                  <a:cubicBezTo>
                    <a:pt x="30183" y="35142"/>
                    <a:pt x="30256" y="35143"/>
                    <a:pt x="30327" y="35143"/>
                  </a:cubicBezTo>
                  <a:cubicBezTo>
                    <a:pt x="32739" y="35143"/>
                    <a:pt x="33581" y="33828"/>
                    <a:pt x="32732" y="31419"/>
                  </a:cubicBezTo>
                  <a:cubicBezTo>
                    <a:pt x="31884" y="29020"/>
                    <a:pt x="30698" y="26763"/>
                    <a:pt x="28985" y="24880"/>
                  </a:cubicBezTo>
                  <a:cubicBezTo>
                    <a:pt x="28066" y="23863"/>
                    <a:pt x="28414" y="23569"/>
                    <a:pt x="29377" y="23078"/>
                  </a:cubicBezTo>
                  <a:cubicBezTo>
                    <a:pt x="31099" y="22195"/>
                    <a:pt x="32696" y="21107"/>
                    <a:pt x="34123" y="19795"/>
                  </a:cubicBezTo>
                  <a:cubicBezTo>
                    <a:pt x="34819" y="19153"/>
                    <a:pt x="35453" y="18457"/>
                    <a:pt x="35908" y="17610"/>
                  </a:cubicBezTo>
                  <a:cubicBezTo>
                    <a:pt x="36987" y="15611"/>
                    <a:pt x="36318" y="13613"/>
                    <a:pt x="34239" y="12721"/>
                  </a:cubicBezTo>
                  <a:cubicBezTo>
                    <a:pt x="33624" y="12453"/>
                    <a:pt x="32937" y="12257"/>
                    <a:pt x="32268" y="12195"/>
                  </a:cubicBezTo>
                  <a:cubicBezTo>
                    <a:pt x="30100" y="11981"/>
                    <a:pt x="27914" y="11811"/>
                    <a:pt x="25738" y="11695"/>
                  </a:cubicBezTo>
                  <a:cubicBezTo>
                    <a:pt x="24953" y="11650"/>
                    <a:pt x="24551" y="11508"/>
                    <a:pt x="24373" y="10598"/>
                  </a:cubicBezTo>
                  <a:cubicBezTo>
                    <a:pt x="23998" y="8662"/>
                    <a:pt x="23418" y="6780"/>
                    <a:pt x="22660" y="4951"/>
                  </a:cubicBezTo>
                  <a:cubicBezTo>
                    <a:pt x="22151" y="3720"/>
                    <a:pt x="21580" y="2524"/>
                    <a:pt x="20706" y="1498"/>
                  </a:cubicBezTo>
                  <a:cubicBezTo>
                    <a:pt x="19865" y="500"/>
                    <a:pt x="18922" y="1"/>
                    <a:pt x="1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1452275" y="1353875"/>
              <a:ext cx="204750" cy="265425"/>
            </a:xfrm>
            <a:custGeom>
              <a:avLst/>
              <a:gdLst/>
              <a:ahLst/>
              <a:cxnLst/>
              <a:rect l="l" t="t" r="r" b="b"/>
              <a:pathLst>
                <a:path w="8190" h="10617" extrusionOk="0">
                  <a:moveTo>
                    <a:pt x="7349" y="0"/>
                  </a:moveTo>
                  <a:cubicBezTo>
                    <a:pt x="7023" y="0"/>
                    <a:pt x="6779" y="239"/>
                    <a:pt x="6530" y="468"/>
                  </a:cubicBezTo>
                  <a:cubicBezTo>
                    <a:pt x="3925" y="2903"/>
                    <a:pt x="1945" y="5767"/>
                    <a:pt x="464" y="8996"/>
                  </a:cubicBezTo>
                  <a:cubicBezTo>
                    <a:pt x="196" y="9594"/>
                    <a:pt x="0" y="10209"/>
                    <a:pt x="741" y="10530"/>
                  </a:cubicBezTo>
                  <a:cubicBezTo>
                    <a:pt x="881" y="10590"/>
                    <a:pt x="1007" y="10616"/>
                    <a:pt x="1120" y="10616"/>
                  </a:cubicBezTo>
                  <a:cubicBezTo>
                    <a:pt x="1601" y="10616"/>
                    <a:pt x="1851" y="10135"/>
                    <a:pt x="2061" y="9665"/>
                  </a:cubicBezTo>
                  <a:cubicBezTo>
                    <a:pt x="3390" y="6694"/>
                    <a:pt x="5273" y="4125"/>
                    <a:pt x="7547" y="1815"/>
                  </a:cubicBezTo>
                  <a:cubicBezTo>
                    <a:pt x="7824" y="1547"/>
                    <a:pt x="8118" y="1288"/>
                    <a:pt x="8190" y="878"/>
                  </a:cubicBezTo>
                  <a:cubicBezTo>
                    <a:pt x="8145" y="521"/>
                    <a:pt x="8002" y="209"/>
                    <a:pt x="7654" y="66"/>
                  </a:cubicBezTo>
                  <a:cubicBezTo>
                    <a:pt x="7544" y="20"/>
                    <a:pt x="7443" y="0"/>
                    <a:pt x="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1553075" y="1510375"/>
              <a:ext cx="194725" cy="186425"/>
            </a:xfrm>
            <a:custGeom>
              <a:avLst/>
              <a:gdLst/>
              <a:ahLst/>
              <a:cxnLst/>
              <a:rect l="l" t="t" r="r" b="b"/>
              <a:pathLst>
                <a:path w="7789" h="7457" extrusionOk="0">
                  <a:moveTo>
                    <a:pt x="6799" y="1"/>
                  </a:moveTo>
                  <a:cubicBezTo>
                    <a:pt x="6571" y="1"/>
                    <a:pt x="6331" y="117"/>
                    <a:pt x="6094" y="309"/>
                  </a:cubicBezTo>
                  <a:cubicBezTo>
                    <a:pt x="5799" y="550"/>
                    <a:pt x="5496" y="791"/>
                    <a:pt x="5201" y="1041"/>
                  </a:cubicBezTo>
                  <a:cubicBezTo>
                    <a:pt x="3453" y="2504"/>
                    <a:pt x="1883" y="4145"/>
                    <a:pt x="482" y="5956"/>
                  </a:cubicBezTo>
                  <a:cubicBezTo>
                    <a:pt x="250" y="6260"/>
                    <a:pt x="0" y="6581"/>
                    <a:pt x="197" y="7000"/>
                  </a:cubicBezTo>
                  <a:cubicBezTo>
                    <a:pt x="336" y="7287"/>
                    <a:pt x="560" y="7456"/>
                    <a:pt x="885" y="7456"/>
                  </a:cubicBezTo>
                  <a:cubicBezTo>
                    <a:pt x="893" y="7456"/>
                    <a:pt x="902" y="7455"/>
                    <a:pt x="910" y="7455"/>
                  </a:cubicBezTo>
                  <a:cubicBezTo>
                    <a:pt x="930" y="7456"/>
                    <a:pt x="949" y="7457"/>
                    <a:pt x="967" y="7457"/>
                  </a:cubicBezTo>
                  <a:cubicBezTo>
                    <a:pt x="1225" y="7457"/>
                    <a:pt x="1421" y="7343"/>
                    <a:pt x="1580" y="7143"/>
                  </a:cubicBezTo>
                  <a:cubicBezTo>
                    <a:pt x="1936" y="6715"/>
                    <a:pt x="2284" y="6278"/>
                    <a:pt x="2641" y="5849"/>
                  </a:cubicBezTo>
                  <a:cubicBezTo>
                    <a:pt x="3979" y="4279"/>
                    <a:pt x="5478" y="2861"/>
                    <a:pt x="7102" y="1585"/>
                  </a:cubicBezTo>
                  <a:cubicBezTo>
                    <a:pt x="7503" y="1264"/>
                    <a:pt x="7789" y="871"/>
                    <a:pt x="7432" y="381"/>
                  </a:cubicBezTo>
                  <a:cubicBezTo>
                    <a:pt x="7241" y="114"/>
                    <a:pt x="702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759325" y="1674100"/>
              <a:ext cx="860675" cy="930500"/>
            </a:xfrm>
            <a:custGeom>
              <a:avLst/>
              <a:gdLst/>
              <a:ahLst/>
              <a:cxnLst/>
              <a:rect l="l" t="t" r="r" b="b"/>
              <a:pathLst>
                <a:path w="34427" h="37220" extrusionOk="0">
                  <a:moveTo>
                    <a:pt x="19715" y="15786"/>
                  </a:moveTo>
                  <a:cubicBezTo>
                    <a:pt x="20309" y="15786"/>
                    <a:pt x="20398" y="16321"/>
                    <a:pt x="20448" y="16794"/>
                  </a:cubicBezTo>
                  <a:cubicBezTo>
                    <a:pt x="20572" y="17758"/>
                    <a:pt x="20644" y="18739"/>
                    <a:pt x="20724" y="19712"/>
                  </a:cubicBezTo>
                  <a:cubicBezTo>
                    <a:pt x="20769" y="20309"/>
                    <a:pt x="20679" y="20916"/>
                    <a:pt x="19957" y="20943"/>
                  </a:cubicBezTo>
                  <a:cubicBezTo>
                    <a:pt x="19935" y="20944"/>
                    <a:pt x="19914" y="20944"/>
                    <a:pt x="19893" y="20944"/>
                  </a:cubicBezTo>
                  <a:cubicBezTo>
                    <a:pt x="19116" y="20944"/>
                    <a:pt x="19075" y="20302"/>
                    <a:pt x="19109" y="19685"/>
                  </a:cubicBezTo>
                  <a:cubicBezTo>
                    <a:pt x="19118" y="19515"/>
                    <a:pt x="19136" y="19346"/>
                    <a:pt x="19145" y="19123"/>
                  </a:cubicBezTo>
                  <a:cubicBezTo>
                    <a:pt x="19092" y="18409"/>
                    <a:pt x="19029" y="17642"/>
                    <a:pt x="18993" y="16875"/>
                  </a:cubicBezTo>
                  <a:cubicBezTo>
                    <a:pt x="18967" y="16402"/>
                    <a:pt x="18922" y="15876"/>
                    <a:pt x="19573" y="15795"/>
                  </a:cubicBezTo>
                  <a:cubicBezTo>
                    <a:pt x="19623" y="15789"/>
                    <a:pt x="19670" y="15786"/>
                    <a:pt x="19715" y="15786"/>
                  </a:cubicBezTo>
                  <a:close/>
                  <a:moveTo>
                    <a:pt x="15161" y="16845"/>
                  </a:moveTo>
                  <a:cubicBezTo>
                    <a:pt x="15842" y="16845"/>
                    <a:pt x="15939" y="17446"/>
                    <a:pt x="16005" y="18017"/>
                  </a:cubicBezTo>
                  <a:cubicBezTo>
                    <a:pt x="16085" y="18614"/>
                    <a:pt x="16130" y="19203"/>
                    <a:pt x="16192" y="19801"/>
                  </a:cubicBezTo>
                  <a:cubicBezTo>
                    <a:pt x="15969" y="20497"/>
                    <a:pt x="16656" y="21692"/>
                    <a:pt x="15389" y="21746"/>
                  </a:cubicBezTo>
                  <a:cubicBezTo>
                    <a:pt x="15362" y="21747"/>
                    <a:pt x="15335" y="21747"/>
                    <a:pt x="15309" y="21747"/>
                  </a:cubicBezTo>
                  <a:cubicBezTo>
                    <a:pt x="14104" y="21747"/>
                    <a:pt x="14495" y="20552"/>
                    <a:pt x="14390" y="19801"/>
                  </a:cubicBezTo>
                  <a:cubicBezTo>
                    <a:pt x="14310" y="19257"/>
                    <a:pt x="14346" y="18695"/>
                    <a:pt x="14319" y="18142"/>
                  </a:cubicBezTo>
                  <a:cubicBezTo>
                    <a:pt x="14283" y="17571"/>
                    <a:pt x="14238" y="16955"/>
                    <a:pt x="14988" y="16857"/>
                  </a:cubicBezTo>
                  <a:cubicBezTo>
                    <a:pt x="15049" y="16849"/>
                    <a:pt x="15107" y="16845"/>
                    <a:pt x="15161" y="16845"/>
                  </a:cubicBezTo>
                  <a:close/>
                  <a:moveTo>
                    <a:pt x="16519" y="0"/>
                  </a:moveTo>
                  <a:cubicBezTo>
                    <a:pt x="16016" y="0"/>
                    <a:pt x="15497" y="235"/>
                    <a:pt x="14961" y="701"/>
                  </a:cubicBezTo>
                  <a:cubicBezTo>
                    <a:pt x="14024" y="1513"/>
                    <a:pt x="13489" y="2601"/>
                    <a:pt x="13097" y="3734"/>
                  </a:cubicBezTo>
                  <a:cubicBezTo>
                    <a:pt x="12062" y="6741"/>
                    <a:pt x="11232" y="9809"/>
                    <a:pt x="10848" y="12958"/>
                  </a:cubicBezTo>
                  <a:cubicBezTo>
                    <a:pt x="10724" y="14002"/>
                    <a:pt x="10269" y="14314"/>
                    <a:pt x="9457" y="14591"/>
                  </a:cubicBezTo>
                  <a:cubicBezTo>
                    <a:pt x="7146" y="15385"/>
                    <a:pt x="4773" y="16009"/>
                    <a:pt x="2623" y="17178"/>
                  </a:cubicBezTo>
                  <a:cubicBezTo>
                    <a:pt x="1464" y="17803"/>
                    <a:pt x="0" y="18391"/>
                    <a:pt x="18" y="19926"/>
                  </a:cubicBezTo>
                  <a:cubicBezTo>
                    <a:pt x="36" y="21558"/>
                    <a:pt x="1428" y="22370"/>
                    <a:pt x="2757" y="23039"/>
                  </a:cubicBezTo>
                  <a:cubicBezTo>
                    <a:pt x="4693" y="24012"/>
                    <a:pt x="6807" y="24413"/>
                    <a:pt x="8904" y="24806"/>
                  </a:cubicBezTo>
                  <a:cubicBezTo>
                    <a:pt x="9974" y="25002"/>
                    <a:pt x="10144" y="25296"/>
                    <a:pt x="9796" y="26295"/>
                  </a:cubicBezTo>
                  <a:cubicBezTo>
                    <a:pt x="8886" y="28882"/>
                    <a:pt x="8003" y="31487"/>
                    <a:pt x="7735" y="34244"/>
                  </a:cubicBezTo>
                  <a:cubicBezTo>
                    <a:pt x="7637" y="35243"/>
                    <a:pt x="7414" y="36474"/>
                    <a:pt x="8467" y="37054"/>
                  </a:cubicBezTo>
                  <a:cubicBezTo>
                    <a:pt x="8681" y="37170"/>
                    <a:pt x="8890" y="37219"/>
                    <a:pt x="9094" y="37219"/>
                  </a:cubicBezTo>
                  <a:cubicBezTo>
                    <a:pt x="9799" y="37219"/>
                    <a:pt x="10440" y="36633"/>
                    <a:pt x="11000" y="36198"/>
                  </a:cubicBezTo>
                  <a:cubicBezTo>
                    <a:pt x="13355" y="34333"/>
                    <a:pt x="15889" y="32701"/>
                    <a:pt x="18075" y="30640"/>
                  </a:cubicBezTo>
                  <a:cubicBezTo>
                    <a:pt x="18296" y="30433"/>
                    <a:pt x="18471" y="30335"/>
                    <a:pt x="18657" y="30335"/>
                  </a:cubicBezTo>
                  <a:cubicBezTo>
                    <a:pt x="18809" y="30335"/>
                    <a:pt x="18967" y="30400"/>
                    <a:pt x="19163" y="30524"/>
                  </a:cubicBezTo>
                  <a:cubicBezTo>
                    <a:pt x="22009" y="32308"/>
                    <a:pt x="25220" y="32772"/>
                    <a:pt x="28227" y="33049"/>
                  </a:cubicBezTo>
                  <a:cubicBezTo>
                    <a:pt x="28307" y="33050"/>
                    <a:pt x="28386" y="33051"/>
                    <a:pt x="28463" y="33051"/>
                  </a:cubicBezTo>
                  <a:cubicBezTo>
                    <a:pt x="30710" y="33051"/>
                    <a:pt x="31253" y="32286"/>
                    <a:pt x="30519" y="30319"/>
                  </a:cubicBezTo>
                  <a:cubicBezTo>
                    <a:pt x="29529" y="27687"/>
                    <a:pt x="28084" y="25323"/>
                    <a:pt x="26086" y="23307"/>
                  </a:cubicBezTo>
                  <a:cubicBezTo>
                    <a:pt x="25069" y="22290"/>
                    <a:pt x="25069" y="22281"/>
                    <a:pt x="26380" y="21567"/>
                  </a:cubicBezTo>
                  <a:cubicBezTo>
                    <a:pt x="28414" y="20452"/>
                    <a:pt x="30403" y="19266"/>
                    <a:pt x="32089" y="17651"/>
                  </a:cubicBezTo>
                  <a:cubicBezTo>
                    <a:pt x="33169" y="16616"/>
                    <a:pt x="34427" y="15501"/>
                    <a:pt x="33874" y="13797"/>
                  </a:cubicBezTo>
                  <a:cubicBezTo>
                    <a:pt x="33312" y="12040"/>
                    <a:pt x="31608" y="11879"/>
                    <a:pt x="30073" y="11701"/>
                  </a:cubicBezTo>
                  <a:cubicBezTo>
                    <a:pt x="27986" y="11460"/>
                    <a:pt x="25889" y="11308"/>
                    <a:pt x="23793" y="11147"/>
                  </a:cubicBezTo>
                  <a:cubicBezTo>
                    <a:pt x="22919" y="11085"/>
                    <a:pt x="22276" y="10844"/>
                    <a:pt x="22018" y="9854"/>
                  </a:cubicBezTo>
                  <a:cubicBezTo>
                    <a:pt x="21670" y="8578"/>
                    <a:pt x="21215" y="7320"/>
                    <a:pt x="20769" y="6071"/>
                  </a:cubicBezTo>
                  <a:cubicBezTo>
                    <a:pt x="20109" y="4260"/>
                    <a:pt x="19484" y="2423"/>
                    <a:pt x="18190" y="933"/>
                  </a:cubicBezTo>
                  <a:cubicBezTo>
                    <a:pt x="17652" y="309"/>
                    <a:pt x="17096" y="0"/>
                    <a:pt x="16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1111900" y="2095225"/>
              <a:ext cx="63850" cy="122575"/>
            </a:xfrm>
            <a:custGeom>
              <a:avLst/>
              <a:gdLst/>
              <a:ahLst/>
              <a:cxnLst/>
              <a:rect l="l" t="t" r="r" b="b"/>
              <a:pathLst>
                <a:path w="2554" h="4903" extrusionOk="0">
                  <a:moveTo>
                    <a:pt x="1058" y="0"/>
                  </a:moveTo>
                  <a:cubicBezTo>
                    <a:pt x="1004" y="0"/>
                    <a:pt x="946" y="4"/>
                    <a:pt x="885" y="12"/>
                  </a:cubicBezTo>
                  <a:cubicBezTo>
                    <a:pt x="135" y="110"/>
                    <a:pt x="180" y="726"/>
                    <a:pt x="216" y="1297"/>
                  </a:cubicBezTo>
                  <a:cubicBezTo>
                    <a:pt x="243" y="1850"/>
                    <a:pt x="207" y="2412"/>
                    <a:pt x="287" y="2956"/>
                  </a:cubicBezTo>
                  <a:cubicBezTo>
                    <a:pt x="392" y="3707"/>
                    <a:pt x="1" y="4902"/>
                    <a:pt x="1206" y="4902"/>
                  </a:cubicBezTo>
                  <a:cubicBezTo>
                    <a:pt x="1232" y="4902"/>
                    <a:pt x="1259" y="4902"/>
                    <a:pt x="1286" y="4901"/>
                  </a:cubicBezTo>
                  <a:cubicBezTo>
                    <a:pt x="2553" y="4847"/>
                    <a:pt x="1866" y="3652"/>
                    <a:pt x="2089" y="2956"/>
                  </a:cubicBezTo>
                  <a:cubicBezTo>
                    <a:pt x="2027" y="2358"/>
                    <a:pt x="1982" y="1769"/>
                    <a:pt x="1902" y="1172"/>
                  </a:cubicBezTo>
                  <a:cubicBezTo>
                    <a:pt x="1836" y="601"/>
                    <a:pt x="173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1232375" y="2068750"/>
              <a:ext cx="46175" cy="128975"/>
            </a:xfrm>
            <a:custGeom>
              <a:avLst/>
              <a:gdLst/>
              <a:ahLst/>
              <a:cxnLst/>
              <a:rect l="l" t="t" r="r" b="b"/>
              <a:pathLst>
                <a:path w="1847" h="5159" extrusionOk="0">
                  <a:moveTo>
                    <a:pt x="793" y="0"/>
                  </a:moveTo>
                  <a:cubicBezTo>
                    <a:pt x="748" y="0"/>
                    <a:pt x="701" y="3"/>
                    <a:pt x="651" y="9"/>
                  </a:cubicBezTo>
                  <a:cubicBezTo>
                    <a:pt x="0" y="90"/>
                    <a:pt x="45" y="616"/>
                    <a:pt x="71" y="1089"/>
                  </a:cubicBezTo>
                  <a:cubicBezTo>
                    <a:pt x="107" y="1856"/>
                    <a:pt x="170" y="2623"/>
                    <a:pt x="223" y="3337"/>
                  </a:cubicBezTo>
                  <a:cubicBezTo>
                    <a:pt x="214" y="3560"/>
                    <a:pt x="196" y="3729"/>
                    <a:pt x="187" y="3899"/>
                  </a:cubicBezTo>
                  <a:cubicBezTo>
                    <a:pt x="153" y="4516"/>
                    <a:pt x="194" y="5158"/>
                    <a:pt x="971" y="5158"/>
                  </a:cubicBezTo>
                  <a:cubicBezTo>
                    <a:pt x="992" y="5158"/>
                    <a:pt x="1013" y="5158"/>
                    <a:pt x="1035" y="5157"/>
                  </a:cubicBezTo>
                  <a:cubicBezTo>
                    <a:pt x="1757" y="5130"/>
                    <a:pt x="1847" y="4523"/>
                    <a:pt x="1802" y="3926"/>
                  </a:cubicBezTo>
                  <a:cubicBezTo>
                    <a:pt x="1722" y="2953"/>
                    <a:pt x="1650" y="1972"/>
                    <a:pt x="1526" y="1008"/>
                  </a:cubicBezTo>
                  <a:cubicBezTo>
                    <a:pt x="1476" y="535"/>
                    <a:pt x="1387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655;p32">
            <a:extLst>
              <a:ext uri="{FF2B5EF4-FFF2-40B4-BE49-F238E27FC236}">
                <a16:creationId xmlns:a16="http://schemas.microsoft.com/office/drawing/2014/main" id="{3CEB9F7D-A206-114F-C7D6-FB559CB38073}"/>
              </a:ext>
            </a:extLst>
          </p:cNvPr>
          <p:cNvSpPr txBox="1">
            <a:spLocks/>
          </p:cNvSpPr>
          <p:nvPr/>
        </p:nvSpPr>
        <p:spPr>
          <a:xfrm>
            <a:off x="3434063" y="2283820"/>
            <a:ext cx="4563374" cy="1705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1600"/>
              </a:spcAft>
              <a:buChar char="•"/>
            </a:pPr>
            <a:r>
              <a:rPr lang="en-US" altLang="zh-TW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N3.11 </a:t>
            </a:r>
            <a:r>
              <a:rPr lang="zh-TW" altLang="en-US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許芳瑜 </a:t>
            </a:r>
            <a:r>
              <a:rPr lang="en-US" altLang="zh-TW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:</a:t>
            </a:r>
            <a:r>
              <a:rPr lang="zh-TW" altLang="en-US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 書面、</a:t>
            </a:r>
            <a:r>
              <a:rPr lang="en-US" altLang="zh-TW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PPT</a:t>
            </a:r>
            <a:r>
              <a:rPr lang="zh-TW" altLang="en-US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 </a:t>
            </a:r>
            <a:endParaRPr lang="en-US" altLang="zh-TW" sz="2400" b="1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  <a:p>
            <a:pPr marL="342900" indent="-342900">
              <a:spcAft>
                <a:spcPts val="1600"/>
              </a:spcAft>
              <a:buChar char="•"/>
            </a:pPr>
            <a:r>
              <a:rPr lang="en-US" altLang="zh-TW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N3.13 </a:t>
            </a:r>
            <a:r>
              <a:rPr lang="zh-TW" altLang="en-US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陳盈彤 </a:t>
            </a:r>
            <a:r>
              <a:rPr lang="en-US" altLang="zh-TW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:</a:t>
            </a:r>
            <a:r>
              <a:rPr lang="zh-TW" altLang="en-US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 報告</a:t>
            </a:r>
            <a:endParaRPr lang="en-US" altLang="zh-TW" sz="2400" b="1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  <a:p>
            <a:pPr marL="342900" indent="-342900">
              <a:spcAft>
                <a:spcPts val="1600"/>
              </a:spcAft>
              <a:buChar char="•"/>
            </a:pPr>
            <a:r>
              <a:rPr lang="en-US" altLang="zh-TW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N3.20 </a:t>
            </a:r>
            <a:r>
              <a:rPr lang="zh-TW" altLang="en-US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詹博翔 </a:t>
            </a:r>
            <a:r>
              <a:rPr lang="en-US" altLang="zh-TW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:</a:t>
            </a:r>
            <a:r>
              <a:rPr lang="zh-TW" altLang="en-US" sz="2400" b="1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 系統架設  </a:t>
            </a:r>
            <a:endParaRPr lang="en-US" altLang="zh-TW" sz="2400" b="1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  <a:p>
            <a:pPr marL="342900" indent="-342900">
              <a:spcAft>
                <a:spcPts val="1600"/>
              </a:spcAft>
              <a:buChar char="•"/>
            </a:pPr>
            <a:endParaRPr lang="zh-TW" altLang="en-US" sz="2400" b="1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6" name="Google Shape;808;p34">
            <a:extLst>
              <a:ext uri="{FF2B5EF4-FFF2-40B4-BE49-F238E27FC236}">
                <a16:creationId xmlns:a16="http://schemas.microsoft.com/office/drawing/2014/main" id="{D1CDC8C7-650B-73E8-9A13-1C59A9B6E5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4063" y="586626"/>
            <a:ext cx="4411402" cy="952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分工表</a:t>
            </a:r>
            <a:endParaRPr lang="en-US" sz="54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B0A24E04-6DCF-6363-9FC2-38D7350DDB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32159" y="4794157"/>
            <a:ext cx="541244" cy="274637"/>
          </a:xfrm>
        </p:spPr>
        <p:txBody>
          <a:bodyPr/>
          <a:lstStyle/>
          <a:p>
            <a:fld id="{4DDBB81D-1327-408A-B7D9-3F8FD5A628D7}" type="slidenum">
              <a:rPr lang="zh-TW" altLang="en-US" smtClean="0"/>
              <a:t>24</a:t>
            </a:fld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図プレースホルダー 10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8" name="テキスト プレースホルダー 14">
            <a:extLst>
              <a:ext uri="{FF2B5EF4-FFF2-40B4-BE49-F238E27FC236}">
                <a16:creationId xmlns:a16="http://schemas.microsoft.com/office/drawing/2014/main" id="{DB491E2B-EDCF-580E-BBC5-8F042BA2113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7493" y="2157767"/>
            <a:ext cx="7920880" cy="1083459"/>
          </a:xfrm>
        </p:spPr>
        <p:txBody>
          <a:bodyPr/>
          <a:lstStyle/>
          <a:p>
            <a:pPr marL="152400" indent="0">
              <a:buNone/>
            </a:pPr>
            <a:r>
              <a:rPr kumimoji="1" lang="en-US" altLang="ja-JP" sz="7200" b="1" dirty="0">
                <a:solidFill>
                  <a:schemeClr val="tx1"/>
                </a:solidFill>
                <a:latin typeface="源泉圓體 B" panose="020B0800000000000000" pitchFamily="34" charset="-120"/>
                <a:ea typeface="源泉圓體 B" panose="020B0800000000000000" pitchFamily="34" charset="-120"/>
              </a:rPr>
              <a:t>THANK YOU!</a:t>
            </a:r>
            <a:endParaRPr kumimoji="1" lang="ja-JP" altLang="en-US" sz="7200" b="1" dirty="0">
              <a:solidFill>
                <a:schemeClr val="tx1"/>
              </a:solidFill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8716803"/>
      </p:ext>
    </p:extLst>
  </p:cSld>
  <p:clrMapOvr>
    <a:masterClrMapping/>
  </p:clrMapOvr>
  <p:transition spd="slow" advTm="5477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708;p32">
            <a:extLst>
              <a:ext uri="{FF2B5EF4-FFF2-40B4-BE49-F238E27FC236}">
                <a16:creationId xmlns:a16="http://schemas.microsoft.com/office/drawing/2014/main" id="{32ECB5A3-A12A-4A68-B25B-9A1AA59C65F5}"/>
              </a:ext>
            </a:extLst>
          </p:cNvPr>
          <p:cNvSpPr/>
          <p:nvPr/>
        </p:nvSpPr>
        <p:spPr>
          <a:xfrm>
            <a:off x="536405" y="873101"/>
            <a:ext cx="2733000" cy="4064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2087;p36">
            <a:extLst>
              <a:ext uri="{FF2B5EF4-FFF2-40B4-BE49-F238E27FC236}">
                <a16:creationId xmlns:a16="http://schemas.microsoft.com/office/drawing/2014/main" id="{F2E1E589-AF87-4B60-2C2E-1B13542262CC}"/>
              </a:ext>
            </a:extLst>
          </p:cNvPr>
          <p:cNvGrpSpPr/>
          <p:nvPr/>
        </p:nvGrpSpPr>
        <p:grpSpPr>
          <a:xfrm>
            <a:off x="883553" y="1232217"/>
            <a:ext cx="2733000" cy="3911283"/>
            <a:chOff x="378212" y="1013115"/>
            <a:chExt cx="2812351" cy="4024844"/>
          </a:xfrm>
        </p:grpSpPr>
        <p:grpSp>
          <p:nvGrpSpPr>
            <p:cNvPr id="5" name="Google Shape;2088;p36">
              <a:extLst>
                <a:ext uri="{FF2B5EF4-FFF2-40B4-BE49-F238E27FC236}">
                  <a16:creationId xmlns:a16="http://schemas.microsoft.com/office/drawing/2014/main" id="{F875EEB7-EAA0-7931-E908-450CE6BFD4C1}"/>
                </a:ext>
              </a:extLst>
            </p:cNvPr>
            <p:cNvGrpSpPr/>
            <p:nvPr/>
          </p:nvGrpSpPr>
          <p:grpSpPr>
            <a:xfrm>
              <a:off x="378212" y="1013115"/>
              <a:ext cx="2812351" cy="4024844"/>
              <a:chOff x="3946750" y="4047800"/>
              <a:chExt cx="866325" cy="1239825"/>
            </a:xfrm>
          </p:grpSpPr>
          <p:sp>
            <p:nvSpPr>
              <p:cNvPr id="7" name="Google Shape;2089;p36">
                <a:extLst>
                  <a:ext uri="{FF2B5EF4-FFF2-40B4-BE49-F238E27FC236}">
                    <a16:creationId xmlns:a16="http://schemas.microsoft.com/office/drawing/2014/main" id="{4AE72018-5C23-A636-CEDC-A4F196185DF3}"/>
                  </a:ext>
                </a:extLst>
              </p:cNvPr>
              <p:cNvSpPr/>
              <p:nvPr/>
            </p:nvSpPr>
            <p:spPr>
              <a:xfrm>
                <a:off x="3976675" y="4422000"/>
                <a:ext cx="131550" cy="120625"/>
              </a:xfrm>
              <a:custGeom>
                <a:avLst/>
                <a:gdLst/>
                <a:ahLst/>
                <a:cxnLst/>
                <a:rect l="l" t="t" r="r" b="b"/>
                <a:pathLst>
                  <a:path w="5262" h="4825" extrusionOk="0">
                    <a:moveTo>
                      <a:pt x="3505" y="1"/>
                    </a:moveTo>
                    <a:cubicBezTo>
                      <a:pt x="3110" y="1"/>
                      <a:pt x="2716" y="343"/>
                      <a:pt x="2708" y="749"/>
                    </a:cubicBezTo>
                    <a:cubicBezTo>
                      <a:pt x="2679" y="427"/>
                      <a:pt x="2401" y="146"/>
                      <a:pt x="2085" y="111"/>
                    </a:cubicBezTo>
                    <a:cubicBezTo>
                      <a:pt x="2057" y="108"/>
                      <a:pt x="2030" y="106"/>
                      <a:pt x="2003" y="106"/>
                    </a:cubicBezTo>
                    <a:cubicBezTo>
                      <a:pt x="1708" y="106"/>
                      <a:pt x="1422" y="300"/>
                      <a:pt x="1322" y="576"/>
                    </a:cubicBezTo>
                    <a:cubicBezTo>
                      <a:pt x="1213" y="883"/>
                      <a:pt x="1343" y="1249"/>
                      <a:pt x="1615" y="1487"/>
                    </a:cubicBezTo>
                    <a:cubicBezTo>
                      <a:pt x="1527" y="1468"/>
                      <a:pt x="1438" y="1458"/>
                      <a:pt x="1348" y="1458"/>
                    </a:cubicBezTo>
                    <a:cubicBezTo>
                      <a:pt x="900" y="1458"/>
                      <a:pt x="451" y="1689"/>
                      <a:pt x="249" y="2085"/>
                    </a:cubicBezTo>
                    <a:cubicBezTo>
                      <a:pt x="1" y="2560"/>
                      <a:pt x="199" y="3233"/>
                      <a:pt x="689" y="3446"/>
                    </a:cubicBezTo>
                    <a:cubicBezTo>
                      <a:pt x="824" y="3506"/>
                      <a:pt x="967" y="3529"/>
                      <a:pt x="1112" y="3529"/>
                    </a:cubicBezTo>
                    <a:cubicBezTo>
                      <a:pt x="1341" y="3529"/>
                      <a:pt x="1575" y="3471"/>
                      <a:pt x="1793" y="3402"/>
                    </a:cubicBezTo>
                    <a:lnTo>
                      <a:pt x="1793" y="3402"/>
                    </a:lnTo>
                    <a:cubicBezTo>
                      <a:pt x="1560" y="3699"/>
                      <a:pt x="1550" y="4149"/>
                      <a:pt x="1768" y="4455"/>
                    </a:cubicBezTo>
                    <a:cubicBezTo>
                      <a:pt x="1929" y="4688"/>
                      <a:pt x="2213" y="4824"/>
                      <a:pt x="2497" y="4824"/>
                    </a:cubicBezTo>
                    <a:cubicBezTo>
                      <a:pt x="2586" y="4824"/>
                      <a:pt x="2676" y="4811"/>
                      <a:pt x="2762" y="4782"/>
                    </a:cubicBezTo>
                    <a:cubicBezTo>
                      <a:pt x="3118" y="4659"/>
                      <a:pt x="3376" y="4293"/>
                      <a:pt x="3361" y="3916"/>
                    </a:cubicBezTo>
                    <a:lnTo>
                      <a:pt x="3361" y="3916"/>
                    </a:lnTo>
                    <a:cubicBezTo>
                      <a:pt x="3548" y="4203"/>
                      <a:pt x="3888" y="4387"/>
                      <a:pt x="4230" y="4387"/>
                    </a:cubicBezTo>
                    <a:cubicBezTo>
                      <a:pt x="4277" y="4387"/>
                      <a:pt x="4324" y="4383"/>
                      <a:pt x="4371" y="4376"/>
                    </a:cubicBezTo>
                    <a:cubicBezTo>
                      <a:pt x="4757" y="4312"/>
                      <a:pt x="5088" y="3996"/>
                      <a:pt x="5152" y="3610"/>
                    </a:cubicBezTo>
                    <a:cubicBezTo>
                      <a:pt x="5216" y="3224"/>
                      <a:pt x="4994" y="2802"/>
                      <a:pt x="4632" y="2654"/>
                    </a:cubicBezTo>
                    <a:cubicBezTo>
                      <a:pt x="4929" y="2416"/>
                      <a:pt x="5262" y="2105"/>
                      <a:pt x="5207" y="1729"/>
                    </a:cubicBezTo>
                    <a:cubicBezTo>
                      <a:pt x="5172" y="1487"/>
                      <a:pt x="4969" y="1288"/>
                      <a:pt x="4732" y="1210"/>
                    </a:cubicBezTo>
                    <a:cubicBezTo>
                      <a:pt x="4627" y="1172"/>
                      <a:pt x="4517" y="1156"/>
                      <a:pt x="4406" y="1156"/>
                    </a:cubicBezTo>
                    <a:cubicBezTo>
                      <a:pt x="4271" y="1156"/>
                      <a:pt x="4134" y="1179"/>
                      <a:pt x="4004" y="1215"/>
                    </a:cubicBezTo>
                    <a:cubicBezTo>
                      <a:pt x="4335" y="868"/>
                      <a:pt x="4168" y="200"/>
                      <a:pt x="3718" y="37"/>
                    </a:cubicBezTo>
                    <a:cubicBezTo>
                      <a:pt x="3648" y="12"/>
                      <a:pt x="3577" y="1"/>
                      <a:pt x="3505" y="1"/>
                    </a:cubicBezTo>
                    <a:close/>
                  </a:path>
                </a:pathLst>
              </a:custGeom>
              <a:solidFill>
                <a:srgbClr val="006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090;p36">
                <a:extLst>
                  <a:ext uri="{FF2B5EF4-FFF2-40B4-BE49-F238E27FC236}">
                    <a16:creationId xmlns:a16="http://schemas.microsoft.com/office/drawing/2014/main" id="{A454C1F4-CA01-EF47-5A4E-C952C0642A0D}"/>
                  </a:ext>
                </a:extLst>
              </p:cNvPr>
              <p:cNvSpPr/>
              <p:nvPr/>
            </p:nvSpPr>
            <p:spPr>
              <a:xfrm>
                <a:off x="3975825" y="4418600"/>
                <a:ext cx="135725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5429" h="5097" extrusionOk="0">
                    <a:moveTo>
                      <a:pt x="3533" y="278"/>
                    </a:moveTo>
                    <a:cubicBezTo>
                      <a:pt x="3592" y="278"/>
                      <a:pt x="3649" y="287"/>
                      <a:pt x="3702" y="307"/>
                    </a:cubicBezTo>
                    <a:cubicBezTo>
                      <a:pt x="3875" y="366"/>
                      <a:pt x="4008" y="529"/>
                      <a:pt x="4058" y="737"/>
                    </a:cubicBezTo>
                    <a:cubicBezTo>
                      <a:pt x="4102" y="935"/>
                      <a:pt x="4058" y="1127"/>
                      <a:pt x="3939" y="1257"/>
                    </a:cubicBezTo>
                    <a:cubicBezTo>
                      <a:pt x="3894" y="1301"/>
                      <a:pt x="3889" y="1365"/>
                      <a:pt x="3919" y="1420"/>
                    </a:cubicBezTo>
                    <a:cubicBezTo>
                      <a:pt x="3943" y="1463"/>
                      <a:pt x="3989" y="1488"/>
                      <a:pt x="4037" y="1488"/>
                    </a:cubicBezTo>
                    <a:cubicBezTo>
                      <a:pt x="4049" y="1488"/>
                      <a:pt x="4061" y="1487"/>
                      <a:pt x="4072" y="1484"/>
                    </a:cubicBezTo>
                    <a:cubicBezTo>
                      <a:pt x="4204" y="1448"/>
                      <a:pt x="4325" y="1431"/>
                      <a:pt x="4437" y="1431"/>
                    </a:cubicBezTo>
                    <a:cubicBezTo>
                      <a:pt x="4540" y="1431"/>
                      <a:pt x="4635" y="1446"/>
                      <a:pt x="4721" y="1474"/>
                    </a:cubicBezTo>
                    <a:cubicBezTo>
                      <a:pt x="4924" y="1543"/>
                      <a:pt x="5077" y="1707"/>
                      <a:pt x="5102" y="1885"/>
                    </a:cubicBezTo>
                    <a:cubicBezTo>
                      <a:pt x="5147" y="2187"/>
                      <a:pt x="4864" y="2459"/>
                      <a:pt x="4577" y="2682"/>
                    </a:cubicBezTo>
                    <a:cubicBezTo>
                      <a:pt x="4543" y="2712"/>
                      <a:pt x="4524" y="2760"/>
                      <a:pt x="4528" y="2810"/>
                    </a:cubicBezTo>
                    <a:cubicBezTo>
                      <a:pt x="4533" y="2860"/>
                      <a:pt x="4568" y="2899"/>
                      <a:pt x="4613" y="2919"/>
                    </a:cubicBezTo>
                    <a:cubicBezTo>
                      <a:pt x="4914" y="3043"/>
                      <a:pt x="5102" y="3394"/>
                      <a:pt x="5052" y="3721"/>
                    </a:cubicBezTo>
                    <a:cubicBezTo>
                      <a:pt x="4999" y="4043"/>
                      <a:pt x="4711" y="4324"/>
                      <a:pt x="4380" y="4374"/>
                    </a:cubicBezTo>
                    <a:cubicBezTo>
                      <a:pt x="4338" y="4381"/>
                      <a:pt x="4295" y="4385"/>
                      <a:pt x="4253" y="4385"/>
                    </a:cubicBezTo>
                    <a:cubicBezTo>
                      <a:pt x="3965" y="4385"/>
                      <a:pt x="3673" y="4228"/>
                      <a:pt x="3508" y="3978"/>
                    </a:cubicBezTo>
                    <a:cubicBezTo>
                      <a:pt x="3482" y="3936"/>
                      <a:pt x="3437" y="3912"/>
                      <a:pt x="3391" y="3912"/>
                    </a:cubicBezTo>
                    <a:cubicBezTo>
                      <a:pt x="3377" y="3912"/>
                      <a:pt x="3364" y="3914"/>
                      <a:pt x="3350" y="3918"/>
                    </a:cubicBezTo>
                    <a:cubicBezTo>
                      <a:pt x="3291" y="3938"/>
                      <a:pt x="3257" y="3993"/>
                      <a:pt x="3257" y="4057"/>
                    </a:cubicBezTo>
                    <a:cubicBezTo>
                      <a:pt x="3266" y="4369"/>
                      <a:pt x="3053" y="4685"/>
                      <a:pt x="2752" y="4785"/>
                    </a:cubicBezTo>
                    <a:cubicBezTo>
                      <a:pt x="2679" y="4810"/>
                      <a:pt x="2603" y="4822"/>
                      <a:pt x="2527" y="4822"/>
                    </a:cubicBezTo>
                    <a:cubicBezTo>
                      <a:pt x="2290" y="4822"/>
                      <a:pt x="2049" y="4707"/>
                      <a:pt x="1911" y="4512"/>
                    </a:cubicBezTo>
                    <a:cubicBezTo>
                      <a:pt x="1733" y="4255"/>
                      <a:pt x="1742" y="3874"/>
                      <a:pt x="1935" y="3627"/>
                    </a:cubicBezTo>
                    <a:cubicBezTo>
                      <a:pt x="1975" y="3577"/>
                      <a:pt x="1975" y="3513"/>
                      <a:pt x="1941" y="3463"/>
                    </a:cubicBezTo>
                    <a:cubicBezTo>
                      <a:pt x="1916" y="3424"/>
                      <a:pt x="1871" y="3404"/>
                      <a:pt x="1827" y="3404"/>
                    </a:cubicBezTo>
                    <a:cubicBezTo>
                      <a:pt x="1816" y="3404"/>
                      <a:pt x="1802" y="3404"/>
                      <a:pt x="1786" y="3409"/>
                    </a:cubicBezTo>
                    <a:cubicBezTo>
                      <a:pt x="1585" y="3471"/>
                      <a:pt x="1361" y="3528"/>
                      <a:pt x="1145" y="3528"/>
                    </a:cubicBezTo>
                    <a:cubicBezTo>
                      <a:pt x="1018" y="3528"/>
                      <a:pt x="893" y="3508"/>
                      <a:pt x="777" y="3459"/>
                    </a:cubicBezTo>
                    <a:cubicBezTo>
                      <a:pt x="589" y="3374"/>
                      <a:pt x="446" y="3212"/>
                      <a:pt x="367" y="2993"/>
                    </a:cubicBezTo>
                    <a:cubicBezTo>
                      <a:pt x="283" y="2756"/>
                      <a:pt x="297" y="2493"/>
                      <a:pt x="406" y="2285"/>
                    </a:cubicBezTo>
                    <a:cubicBezTo>
                      <a:pt x="580" y="1946"/>
                      <a:pt x="972" y="1732"/>
                      <a:pt x="1380" y="1732"/>
                    </a:cubicBezTo>
                    <a:cubicBezTo>
                      <a:pt x="1459" y="1732"/>
                      <a:pt x="1540" y="1740"/>
                      <a:pt x="1619" y="1757"/>
                    </a:cubicBezTo>
                    <a:cubicBezTo>
                      <a:pt x="1630" y="1759"/>
                      <a:pt x="1640" y="1760"/>
                      <a:pt x="1651" y="1760"/>
                    </a:cubicBezTo>
                    <a:cubicBezTo>
                      <a:pt x="1702" y="1760"/>
                      <a:pt x="1747" y="1732"/>
                      <a:pt x="1772" y="1687"/>
                    </a:cubicBezTo>
                    <a:cubicBezTo>
                      <a:pt x="1802" y="1627"/>
                      <a:pt x="1786" y="1558"/>
                      <a:pt x="1738" y="1519"/>
                    </a:cubicBezTo>
                    <a:cubicBezTo>
                      <a:pt x="1505" y="1316"/>
                      <a:pt x="1400" y="1004"/>
                      <a:pt x="1485" y="762"/>
                    </a:cubicBezTo>
                    <a:cubicBezTo>
                      <a:pt x="1567" y="538"/>
                      <a:pt x="1801" y="377"/>
                      <a:pt x="2039" y="377"/>
                    </a:cubicBezTo>
                    <a:cubicBezTo>
                      <a:pt x="2059" y="377"/>
                      <a:pt x="2079" y="378"/>
                      <a:pt x="2099" y="380"/>
                    </a:cubicBezTo>
                    <a:cubicBezTo>
                      <a:pt x="2356" y="415"/>
                      <a:pt x="2578" y="638"/>
                      <a:pt x="2603" y="896"/>
                    </a:cubicBezTo>
                    <a:cubicBezTo>
                      <a:pt x="2613" y="969"/>
                      <a:pt x="2672" y="1024"/>
                      <a:pt x="2747" y="1024"/>
                    </a:cubicBezTo>
                    <a:cubicBezTo>
                      <a:pt x="2821" y="1019"/>
                      <a:pt x="2880" y="960"/>
                      <a:pt x="2880" y="885"/>
                    </a:cubicBezTo>
                    <a:cubicBezTo>
                      <a:pt x="2885" y="702"/>
                      <a:pt x="2989" y="519"/>
                      <a:pt x="3167" y="396"/>
                    </a:cubicBezTo>
                    <a:cubicBezTo>
                      <a:pt x="3281" y="319"/>
                      <a:pt x="3410" y="278"/>
                      <a:pt x="3533" y="278"/>
                    </a:cubicBezTo>
                    <a:close/>
                    <a:moveTo>
                      <a:pt x="3538" y="1"/>
                    </a:moveTo>
                    <a:cubicBezTo>
                      <a:pt x="3358" y="1"/>
                      <a:pt x="3172" y="59"/>
                      <a:pt x="3010" y="168"/>
                    </a:cubicBezTo>
                    <a:cubicBezTo>
                      <a:pt x="2891" y="252"/>
                      <a:pt x="2796" y="355"/>
                      <a:pt x="2727" y="469"/>
                    </a:cubicBezTo>
                    <a:cubicBezTo>
                      <a:pt x="2588" y="277"/>
                      <a:pt x="2375" y="138"/>
                      <a:pt x="2133" y="108"/>
                    </a:cubicBezTo>
                    <a:cubicBezTo>
                      <a:pt x="2099" y="104"/>
                      <a:pt x="2066" y="102"/>
                      <a:pt x="2032" y="102"/>
                    </a:cubicBezTo>
                    <a:cubicBezTo>
                      <a:pt x="1681" y="102"/>
                      <a:pt x="1345" y="334"/>
                      <a:pt x="1228" y="668"/>
                    </a:cubicBezTo>
                    <a:cubicBezTo>
                      <a:pt x="1133" y="920"/>
                      <a:pt x="1178" y="1212"/>
                      <a:pt x="1327" y="1460"/>
                    </a:cubicBezTo>
                    <a:cubicBezTo>
                      <a:pt x="842" y="1479"/>
                      <a:pt x="372" y="1746"/>
                      <a:pt x="159" y="2157"/>
                    </a:cubicBezTo>
                    <a:cubicBezTo>
                      <a:pt x="16" y="2429"/>
                      <a:pt x="0" y="2776"/>
                      <a:pt x="109" y="3087"/>
                    </a:cubicBezTo>
                    <a:cubicBezTo>
                      <a:pt x="213" y="3374"/>
                      <a:pt x="411" y="3597"/>
                      <a:pt x="664" y="3710"/>
                    </a:cubicBezTo>
                    <a:cubicBezTo>
                      <a:pt x="820" y="3777"/>
                      <a:pt x="983" y="3802"/>
                      <a:pt x="1145" y="3802"/>
                    </a:cubicBezTo>
                    <a:cubicBezTo>
                      <a:pt x="1286" y="3802"/>
                      <a:pt x="1426" y="3783"/>
                      <a:pt x="1559" y="3755"/>
                    </a:cubicBezTo>
                    <a:lnTo>
                      <a:pt x="1559" y="3755"/>
                    </a:lnTo>
                    <a:cubicBezTo>
                      <a:pt x="1460" y="4057"/>
                      <a:pt x="1500" y="4404"/>
                      <a:pt x="1688" y="4671"/>
                    </a:cubicBezTo>
                    <a:cubicBezTo>
                      <a:pt x="1875" y="4943"/>
                      <a:pt x="2202" y="5096"/>
                      <a:pt x="2529" y="5096"/>
                    </a:cubicBezTo>
                    <a:cubicBezTo>
                      <a:pt x="2633" y="5096"/>
                      <a:pt x="2742" y="5082"/>
                      <a:pt x="2841" y="5046"/>
                    </a:cubicBezTo>
                    <a:cubicBezTo>
                      <a:pt x="3152" y="4943"/>
                      <a:pt x="3395" y="4681"/>
                      <a:pt x="3489" y="4369"/>
                    </a:cubicBezTo>
                    <a:cubicBezTo>
                      <a:pt x="3703" y="4550"/>
                      <a:pt x="3982" y="4660"/>
                      <a:pt x="4258" y="4660"/>
                    </a:cubicBezTo>
                    <a:cubicBezTo>
                      <a:pt x="4314" y="4660"/>
                      <a:pt x="4369" y="4655"/>
                      <a:pt x="4424" y="4646"/>
                    </a:cubicBezTo>
                    <a:cubicBezTo>
                      <a:pt x="4874" y="4577"/>
                      <a:pt x="5250" y="4206"/>
                      <a:pt x="5325" y="3765"/>
                    </a:cubicBezTo>
                    <a:cubicBezTo>
                      <a:pt x="5385" y="3384"/>
                      <a:pt x="5211" y="2988"/>
                      <a:pt x="4910" y="2771"/>
                    </a:cubicBezTo>
                    <a:cubicBezTo>
                      <a:pt x="5191" y="2518"/>
                      <a:pt x="5429" y="2221"/>
                      <a:pt x="5374" y="1846"/>
                    </a:cubicBezTo>
                    <a:cubicBezTo>
                      <a:pt x="5335" y="1568"/>
                      <a:pt x="5117" y="1316"/>
                      <a:pt x="4815" y="1212"/>
                    </a:cubicBezTo>
                    <a:cubicBezTo>
                      <a:pt x="4701" y="1176"/>
                      <a:pt x="4580" y="1155"/>
                      <a:pt x="4448" y="1155"/>
                    </a:cubicBezTo>
                    <a:cubicBezTo>
                      <a:pt x="4402" y="1155"/>
                      <a:pt x="4354" y="1158"/>
                      <a:pt x="4305" y="1163"/>
                    </a:cubicBezTo>
                    <a:cubicBezTo>
                      <a:pt x="4355" y="1009"/>
                      <a:pt x="4365" y="841"/>
                      <a:pt x="4325" y="673"/>
                    </a:cubicBezTo>
                    <a:cubicBezTo>
                      <a:pt x="4256" y="371"/>
                      <a:pt x="4058" y="138"/>
                      <a:pt x="3796" y="44"/>
                    </a:cubicBezTo>
                    <a:cubicBezTo>
                      <a:pt x="3714" y="15"/>
                      <a:pt x="3627" y="1"/>
                      <a:pt x="3538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091;p36">
                <a:extLst>
                  <a:ext uri="{FF2B5EF4-FFF2-40B4-BE49-F238E27FC236}">
                    <a16:creationId xmlns:a16="http://schemas.microsoft.com/office/drawing/2014/main" id="{EB7B0EB6-C675-94DF-3FF2-9B7525B79F12}"/>
                  </a:ext>
                </a:extLst>
              </p:cNvPr>
              <p:cNvSpPr/>
              <p:nvPr/>
            </p:nvSpPr>
            <p:spPr>
              <a:xfrm>
                <a:off x="4025675" y="4454900"/>
                <a:ext cx="44300" cy="46425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1857" extrusionOk="0">
                    <a:moveTo>
                      <a:pt x="893" y="0"/>
                    </a:moveTo>
                    <a:cubicBezTo>
                      <a:pt x="807" y="0"/>
                      <a:pt x="722" y="17"/>
                      <a:pt x="644" y="52"/>
                    </a:cubicBezTo>
                    <a:cubicBezTo>
                      <a:pt x="486" y="127"/>
                      <a:pt x="362" y="264"/>
                      <a:pt x="267" y="408"/>
                    </a:cubicBezTo>
                    <a:cubicBezTo>
                      <a:pt x="109" y="636"/>
                      <a:pt x="0" y="913"/>
                      <a:pt x="70" y="1180"/>
                    </a:cubicBezTo>
                    <a:cubicBezTo>
                      <a:pt x="125" y="1408"/>
                      <a:pt x="308" y="1586"/>
                      <a:pt x="511" y="1710"/>
                    </a:cubicBezTo>
                    <a:cubicBezTo>
                      <a:pt x="651" y="1793"/>
                      <a:pt x="811" y="1857"/>
                      <a:pt x="973" y="1857"/>
                    </a:cubicBezTo>
                    <a:cubicBezTo>
                      <a:pt x="993" y="1857"/>
                      <a:pt x="1014" y="1855"/>
                      <a:pt x="1035" y="1853"/>
                    </a:cubicBezTo>
                    <a:cubicBezTo>
                      <a:pt x="1144" y="1838"/>
                      <a:pt x="1247" y="1789"/>
                      <a:pt x="1342" y="1735"/>
                    </a:cubicBezTo>
                    <a:cubicBezTo>
                      <a:pt x="1461" y="1665"/>
                      <a:pt x="1569" y="1575"/>
                      <a:pt x="1644" y="1463"/>
                    </a:cubicBezTo>
                    <a:cubicBezTo>
                      <a:pt x="1767" y="1274"/>
                      <a:pt x="1772" y="1022"/>
                      <a:pt x="1703" y="809"/>
                    </a:cubicBezTo>
                    <a:cubicBezTo>
                      <a:pt x="1639" y="591"/>
                      <a:pt x="1514" y="394"/>
                      <a:pt x="1420" y="264"/>
                    </a:cubicBezTo>
                    <a:cubicBezTo>
                      <a:pt x="1305" y="97"/>
                      <a:pt x="1099" y="0"/>
                      <a:pt x="893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92;p36">
                <a:extLst>
                  <a:ext uri="{FF2B5EF4-FFF2-40B4-BE49-F238E27FC236}">
                    <a16:creationId xmlns:a16="http://schemas.microsoft.com/office/drawing/2014/main" id="{7690A200-8D87-F789-632C-D2FB8D573FCA}"/>
                  </a:ext>
                </a:extLst>
              </p:cNvPr>
              <p:cNvSpPr/>
              <p:nvPr/>
            </p:nvSpPr>
            <p:spPr>
              <a:xfrm>
                <a:off x="4021825" y="4451475"/>
                <a:ext cx="520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2129" extrusionOk="0">
                    <a:moveTo>
                      <a:pt x="1051" y="278"/>
                    </a:moveTo>
                    <a:cubicBezTo>
                      <a:pt x="1209" y="278"/>
                      <a:pt x="1371" y="353"/>
                      <a:pt x="1460" y="481"/>
                    </a:cubicBezTo>
                    <a:cubicBezTo>
                      <a:pt x="1545" y="600"/>
                      <a:pt x="1664" y="783"/>
                      <a:pt x="1728" y="986"/>
                    </a:cubicBezTo>
                    <a:cubicBezTo>
                      <a:pt x="1787" y="1184"/>
                      <a:pt x="1773" y="1386"/>
                      <a:pt x="1684" y="1525"/>
                    </a:cubicBezTo>
                    <a:cubicBezTo>
                      <a:pt x="1629" y="1604"/>
                      <a:pt x="1545" y="1678"/>
                      <a:pt x="1426" y="1753"/>
                    </a:cubicBezTo>
                    <a:cubicBezTo>
                      <a:pt x="1327" y="1812"/>
                      <a:pt x="1243" y="1842"/>
                      <a:pt x="1170" y="1851"/>
                    </a:cubicBezTo>
                    <a:cubicBezTo>
                      <a:pt x="1152" y="1854"/>
                      <a:pt x="1135" y="1855"/>
                      <a:pt x="1117" y="1855"/>
                    </a:cubicBezTo>
                    <a:cubicBezTo>
                      <a:pt x="1005" y="1855"/>
                      <a:pt x="880" y="1813"/>
                      <a:pt x="738" y="1728"/>
                    </a:cubicBezTo>
                    <a:cubicBezTo>
                      <a:pt x="595" y="1639"/>
                      <a:pt x="407" y="1490"/>
                      <a:pt x="357" y="1283"/>
                    </a:cubicBezTo>
                    <a:cubicBezTo>
                      <a:pt x="293" y="1040"/>
                      <a:pt x="417" y="792"/>
                      <a:pt x="535" y="625"/>
                    </a:cubicBezTo>
                    <a:cubicBezTo>
                      <a:pt x="640" y="466"/>
                      <a:pt x="743" y="367"/>
                      <a:pt x="857" y="317"/>
                    </a:cubicBezTo>
                    <a:cubicBezTo>
                      <a:pt x="917" y="287"/>
                      <a:pt x="981" y="278"/>
                      <a:pt x="1051" y="278"/>
                    </a:cubicBezTo>
                    <a:close/>
                    <a:moveTo>
                      <a:pt x="1050" y="0"/>
                    </a:moveTo>
                    <a:cubicBezTo>
                      <a:pt x="945" y="0"/>
                      <a:pt x="840" y="21"/>
                      <a:pt x="743" y="65"/>
                    </a:cubicBezTo>
                    <a:cubicBezTo>
                      <a:pt x="585" y="139"/>
                      <a:pt x="442" y="268"/>
                      <a:pt x="303" y="466"/>
                    </a:cubicBezTo>
                    <a:cubicBezTo>
                      <a:pt x="160" y="684"/>
                      <a:pt x="1" y="1011"/>
                      <a:pt x="90" y="1347"/>
                    </a:cubicBezTo>
                    <a:cubicBezTo>
                      <a:pt x="165" y="1648"/>
                      <a:pt x="407" y="1847"/>
                      <a:pt x="595" y="1965"/>
                    </a:cubicBezTo>
                    <a:cubicBezTo>
                      <a:pt x="778" y="2075"/>
                      <a:pt x="951" y="2128"/>
                      <a:pt x="1115" y="2128"/>
                    </a:cubicBezTo>
                    <a:cubicBezTo>
                      <a:pt x="1145" y="2128"/>
                      <a:pt x="1179" y="2128"/>
                      <a:pt x="1209" y="2123"/>
                    </a:cubicBezTo>
                    <a:cubicBezTo>
                      <a:pt x="1318" y="2109"/>
                      <a:pt x="1437" y="2069"/>
                      <a:pt x="1565" y="1990"/>
                    </a:cubicBezTo>
                    <a:cubicBezTo>
                      <a:pt x="1723" y="1897"/>
                      <a:pt x="1837" y="1792"/>
                      <a:pt x="1912" y="1673"/>
                    </a:cubicBezTo>
                    <a:cubicBezTo>
                      <a:pt x="2049" y="1465"/>
                      <a:pt x="2079" y="1184"/>
                      <a:pt x="1990" y="901"/>
                    </a:cubicBezTo>
                    <a:cubicBezTo>
                      <a:pt x="1916" y="664"/>
                      <a:pt x="1782" y="456"/>
                      <a:pt x="1688" y="323"/>
                    </a:cubicBezTo>
                    <a:cubicBezTo>
                      <a:pt x="1546" y="118"/>
                      <a:pt x="1298" y="0"/>
                      <a:pt x="1050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93;p36">
                <a:extLst>
                  <a:ext uri="{FF2B5EF4-FFF2-40B4-BE49-F238E27FC236}">
                    <a16:creationId xmlns:a16="http://schemas.microsoft.com/office/drawing/2014/main" id="{4316B66E-9D3C-9802-A0E0-AF467BEEC2FD}"/>
                  </a:ext>
                </a:extLst>
              </p:cNvPr>
              <p:cNvSpPr/>
              <p:nvPr/>
            </p:nvSpPr>
            <p:spPr>
              <a:xfrm>
                <a:off x="4419300" y="4055125"/>
                <a:ext cx="174075" cy="152425"/>
              </a:xfrm>
              <a:custGeom>
                <a:avLst/>
                <a:gdLst/>
                <a:ahLst/>
                <a:cxnLst/>
                <a:rect l="l" t="t" r="r" b="b"/>
                <a:pathLst>
                  <a:path w="6963" h="6097" extrusionOk="0">
                    <a:moveTo>
                      <a:pt x="4982" y="0"/>
                    </a:moveTo>
                    <a:cubicBezTo>
                      <a:pt x="4893" y="0"/>
                      <a:pt x="4804" y="10"/>
                      <a:pt x="4717" y="31"/>
                    </a:cubicBezTo>
                    <a:cubicBezTo>
                      <a:pt x="4261" y="139"/>
                      <a:pt x="3890" y="506"/>
                      <a:pt x="3712" y="947"/>
                    </a:cubicBezTo>
                    <a:cubicBezTo>
                      <a:pt x="3486" y="403"/>
                      <a:pt x="2893" y="66"/>
                      <a:pt x="2313" y="66"/>
                    </a:cubicBezTo>
                    <a:cubicBezTo>
                      <a:pt x="2080" y="66"/>
                      <a:pt x="1848" y="121"/>
                      <a:pt x="1643" y="239"/>
                    </a:cubicBezTo>
                    <a:cubicBezTo>
                      <a:pt x="926" y="650"/>
                      <a:pt x="709" y="1723"/>
                      <a:pt x="1139" y="2559"/>
                    </a:cubicBezTo>
                    <a:cubicBezTo>
                      <a:pt x="1116" y="2557"/>
                      <a:pt x="1094" y="2556"/>
                      <a:pt x="1071" y="2556"/>
                    </a:cubicBezTo>
                    <a:cubicBezTo>
                      <a:pt x="500" y="2556"/>
                      <a:pt x="1" y="3155"/>
                      <a:pt x="120" y="3717"/>
                    </a:cubicBezTo>
                    <a:cubicBezTo>
                      <a:pt x="216" y="4157"/>
                      <a:pt x="666" y="4459"/>
                      <a:pt x="1106" y="4459"/>
                    </a:cubicBezTo>
                    <a:cubicBezTo>
                      <a:pt x="1251" y="4459"/>
                      <a:pt x="1395" y="4426"/>
                      <a:pt x="1525" y="4355"/>
                    </a:cubicBezTo>
                    <a:lnTo>
                      <a:pt x="1525" y="4355"/>
                    </a:lnTo>
                    <a:cubicBezTo>
                      <a:pt x="1248" y="4727"/>
                      <a:pt x="1257" y="5281"/>
                      <a:pt x="1540" y="5647"/>
                    </a:cubicBezTo>
                    <a:cubicBezTo>
                      <a:pt x="1754" y="5933"/>
                      <a:pt x="2113" y="6096"/>
                      <a:pt x="2470" y="6096"/>
                    </a:cubicBezTo>
                    <a:cubicBezTo>
                      <a:pt x="2575" y="6096"/>
                      <a:pt x="2680" y="6082"/>
                      <a:pt x="2781" y="6053"/>
                    </a:cubicBezTo>
                    <a:cubicBezTo>
                      <a:pt x="3226" y="5928"/>
                      <a:pt x="3573" y="5528"/>
                      <a:pt x="3662" y="5073"/>
                    </a:cubicBezTo>
                    <a:cubicBezTo>
                      <a:pt x="3717" y="5380"/>
                      <a:pt x="3945" y="5642"/>
                      <a:pt x="4226" y="5770"/>
                    </a:cubicBezTo>
                    <a:cubicBezTo>
                      <a:pt x="4390" y="5844"/>
                      <a:pt x="4569" y="5879"/>
                      <a:pt x="4749" y="5879"/>
                    </a:cubicBezTo>
                    <a:cubicBezTo>
                      <a:pt x="4880" y="5879"/>
                      <a:pt x="5012" y="5861"/>
                      <a:pt x="5137" y="5825"/>
                    </a:cubicBezTo>
                    <a:cubicBezTo>
                      <a:pt x="5523" y="5721"/>
                      <a:pt x="5875" y="5459"/>
                      <a:pt x="6028" y="5088"/>
                    </a:cubicBezTo>
                    <a:cubicBezTo>
                      <a:pt x="6176" y="4722"/>
                      <a:pt x="6092" y="4252"/>
                      <a:pt x="5775" y="4005"/>
                    </a:cubicBezTo>
                    <a:lnTo>
                      <a:pt x="5775" y="4005"/>
                    </a:lnTo>
                    <a:cubicBezTo>
                      <a:pt x="5780" y="4005"/>
                      <a:pt x="5785" y="4005"/>
                      <a:pt x="5790" y="4005"/>
                    </a:cubicBezTo>
                    <a:cubicBezTo>
                      <a:pt x="6407" y="4005"/>
                      <a:pt x="6962" y="3420"/>
                      <a:pt x="6928" y="2806"/>
                    </a:cubicBezTo>
                    <a:cubicBezTo>
                      <a:pt x="6892" y="2228"/>
                      <a:pt x="6348" y="1739"/>
                      <a:pt x="5776" y="1739"/>
                    </a:cubicBezTo>
                    <a:cubicBezTo>
                      <a:pt x="5731" y="1739"/>
                      <a:pt x="5686" y="1742"/>
                      <a:pt x="5642" y="1748"/>
                    </a:cubicBezTo>
                    <a:cubicBezTo>
                      <a:pt x="6053" y="1520"/>
                      <a:pt x="6181" y="926"/>
                      <a:pt x="5944" y="515"/>
                    </a:cubicBezTo>
                    <a:cubicBezTo>
                      <a:pt x="5751" y="186"/>
                      <a:pt x="5366" y="0"/>
                      <a:pt x="4982" y="0"/>
                    </a:cubicBezTo>
                    <a:close/>
                  </a:path>
                </a:pathLst>
              </a:custGeom>
              <a:solidFill>
                <a:srgbClr val="00B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094;p36">
                <a:extLst>
                  <a:ext uri="{FF2B5EF4-FFF2-40B4-BE49-F238E27FC236}">
                    <a16:creationId xmlns:a16="http://schemas.microsoft.com/office/drawing/2014/main" id="{D1AD3867-8522-3C4E-C566-DE98F830BD5B}"/>
                  </a:ext>
                </a:extLst>
              </p:cNvPr>
              <p:cNvSpPr/>
              <p:nvPr/>
            </p:nvSpPr>
            <p:spPr>
              <a:xfrm>
                <a:off x="4417200" y="4051650"/>
                <a:ext cx="179250" cy="159375"/>
              </a:xfrm>
              <a:custGeom>
                <a:avLst/>
                <a:gdLst/>
                <a:ahLst/>
                <a:cxnLst/>
                <a:rect l="l" t="t" r="r" b="b"/>
                <a:pathLst>
                  <a:path w="7170" h="6375" extrusionOk="0">
                    <a:moveTo>
                      <a:pt x="5066" y="276"/>
                    </a:moveTo>
                    <a:cubicBezTo>
                      <a:pt x="5410" y="276"/>
                      <a:pt x="5747" y="449"/>
                      <a:pt x="5909" y="723"/>
                    </a:cubicBezTo>
                    <a:cubicBezTo>
                      <a:pt x="6007" y="897"/>
                      <a:pt x="6037" y="1129"/>
                      <a:pt x="5978" y="1337"/>
                    </a:cubicBezTo>
                    <a:cubicBezTo>
                      <a:pt x="5923" y="1531"/>
                      <a:pt x="5815" y="1684"/>
                      <a:pt x="5662" y="1768"/>
                    </a:cubicBezTo>
                    <a:cubicBezTo>
                      <a:pt x="5602" y="1798"/>
                      <a:pt x="5573" y="1867"/>
                      <a:pt x="5596" y="1931"/>
                    </a:cubicBezTo>
                    <a:cubicBezTo>
                      <a:pt x="5614" y="1988"/>
                      <a:pt x="5667" y="2027"/>
                      <a:pt x="5724" y="2027"/>
                    </a:cubicBezTo>
                    <a:cubicBezTo>
                      <a:pt x="5731" y="2027"/>
                      <a:pt x="5738" y="2026"/>
                      <a:pt x="5745" y="2025"/>
                    </a:cubicBezTo>
                    <a:cubicBezTo>
                      <a:pt x="5783" y="2020"/>
                      <a:pt x="5821" y="2017"/>
                      <a:pt x="5859" y="2017"/>
                    </a:cubicBezTo>
                    <a:cubicBezTo>
                      <a:pt x="6081" y="2017"/>
                      <a:pt x="6307" y="2102"/>
                      <a:pt x="6498" y="2258"/>
                    </a:cubicBezTo>
                    <a:cubicBezTo>
                      <a:pt x="6720" y="2441"/>
                      <a:pt x="6859" y="2694"/>
                      <a:pt x="6873" y="2950"/>
                    </a:cubicBezTo>
                    <a:cubicBezTo>
                      <a:pt x="6889" y="3208"/>
                      <a:pt x="6784" y="3475"/>
                      <a:pt x="6582" y="3687"/>
                    </a:cubicBezTo>
                    <a:cubicBezTo>
                      <a:pt x="6388" y="3891"/>
                      <a:pt x="6132" y="4005"/>
                      <a:pt x="5879" y="4005"/>
                    </a:cubicBezTo>
                    <a:cubicBezTo>
                      <a:pt x="5874" y="4005"/>
                      <a:pt x="5869" y="4005"/>
                      <a:pt x="5864" y="4005"/>
                    </a:cubicBezTo>
                    <a:cubicBezTo>
                      <a:pt x="5800" y="4005"/>
                      <a:pt x="5751" y="4044"/>
                      <a:pt x="5731" y="4098"/>
                    </a:cubicBezTo>
                    <a:cubicBezTo>
                      <a:pt x="5710" y="4153"/>
                      <a:pt x="5731" y="4217"/>
                      <a:pt x="5775" y="4252"/>
                    </a:cubicBezTo>
                    <a:cubicBezTo>
                      <a:pt x="6028" y="4450"/>
                      <a:pt x="6117" y="4850"/>
                      <a:pt x="5982" y="5177"/>
                    </a:cubicBezTo>
                    <a:cubicBezTo>
                      <a:pt x="5854" y="5484"/>
                      <a:pt x="5557" y="5731"/>
                      <a:pt x="5187" y="5830"/>
                    </a:cubicBezTo>
                    <a:cubicBezTo>
                      <a:pt x="5065" y="5864"/>
                      <a:pt x="4943" y="5880"/>
                      <a:pt x="4824" y="5880"/>
                    </a:cubicBezTo>
                    <a:cubicBezTo>
                      <a:pt x="4662" y="5880"/>
                      <a:pt x="4507" y="5849"/>
                      <a:pt x="4370" y="5786"/>
                    </a:cubicBezTo>
                    <a:cubicBezTo>
                      <a:pt x="4112" y="5667"/>
                      <a:pt x="3929" y="5439"/>
                      <a:pt x="3880" y="5187"/>
                    </a:cubicBezTo>
                    <a:cubicBezTo>
                      <a:pt x="3870" y="5123"/>
                      <a:pt x="3810" y="5073"/>
                      <a:pt x="3746" y="5073"/>
                    </a:cubicBezTo>
                    <a:cubicBezTo>
                      <a:pt x="3682" y="5073"/>
                      <a:pt x="3623" y="5123"/>
                      <a:pt x="3613" y="5187"/>
                    </a:cubicBezTo>
                    <a:cubicBezTo>
                      <a:pt x="3534" y="5598"/>
                      <a:pt x="3217" y="5949"/>
                      <a:pt x="2826" y="6058"/>
                    </a:cubicBezTo>
                    <a:cubicBezTo>
                      <a:pt x="2738" y="6084"/>
                      <a:pt x="2646" y="6096"/>
                      <a:pt x="2553" y="6096"/>
                    </a:cubicBezTo>
                    <a:cubicBezTo>
                      <a:pt x="2237" y="6096"/>
                      <a:pt x="1916" y="5951"/>
                      <a:pt x="1732" y="5702"/>
                    </a:cubicBezTo>
                    <a:cubicBezTo>
                      <a:pt x="1485" y="5380"/>
                      <a:pt x="1480" y="4895"/>
                      <a:pt x="1718" y="4578"/>
                    </a:cubicBezTo>
                    <a:cubicBezTo>
                      <a:pt x="1757" y="4524"/>
                      <a:pt x="1752" y="4450"/>
                      <a:pt x="1713" y="4405"/>
                    </a:cubicBezTo>
                    <a:cubicBezTo>
                      <a:pt x="1683" y="4370"/>
                      <a:pt x="1648" y="4356"/>
                      <a:pt x="1609" y="4356"/>
                    </a:cubicBezTo>
                    <a:cubicBezTo>
                      <a:pt x="1584" y="4356"/>
                      <a:pt x="1559" y="4361"/>
                      <a:pt x="1540" y="4370"/>
                    </a:cubicBezTo>
                    <a:cubicBezTo>
                      <a:pt x="1435" y="4430"/>
                      <a:pt x="1313" y="4460"/>
                      <a:pt x="1188" y="4460"/>
                    </a:cubicBezTo>
                    <a:cubicBezTo>
                      <a:pt x="1064" y="4460"/>
                      <a:pt x="937" y="4432"/>
                      <a:pt x="817" y="4375"/>
                    </a:cubicBezTo>
                    <a:cubicBezTo>
                      <a:pt x="565" y="4262"/>
                      <a:pt x="391" y="4059"/>
                      <a:pt x="342" y="3826"/>
                    </a:cubicBezTo>
                    <a:cubicBezTo>
                      <a:pt x="293" y="3594"/>
                      <a:pt x="366" y="3336"/>
                      <a:pt x="545" y="3128"/>
                    </a:cubicBezTo>
                    <a:cubicBezTo>
                      <a:pt x="714" y="2941"/>
                      <a:pt x="940" y="2829"/>
                      <a:pt x="1158" y="2829"/>
                    </a:cubicBezTo>
                    <a:cubicBezTo>
                      <a:pt x="1175" y="2829"/>
                      <a:pt x="1192" y="2830"/>
                      <a:pt x="1208" y="2831"/>
                    </a:cubicBezTo>
                    <a:cubicBezTo>
                      <a:pt x="1213" y="2832"/>
                      <a:pt x="1218" y="2832"/>
                      <a:pt x="1223" y="2832"/>
                    </a:cubicBezTo>
                    <a:cubicBezTo>
                      <a:pt x="1267" y="2832"/>
                      <a:pt x="1310" y="2808"/>
                      <a:pt x="1337" y="2772"/>
                    </a:cubicBezTo>
                    <a:cubicBezTo>
                      <a:pt x="1362" y="2733"/>
                      <a:pt x="1366" y="2678"/>
                      <a:pt x="1341" y="2634"/>
                    </a:cubicBezTo>
                    <a:cubicBezTo>
                      <a:pt x="946" y="1862"/>
                      <a:pt x="1159" y="862"/>
                      <a:pt x="1796" y="497"/>
                    </a:cubicBezTo>
                    <a:cubicBezTo>
                      <a:pt x="1977" y="395"/>
                      <a:pt x="2185" y="343"/>
                      <a:pt x="2402" y="343"/>
                    </a:cubicBezTo>
                    <a:cubicBezTo>
                      <a:pt x="2555" y="343"/>
                      <a:pt x="2712" y="369"/>
                      <a:pt x="2865" y="422"/>
                    </a:cubicBezTo>
                    <a:cubicBezTo>
                      <a:pt x="3242" y="551"/>
                      <a:pt x="3534" y="808"/>
                      <a:pt x="3667" y="1134"/>
                    </a:cubicBezTo>
                    <a:cubicBezTo>
                      <a:pt x="3692" y="1189"/>
                      <a:pt x="3742" y="1219"/>
                      <a:pt x="3796" y="1219"/>
                    </a:cubicBezTo>
                    <a:cubicBezTo>
                      <a:pt x="3856" y="1219"/>
                      <a:pt x="3904" y="1184"/>
                      <a:pt x="3924" y="1134"/>
                    </a:cubicBezTo>
                    <a:cubicBezTo>
                      <a:pt x="4093" y="714"/>
                      <a:pt x="4445" y="397"/>
                      <a:pt x="4835" y="303"/>
                    </a:cubicBezTo>
                    <a:cubicBezTo>
                      <a:pt x="4911" y="285"/>
                      <a:pt x="4989" y="276"/>
                      <a:pt x="5066" y="276"/>
                    </a:cubicBezTo>
                    <a:close/>
                    <a:moveTo>
                      <a:pt x="5072" y="1"/>
                    </a:moveTo>
                    <a:cubicBezTo>
                      <a:pt x="4972" y="1"/>
                      <a:pt x="4871" y="12"/>
                      <a:pt x="4771" y="36"/>
                    </a:cubicBezTo>
                    <a:cubicBezTo>
                      <a:pt x="4374" y="130"/>
                      <a:pt x="4018" y="407"/>
                      <a:pt x="3791" y="783"/>
                    </a:cubicBezTo>
                    <a:cubicBezTo>
                      <a:pt x="3603" y="501"/>
                      <a:pt x="3306" y="278"/>
                      <a:pt x="2954" y="159"/>
                    </a:cubicBezTo>
                    <a:cubicBezTo>
                      <a:pt x="2770" y="96"/>
                      <a:pt x="2582" y="65"/>
                      <a:pt x="2399" y="65"/>
                    </a:cubicBezTo>
                    <a:cubicBezTo>
                      <a:pt x="2135" y="65"/>
                      <a:pt x="1880" y="130"/>
                      <a:pt x="1659" y="259"/>
                    </a:cubicBezTo>
                    <a:cubicBezTo>
                      <a:pt x="941" y="670"/>
                      <a:pt x="663" y="1689"/>
                      <a:pt x="1010" y="2564"/>
                    </a:cubicBezTo>
                    <a:cubicBezTo>
                      <a:pt x="763" y="2604"/>
                      <a:pt x="520" y="2737"/>
                      <a:pt x="337" y="2945"/>
                    </a:cubicBezTo>
                    <a:cubicBezTo>
                      <a:pt x="104" y="3217"/>
                      <a:pt x="1" y="3569"/>
                      <a:pt x="70" y="3886"/>
                    </a:cubicBezTo>
                    <a:cubicBezTo>
                      <a:pt x="140" y="4197"/>
                      <a:pt x="371" y="4480"/>
                      <a:pt x="698" y="4628"/>
                    </a:cubicBezTo>
                    <a:cubicBezTo>
                      <a:pt x="859" y="4701"/>
                      <a:pt x="1030" y="4735"/>
                      <a:pt x="1193" y="4735"/>
                    </a:cubicBezTo>
                    <a:cubicBezTo>
                      <a:pt x="1240" y="4735"/>
                      <a:pt x="1286" y="4732"/>
                      <a:pt x="1332" y="4727"/>
                    </a:cubicBezTo>
                    <a:lnTo>
                      <a:pt x="1332" y="4727"/>
                    </a:lnTo>
                    <a:cubicBezTo>
                      <a:pt x="1208" y="5103"/>
                      <a:pt x="1268" y="5548"/>
                      <a:pt x="1510" y="5870"/>
                    </a:cubicBezTo>
                    <a:cubicBezTo>
                      <a:pt x="1752" y="6186"/>
                      <a:pt x="2148" y="6375"/>
                      <a:pt x="2554" y="6375"/>
                    </a:cubicBezTo>
                    <a:cubicBezTo>
                      <a:pt x="2668" y="6375"/>
                      <a:pt x="2787" y="6360"/>
                      <a:pt x="2901" y="6325"/>
                    </a:cubicBezTo>
                    <a:cubicBezTo>
                      <a:pt x="3266" y="6222"/>
                      <a:pt x="3584" y="5949"/>
                      <a:pt x="3756" y="5603"/>
                    </a:cubicBezTo>
                    <a:cubicBezTo>
                      <a:pt x="3875" y="5786"/>
                      <a:pt x="4048" y="5939"/>
                      <a:pt x="4251" y="6033"/>
                    </a:cubicBezTo>
                    <a:cubicBezTo>
                      <a:pt x="4427" y="6115"/>
                      <a:pt x="4626" y="6158"/>
                      <a:pt x="4831" y="6158"/>
                    </a:cubicBezTo>
                    <a:cubicBezTo>
                      <a:pt x="4973" y="6158"/>
                      <a:pt x="5117" y="6138"/>
                      <a:pt x="5260" y="6097"/>
                    </a:cubicBezTo>
                    <a:cubicBezTo>
                      <a:pt x="5715" y="5974"/>
                      <a:pt x="6082" y="5667"/>
                      <a:pt x="6240" y="5281"/>
                    </a:cubicBezTo>
                    <a:cubicBezTo>
                      <a:pt x="6379" y="4934"/>
                      <a:pt x="6334" y="4539"/>
                      <a:pt x="6142" y="4252"/>
                    </a:cubicBezTo>
                    <a:cubicBezTo>
                      <a:pt x="6379" y="4192"/>
                      <a:pt x="6601" y="4064"/>
                      <a:pt x="6784" y="3876"/>
                    </a:cubicBezTo>
                    <a:cubicBezTo>
                      <a:pt x="7037" y="3614"/>
                      <a:pt x="7170" y="3272"/>
                      <a:pt x="7151" y="2936"/>
                    </a:cubicBezTo>
                    <a:cubicBezTo>
                      <a:pt x="7131" y="2600"/>
                      <a:pt x="6957" y="2278"/>
                      <a:pt x="6676" y="2045"/>
                    </a:cubicBezTo>
                    <a:cubicBezTo>
                      <a:pt x="6498" y="1897"/>
                      <a:pt x="6290" y="1798"/>
                      <a:pt x="6077" y="1758"/>
                    </a:cubicBezTo>
                    <a:cubicBezTo>
                      <a:pt x="6151" y="1659"/>
                      <a:pt x="6210" y="1540"/>
                      <a:pt x="6245" y="1412"/>
                    </a:cubicBezTo>
                    <a:cubicBezTo>
                      <a:pt x="6324" y="1125"/>
                      <a:pt x="6285" y="828"/>
                      <a:pt x="6146" y="586"/>
                    </a:cubicBezTo>
                    <a:cubicBezTo>
                      <a:pt x="5936" y="222"/>
                      <a:pt x="5513" y="1"/>
                      <a:pt x="5072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095;p36">
                <a:extLst>
                  <a:ext uri="{FF2B5EF4-FFF2-40B4-BE49-F238E27FC236}">
                    <a16:creationId xmlns:a16="http://schemas.microsoft.com/office/drawing/2014/main" id="{4A3C5A7C-CAAF-B243-7453-0E0564C676D0}"/>
                  </a:ext>
                </a:extLst>
              </p:cNvPr>
              <p:cNvSpPr/>
              <p:nvPr/>
            </p:nvSpPr>
            <p:spPr>
              <a:xfrm>
                <a:off x="4472625" y="4094625"/>
                <a:ext cx="62225" cy="57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319" extrusionOk="0">
                    <a:moveTo>
                      <a:pt x="1263" y="1"/>
                    </a:moveTo>
                    <a:cubicBezTo>
                      <a:pt x="1184" y="1"/>
                      <a:pt x="1106" y="10"/>
                      <a:pt x="1029" y="29"/>
                    </a:cubicBezTo>
                    <a:cubicBezTo>
                      <a:pt x="812" y="84"/>
                      <a:pt x="614" y="207"/>
                      <a:pt x="460" y="370"/>
                    </a:cubicBezTo>
                    <a:cubicBezTo>
                      <a:pt x="139" y="712"/>
                      <a:pt x="1" y="1237"/>
                      <a:pt x="184" y="1662"/>
                    </a:cubicBezTo>
                    <a:cubicBezTo>
                      <a:pt x="327" y="1993"/>
                      <a:pt x="654" y="2240"/>
                      <a:pt x="1010" y="2300"/>
                    </a:cubicBezTo>
                    <a:cubicBezTo>
                      <a:pt x="1077" y="2312"/>
                      <a:pt x="1145" y="2318"/>
                      <a:pt x="1213" y="2318"/>
                    </a:cubicBezTo>
                    <a:cubicBezTo>
                      <a:pt x="1506" y="2318"/>
                      <a:pt x="1799" y="2207"/>
                      <a:pt x="2024" y="2018"/>
                    </a:cubicBezTo>
                    <a:cubicBezTo>
                      <a:pt x="2262" y="1820"/>
                      <a:pt x="2429" y="1528"/>
                      <a:pt x="2459" y="1217"/>
                    </a:cubicBezTo>
                    <a:cubicBezTo>
                      <a:pt x="2489" y="910"/>
                      <a:pt x="2281" y="678"/>
                      <a:pt x="2103" y="425"/>
                    </a:cubicBezTo>
                    <a:cubicBezTo>
                      <a:pt x="1912" y="158"/>
                      <a:pt x="1586" y="1"/>
                      <a:pt x="1263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096;p36">
                <a:extLst>
                  <a:ext uri="{FF2B5EF4-FFF2-40B4-BE49-F238E27FC236}">
                    <a16:creationId xmlns:a16="http://schemas.microsoft.com/office/drawing/2014/main" id="{E205A1A0-F45C-A0F1-C69A-4FA60C33993B}"/>
                  </a:ext>
                </a:extLst>
              </p:cNvPr>
              <p:cNvSpPr/>
              <p:nvPr/>
            </p:nvSpPr>
            <p:spPr>
              <a:xfrm>
                <a:off x="4469150" y="4091175"/>
                <a:ext cx="69175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593" extrusionOk="0">
                    <a:moveTo>
                      <a:pt x="1396" y="276"/>
                    </a:moveTo>
                    <a:cubicBezTo>
                      <a:pt x="1678" y="276"/>
                      <a:pt x="1965" y="414"/>
                      <a:pt x="2129" y="642"/>
                    </a:cubicBezTo>
                    <a:cubicBezTo>
                      <a:pt x="2153" y="677"/>
                      <a:pt x="2178" y="711"/>
                      <a:pt x="2203" y="746"/>
                    </a:cubicBezTo>
                    <a:cubicBezTo>
                      <a:pt x="2351" y="949"/>
                      <a:pt x="2479" y="1127"/>
                      <a:pt x="2460" y="1345"/>
                    </a:cubicBezTo>
                    <a:cubicBezTo>
                      <a:pt x="2435" y="1607"/>
                      <a:pt x="2296" y="1864"/>
                      <a:pt x="2074" y="2052"/>
                    </a:cubicBezTo>
                    <a:cubicBezTo>
                      <a:pt x="1869" y="2226"/>
                      <a:pt x="1608" y="2320"/>
                      <a:pt x="1350" y="2320"/>
                    </a:cubicBezTo>
                    <a:cubicBezTo>
                      <a:pt x="1291" y="2320"/>
                      <a:pt x="1232" y="2315"/>
                      <a:pt x="1173" y="2305"/>
                    </a:cubicBezTo>
                    <a:cubicBezTo>
                      <a:pt x="857" y="2245"/>
                      <a:pt x="570" y="2028"/>
                      <a:pt x="451" y="1745"/>
                    </a:cubicBezTo>
                    <a:cubicBezTo>
                      <a:pt x="298" y="1389"/>
                      <a:pt x="396" y="919"/>
                      <a:pt x="698" y="603"/>
                    </a:cubicBezTo>
                    <a:cubicBezTo>
                      <a:pt x="842" y="449"/>
                      <a:pt x="1020" y="345"/>
                      <a:pt x="1203" y="300"/>
                    </a:cubicBezTo>
                    <a:cubicBezTo>
                      <a:pt x="1262" y="286"/>
                      <a:pt x="1332" y="276"/>
                      <a:pt x="1396" y="276"/>
                    </a:cubicBezTo>
                    <a:close/>
                    <a:moveTo>
                      <a:pt x="1401" y="0"/>
                    </a:moveTo>
                    <a:cubicBezTo>
                      <a:pt x="1311" y="0"/>
                      <a:pt x="1222" y="11"/>
                      <a:pt x="1134" y="33"/>
                    </a:cubicBezTo>
                    <a:cubicBezTo>
                      <a:pt x="901" y="88"/>
                      <a:pt x="679" y="222"/>
                      <a:pt x="496" y="414"/>
                    </a:cubicBezTo>
                    <a:cubicBezTo>
                      <a:pt x="124" y="805"/>
                      <a:pt x="1" y="1399"/>
                      <a:pt x="199" y="1855"/>
                    </a:cubicBezTo>
                    <a:cubicBezTo>
                      <a:pt x="357" y="2225"/>
                      <a:pt x="713" y="2503"/>
                      <a:pt x="1124" y="2577"/>
                    </a:cubicBezTo>
                    <a:cubicBezTo>
                      <a:pt x="1198" y="2586"/>
                      <a:pt x="1273" y="2592"/>
                      <a:pt x="1346" y="2592"/>
                    </a:cubicBezTo>
                    <a:cubicBezTo>
                      <a:pt x="1668" y="2592"/>
                      <a:pt x="1995" y="2478"/>
                      <a:pt x="2253" y="2260"/>
                    </a:cubicBezTo>
                    <a:cubicBezTo>
                      <a:pt x="2529" y="2033"/>
                      <a:pt x="2707" y="1706"/>
                      <a:pt x="2737" y="1369"/>
                    </a:cubicBezTo>
                    <a:cubicBezTo>
                      <a:pt x="2767" y="1048"/>
                      <a:pt x="2593" y="811"/>
                      <a:pt x="2426" y="583"/>
                    </a:cubicBezTo>
                    <a:cubicBezTo>
                      <a:pt x="2401" y="548"/>
                      <a:pt x="2376" y="519"/>
                      <a:pt x="2356" y="484"/>
                    </a:cubicBezTo>
                    <a:cubicBezTo>
                      <a:pt x="2137" y="181"/>
                      <a:pt x="1770" y="0"/>
                      <a:pt x="1401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097;p36">
                <a:extLst>
                  <a:ext uri="{FF2B5EF4-FFF2-40B4-BE49-F238E27FC236}">
                    <a16:creationId xmlns:a16="http://schemas.microsoft.com/office/drawing/2014/main" id="{34922E77-B9E7-30E2-7434-20A6DC3AEEF1}"/>
                  </a:ext>
                </a:extLst>
              </p:cNvPr>
              <p:cNvSpPr/>
              <p:nvPr/>
            </p:nvSpPr>
            <p:spPr>
              <a:xfrm>
                <a:off x="4670300" y="4051225"/>
                <a:ext cx="131025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5241" h="4600" extrusionOk="0">
                    <a:moveTo>
                      <a:pt x="2023" y="0"/>
                    </a:moveTo>
                    <a:cubicBezTo>
                      <a:pt x="1673" y="0"/>
                      <a:pt x="1324" y="212"/>
                      <a:pt x="1179" y="528"/>
                    </a:cubicBezTo>
                    <a:cubicBezTo>
                      <a:pt x="1005" y="909"/>
                      <a:pt x="1138" y="1404"/>
                      <a:pt x="1549" y="1779"/>
                    </a:cubicBezTo>
                    <a:cubicBezTo>
                      <a:pt x="1390" y="1672"/>
                      <a:pt x="1197" y="1617"/>
                      <a:pt x="1005" y="1617"/>
                    </a:cubicBezTo>
                    <a:cubicBezTo>
                      <a:pt x="792" y="1617"/>
                      <a:pt x="580" y="1684"/>
                      <a:pt x="416" y="1820"/>
                    </a:cubicBezTo>
                    <a:cubicBezTo>
                      <a:pt x="99" y="2076"/>
                      <a:pt x="1" y="2567"/>
                      <a:pt x="208" y="2914"/>
                    </a:cubicBezTo>
                    <a:cubicBezTo>
                      <a:pt x="348" y="3154"/>
                      <a:pt x="628" y="3298"/>
                      <a:pt x="903" y="3298"/>
                    </a:cubicBezTo>
                    <a:cubicBezTo>
                      <a:pt x="1028" y="3298"/>
                      <a:pt x="1152" y="3268"/>
                      <a:pt x="1262" y="3205"/>
                    </a:cubicBezTo>
                    <a:lnTo>
                      <a:pt x="1262" y="3205"/>
                    </a:lnTo>
                    <a:cubicBezTo>
                      <a:pt x="1079" y="3482"/>
                      <a:pt x="1040" y="3864"/>
                      <a:pt x="1198" y="4161"/>
                    </a:cubicBezTo>
                    <a:cubicBezTo>
                      <a:pt x="1333" y="4423"/>
                      <a:pt x="1623" y="4600"/>
                      <a:pt x="1914" y="4600"/>
                    </a:cubicBezTo>
                    <a:cubicBezTo>
                      <a:pt x="1953" y="4600"/>
                      <a:pt x="1991" y="4597"/>
                      <a:pt x="2029" y="4590"/>
                    </a:cubicBezTo>
                    <a:cubicBezTo>
                      <a:pt x="2360" y="4531"/>
                      <a:pt x="2633" y="4220"/>
                      <a:pt x="2623" y="3883"/>
                    </a:cubicBezTo>
                    <a:lnTo>
                      <a:pt x="2623" y="3883"/>
                    </a:lnTo>
                    <a:cubicBezTo>
                      <a:pt x="2718" y="4200"/>
                      <a:pt x="3050" y="4411"/>
                      <a:pt x="3374" y="4411"/>
                    </a:cubicBezTo>
                    <a:cubicBezTo>
                      <a:pt x="3469" y="4411"/>
                      <a:pt x="3564" y="4392"/>
                      <a:pt x="3652" y="4353"/>
                    </a:cubicBezTo>
                    <a:cubicBezTo>
                      <a:pt x="4043" y="4175"/>
                      <a:pt x="4212" y="3631"/>
                      <a:pt x="3984" y="3270"/>
                    </a:cubicBezTo>
                    <a:lnTo>
                      <a:pt x="3984" y="3270"/>
                    </a:lnTo>
                    <a:cubicBezTo>
                      <a:pt x="4075" y="3331"/>
                      <a:pt x="4180" y="3358"/>
                      <a:pt x="4288" y="3358"/>
                    </a:cubicBezTo>
                    <a:cubicBezTo>
                      <a:pt x="4473" y="3358"/>
                      <a:pt x="4668" y="3279"/>
                      <a:pt x="4815" y="3161"/>
                    </a:cubicBezTo>
                    <a:cubicBezTo>
                      <a:pt x="5068" y="2958"/>
                      <a:pt x="5240" y="2626"/>
                      <a:pt x="5181" y="2304"/>
                    </a:cubicBezTo>
                    <a:cubicBezTo>
                      <a:pt x="5126" y="2028"/>
                      <a:pt x="4864" y="1800"/>
                      <a:pt x="4593" y="1800"/>
                    </a:cubicBezTo>
                    <a:cubicBezTo>
                      <a:pt x="4548" y="1800"/>
                      <a:pt x="4503" y="1806"/>
                      <a:pt x="4459" y="1820"/>
                    </a:cubicBezTo>
                    <a:cubicBezTo>
                      <a:pt x="4746" y="1384"/>
                      <a:pt x="4617" y="721"/>
                      <a:pt x="4167" y="454"/>
                    </a:cubicBezTo>
                    <a:cubicBezTo>
                      <a:pt x="4044" y="382"/>
                      <a:pt x="3905" y="349"/>
                      <a:pt x="3764" y="349"/>
                    </a:cubicBezTo>
                    <a:cubicBezTo>
                      <a:pt x="3391" y="349"/>
                      <a:pt x="3008" y="582"/>
                      <a:pt x="2915" y="948"/>
                    </a:cubicBezTo>
                    <a:cubicBezTo>
                      <a:pt x="2930" y="528"/>
                      <a:pt x="2623" y="123"/>
                      <a:pt x="2218" y="23"/>
                    </a:cubicBezTo>
                    <a:cubicBezTo>
                      <a:pt x="2154" y="8"/>
                      <a:pt x="2088" y="0"/>
                      <a:pt x="2023" y="0"/>
                    </a:cubicBezTo>
                    <a:close/>
                  </a:path>
                </a:pathLst>
              </a:custGeom>
              <a:solidFill>
                <a:srgbClr val="FF7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098;p36">
                <a:extLst>
                  <a:ext uri="{FF2B5EF4-FFF2-40B4-BE49-F238E27FC236}">
                    <a16:creationId xmlns:a16="http://schemas.microsoft.com/office/drawing/2014/main" id="{51D191E1-9919-FB3C-C601-47F8403CFE5F}"/>
                  </a:ext>
                </a:extLst>
              </p:cNvPr>
              <p:cNvSpPr/>
              <p:nvPr/>
            </p:nvSpPr>
            <p:spPr>
              <a:xfrm>
                <a:off x="4666600" y="4047800"/>
                <a:ext cx="138300" cy="121900"/>
              </a:xfrm>
              <a:custGeom>
                <a:avLst/>
                <a:gdLst/>
                <a:ahLst/>
                <a:cxnLst/>
                <a:rect l="l" t="t" r="r" b="b"/>
                <a:pathLst>
                  <a:path w="5532" h="4876" extrusionOk="0">
                    <a:moveTo>
                      <a:pt x="2167" y="274"/>
                    </a:moveTo>
                    <a:cubicBezTo>
                      <a:pt x="2222" y="274"/>
                      <a:pt x="2277" y="281"/>
                      <a:pt x="2330" y="294"/>
                    </a:cubicBezTo>
                    <a:cubicBezTo>
                      <a:pt x="2672" y="373"/>
                      <a:pt x="2939" y="729"/>
                      <a:pt x="2924" y="1076"/>
                    </a:cubicBezTo>
                    <a:cubicBezTo>
                      <a:pt x="2919" y="1150"/>
                      <a:pt x="2974" y="1210"/>
                      <a:pt x="3043" y="1219"/>
                    </a:cubicBezTo>
                    <a:cubicBezTo>
                      <a:pt x="3049" y="1220"/>
                      <a:pt x="3055" y="1221"/>
                      <a:pt x="3062" y="1221"/>
                    </a:cubicBezTo>
                    <a:cubicBezTo>
                      <a:pt x="3124" y="1221"/>
                      <a:pt x="3179" y="1179"/>
                      <a:pt x="3197" y="1115"/>
                    </a:cubicBezTo>
                    <a:cubicBezTo>
                      <a:pt x="3241" y="932"/>
                      <a:pt x="3390" y="774"/>
                      <a:pt x="3597" y="685"/>
                    </a:cubicBezTo>
                    <a:cubicBezTo>
                      <a:pt x="3701" y="644"/>
                      <a:pt x="3808" y="623"/>
                      <a:pt x="3912" y="623"/>
                    </a:cubicBezTo>
                    <a:cubicBezTo>
                      <a:pt x="4032" y="623"/>
                      <a:pt x="4147" y="651"/>
                      <a:pt x="4246" y="710"/>
                    </a:cubicBezTo>
                    <a:cubicBezTo>
                      <a:pt x="4419" y="813"/>
                      <a:pt x="4543" y="996"/>
                      <a:pt x="4597" y="1215"/>
                    </a:cubicBezTo>
                    <a:cubicBezTo>
                      <a:pt x="4652" y="1447"/>
                      <a:pt x="4612" y="1699"/>
                      <a:pt x="4493" y="1882"/>
                    </a:cubicBezTo>
                    <a:cubicBezTo>
                      <a:pt x="4458" y="1932"/>
                      <a:pt x="4463" y="1996"/>
                      <a:pt x="4497" y="2041"/>
                    </a:cubicBezTo>
                    <a:cubicBezTo>
                      <a:pt x="4524" y="2077"/>
                      <a:pt x="4563" y="2098"/>
                      <a:pt x="4606" y="2098"/>
                    </a:cubicBezTo>
                    <a:cubicBezTo>
                      <a:pt x="4621" y="2098"/>
                      <a:pt x="4636" y="2095"/>
                      <a:pt x="4652" y="2090"/>
                    </a:cubicBezTo>
                    <a:cubicBezTo>
                      <a:pt x="4683" y="2080"/>
                      <a:pt x="4715" y="2075"/>
                      <a:pt x="4749" y="2075"/>
                    </a:cubicBezTo>
                    <a:cubicBezTo>
                      <a:pt x="4816" y="2075"/>
                      <a:pt x="4887" y="2095"/>
                      <a:pt x="4954" y="2135"/>
                    </a:cubicBezTo>
                    <a:cubicBezTo>
                      <a:pt x="5077" y="2209"/>
                      <a:pt x="5166" y="2338"/>
                      <a:pt x="5196" y="2466"/>
                    </a:cubicBezTo>
                    <a:cubicBezTo>
                      <a:pt x="5240" y="2713"/>
                      <a:pt x="5116" y="2996"/>
                      <a:pt x="4879" y="3188"/>
                    </a:cubicBezTo>
                    <a:cubicBezTo>
                      <a:pt x="4756" y="3288"/>
                      <a:pt x="4589" y="3357"/>
                      <a:pt x="4436" y="3357"/>
                    </a:cubicBezTo>
                    <a:cubicBezTo>
                      <a:pt x="4354" y="3357"/>
                      <a:pt x="4277" y="3337"/>
                      <a:pt x="4211" y="3293"/>
                    </a:cubicBezTo>
                    <a:cubicBezTo>
                      <a:pt x="4187" y="3275"/>
                      <a:pt x="4160" y="3266"/>
                      <a:pt x="4133" y="3266"/>
                    </a:cubicBezTo>
                    <a:cubicBezTo>
                      <a:pt x="4099" y="3266"/>
                      <a:pt x="4066" y="3280"/>
                      <a:pt x="4038" y="3307"/>
                    </a:cubicBezTo>
                    <a:cubicBezTo>
                      <a:pt x="3993" y="3352"/>
                      <a:pt x="3983" y="3421"/>
                      <a:pt x="4018" y="3476"/>
                    </a:cubicBezTo>
                    <a:cubicBezTo>
                      <a:pt x="4102" y="3619"/>
                      <a:pt x="4122" y="3798"/>
                      <a:pt x="4068" y="3976"/>
                    </a:cubicBezTo>
                    <a:cubicBezTo>
                      <a:pt x="4013" y="4154"/>
                      <a:pt x="3894" y="4298"/>
                      <a:pt x="3746" y="4362"/>
                    </a:cubicBezTo>
                    <a:cubicBezTo>
                      <a:pt x="3677" y="4394"/>
                      <a:pt x="3600" y="4410"/>
                      <a:pt x="3520" y="4410"/>
                    </a:cubicBezTo>
                    <a:cubicBezTo>
                      <a:pt x="3429" y="4410"/>
                      <a:pt x="3334" y="4389"/>
                      <a:pt x="3241" y="4346"/>
                    </a:cubicBezTo>
                    <a:cubicBezTo>
                      <a:pt x="3072" y="4273"/>
                      <a:pt x="2949" y="4138"/>
                      <a:pt x="2900" y="3980"/>
                    </a:cubicBezTo>
                    <a:cubicBezTo>
                      <a:pt x="2882" y="3923"/>
                      <a:pt x="2829" y="3885"/>
                      <a:pt x="2768" y="3885"/>
                    </a:cubicBezTo>
                    <a:cubicBezTo>
                      <a:pt x="2761" y="3885"/>
                      <a:pt x="2753" y="3885"/>
                      <a:pt x="2746" y="3887"/>
                    </a:cubicBezTo>
                    <a:cubicBezTo>
                      <a:pt x="2677" y="3896"/>
                      <a:pt x="2627" y="3955"/>
                      <a:pt x="2633" y="4024"/>
                    </a:cubicBezTo>
                    <a:cubicBezTo>
                      <a:pt x="2643" y="4287"/>
                      <a:pt x="2425" y="4545"/>
                      <a:pt x="2158" y="4588"/>
                    </a:cubicBezTo>
                    <a:cubicBezTo>
                      <a:pt x="2127" y="4594"/>
                      <a:pt x="2096" y="4596"/>
                      <a:pt x="2064" y="4596"/>
                    </a:cubicBezTo>
                    <a:cubicBezTo>
                      <a:pt x="1828" y="4596"/>
                      <a:pt x="1583" y="4451"/>
                      <a:pt x="1464" y="4232"/>
                    </a:cubicBezTo>
                    <a:cubicBezTo>
                      <a:pt x="1341" y="3990"/>
                      <a:pt x="1361" y="3663"/>
                      <a:pt x="1524" y="3421"/>
                    </a:cubicBezTo>
                    <a:cubicBezTo>
                      <a:pt x="1564" y="3366"/>
                      <a:pt x="1558" y="3298"/>
                      <a:pt x="1514" y="3248"/>
                    </a:cubicBezTo>
                    <a:cubicBezTo>
                      <a:pt x="1485" y="3223"/>
                      <a:pt x="1450" y="3209"/>
                      <a:pt x="1410" y="3209"/>
                    </a:cubicBezTo>
                    <a:cubicBezTo>
                      <a:pt x="1391" y="3209"/>
                      <a:pt x="1366" y="3213"/>
                      <a:pt x="1341" y="3223"/>
                    </a:cubicBezTo>
                    <a:cubicBezTo>
                      <a:pt x="1253" y="3274"/>
                      <a:pt x="1152" y="3298"/>
                      <a:pt x="1050" y="3298"/>
                    </a:cubicBezTo>
                    <a:cubicBezTo>
                      <a:pt x="824" y="3298"/>
                      <a:pt x="591" y="3181"/>
                      <a:pt x="475" y="2981"/>
                    </a:cubicBezTo>
                    <a:cubicBezTo>
                      <a:pt x="307" y="2699"/>
                      <a:pt x="386" y="2279"/>
                      <a:pt x="649" y="2060"/>
                    </a:cubicBezTo>
                    <a:cubicBezTo>
                      <a:pt x="787" y="1948"/>
                      <a:pt x="968" y="1891"/>
                      <a:pt x="1150" y="1891"/>
                    </a:cubicBezTo>
                    <a:cubicBezTo>
                      <a:pt x="1314" y="1891"/>
                      <a:pt x="1480" y="1937"/>
                      <a:pt x="1618" y="2030"/>
                    </a:cubicBezTo>
                    <a:cubicBezTo>
                      <a:pt x="1641" y="2047"/>
                      <a:pt x="1669" y="2055"/>
                      <a:pt x="1697" y="2055"/>
                    </a:cubicBezTo>
                    <a:cubicBezTo>
                      <a:pt x="1738" y="2055"/>
                      <a:pt x="1779" y="2036"/>
                      <a:pt x="1806" y="2001"/>
                    </a:cubicBezTo>
                    <a:cubicBezTo>
                      <a:pt x="1850" y="1946"/>
                      <a:pt x="1841" y="1863"/>
                      <a:pt x="1791" y="1813"/>
                    </a:cubicBezTo>
                    <a:cubicBezTo>
                      <a:pt x="1430" y="1487"/>
                      <a:pt x="1297" y="1061"/>
                      <a:pt x="1450" y="724"/>
                    </a:cubicBezTo>
                    <a:cubicBezTo>
                      <a:pt x="1575" y="454"/>
                      <a:pt x="1875" y="274"/>
                      <a:pt x="2167" y="274"/>
                    </a:cubicBezTo>
                    <a:close/>
                    <a:moveTo>
                      <a:pt x="2167" y="0"/>
                    </a:moveTo>
                    <a:cubicBezTo>
                      <a:pt x="1766" y="0"/>
                      <a:pt x="1368" y="241"/>
                      <a:pt x="1197" y="610"/>
                    </a:cubicBezTo>
                    <a:cubicBezTo>
                      <a:pt x="1060" y="922"/>
                      <a:pt x="1094" y="1288"/>
                      <a:pt x="1282" y="1620"/>
                    </a:cubicBezTo>
                    <a:cubicBezTo>
                      <a:pt x="1241" y="1615"/>
                      <a:pt x="1200" y="1613"/>
                      <a:pt x="1159" y="1613"/>
                    </a:cubicBezTo>
                    <a:cubicBezTo>
                      <a:pt x="912" y="1613"/>
                      <a:pt x="666" y="1691"/>
                      <a:pt x="475" y="1848"/>
                    </a:cubicBezTo>
                    <a:cubicBezTo>
                      <a:pt x="104" y="2149"/>
                      <a:pt x="0" y="2724"/>
                      <a:pt x="238" y="3124"/>
                    </a:cubicBezTo>
                    <a:cubicBezTo>
                      <a:pt x="407" y="3411"/>
                      <a:pt x="731" y="3575"/>
                      <a:pt x="1051" y="3575"/>
                    </a:cubicBezTo>
                    <a:cubicBezTo>
                      <a:pt x="1086" y="3575"/>
                      <a:pt x="1120" y="3573"/>
                      <a:pt x="1153" y="3570"/>
                    </a:cubicBezTo>
                    <a:lnTo>
                      <a:pt x="1153" y="3570"/>
                    </a:lnTo>
                    <a:cubicBezTo>
                      <a:pt x="1074" y="3832"/>
                      <a:pt x="1099" y="4124"/>
                      <a:pt x="1222" y="4362"/>
                    </a:cubicBezTo>
                    <a:cubicBezTo>
                      <a:pt x="1386" y="4673"/>
                      <a:pt x="1722" y="4876"/>
                      <a:pt x="2063" y="4876"/>
                    </a:cubicBezTo>
                    <a:cubicBezTo>
                      <a:pt x="2108" y="4876"/>
                      <a:pt x="2158" y="4871"/>
                      <a:pt x="2202" y="4862"/>
                    </a:cubicBezTo>
                    <a:cubicBezTo>
                      <a:pt x="2474" y="4816"/>
                      <a:pt x="2711" y="4624"/>
                      <a:pt x="2825" y="4387"/>
                    </a:cubicBezTo>
                    <a:cubicBezTo>
                      <a:pt x="2910" y="4476"/>
                      <a:pt x="3013" y="4549"/>
                      <a:pt x="3127" y="4599"/>
                    </a:cubicBezTo>
                    <a:cubicBezTo>
                      <a:pt x="3254" y="4656"/>
                      <a:pt x="3388" y="4684"/>
                      <a:pt x="3519" y="4684"/>
                    </a:cubicBezTo>
                    <a:cubicBezTo>
                      <a:pt x="3637" y="4684"/>
                      <a:pt x="3754" y="4661"/>
                      <a:pt x="3860" y="4613"/>
                    </a:cubicBezTo>
                    <a:cubicBezTo>
                      <a:pt x="4082" y="4515"/>
                      <a:pt x="4250" y="4312"/>
                      <a:pt x="4330" y="4060"/>
                    </a:cubicBezTo>
                    <a:cubicBezTo>
                      <a:pt x="4374" y="3916"/>
                      <a:pt x="4385" y="3768"/>
                      <a:pt x="4360" y="3629"/>
                    </a:cubicBezTo>
                    <a:lnTo>
                      <a:pt x="4360" y="3629"/>
                    </a:lnTo>
                    <a:cubicBezTo>
                      <a:pt x="4384" y="3631"/>
                      <a:pt x="4409" y="3633"/>
                      <a:pt x="4434" y="3633"/>
                    </a:cubicBezTo>
                    <a:cubicBezTo>
                      <a:pt x="4658" y="3633"/>
                      <a:pt x="4887" y="3535"/>
                      <a:pt x="5047" y="3407"/>
                    </a:cubicBezTo>
                    <a:cubicBezTo>
                      <a:pt x="5369" y="3149"/>
                      <a:pt x="5532" y="2763"/>
                      <a:pt x="5463" y="2416"/>
                    </a:cubicBezTo>
                    <a:cubicBezTo>
                      <a:pt x="5424" y="2209"/>
                      <a:pt x="5285" y="2016"/>
                      <a:pt x="5097" y="1902"/>
                    </a:cubicBezTo>
                    <a:cubicBezTo>
                      <a:pt x="5013" y="1852"/>
                      <a:pt x="4924" y="1818"/>
                      <a:pt x="4835" y="1808"/>
                    </a:cubicBezTo>
                    <a:cubicBezTo>
                      <a:pt x="4904" y="1601"/>
                      <a:pt x="4919" y="1373"/>
                      <a:pt x="4864" y="1150"/>
                    </a:cubicBezTo>
                    <a:cubicBezTo>
                      <a:pt x="4794" y="854"/>
                      <a:pt x="4627" y="616"/>
                      <a:pt x="4385" y="472"/>
                    </a:cubicBezTo>
                    <a:cubicBezTo>
                      <a:pt x="4242" y="390"/>
                      <a:pt x="4076" y="347"/>
                      <a:pt x="3905" y="347"/>
                    </a:cubicBezTo>
                    <a:cubicBezTo>
                      <a:pt x="3767" y="347"/>
                      <a:pt x="3625" y="375"/>
                      <a:pt x="3488" y="432"/>
                    </a:cubicBezTo>
                    <a:cubicBezTo>
                      <a:pt x="3350" y="491"/>
                      <a:pt x="3227" y="576"/>
                      <a:pt x="3132" y="680"/>
                    </a:cubicBezTo>
                    <a:cubicBezTo>
                      <a:pt x="3008" y="363"/>
                      <a:pt x="2732" y="105"/>
                      <a:pt x="2396" y="27"/>
                    </a:cubicBezTo>
                    <a:cubicBezTo>
                      <a:pt x="2320" y="9"/>
                      <a:pt x="2244" y="0"/>
                      <a:pt x="2167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099;p36">
                <a:extLst>
                  <a:ext uri="{FF2B5EF4-FFF2-40B4-BE49-F238E27FC236}">
                    <a16:creationId xmlns:a16="http://schemas.microsoft.com/office/drawing/2014/main" id="{6C67D36E-83CE-793B-E82E-437A2B554D80}"/>
                  </a:ext>
                </a:extLst>
              </p:cNvPr>
              <p:cNvSpPr/>
              <p:nvPr/>
            </p:nvSpPr>
            <p:spPr>
              <a:xfrm>
                <a:off x="4559825" y="4167875"/>
                <a:ext cx="182375" cy="168425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6737" extrusionOk="0">
                    <a:moveTo>
                      <a:pt x="4102" y="0"/>
                    </a:moveTo>
                    <a:cubicBezTo>
                      <a:pt x="3857" y="0"/>
                      <a:pt x="3613" y="48"/>
                      <a:pt x="3390" y="148"/>
                    </a:cubicBezTo>
                    <a:cubicBezTo>
                      <a:pt x="2777" y="420"/>
                      <a:pt x="2341" y="1062"/>
                      <a:pt x="2282" y="1686"/>
                    </a:cubicBezTo>
                    <a:cubicBezTo>
                      <a:pt x="2136" y="1446"/>
                      <a:pt x="1862" y="1342"/>
                      <a:pt x="1575" y="1342"/>
                    </a:cubicBezTo>
                    <a:cubicBezTo>
                      <a:pt x="1378" y="1342"/>
                      <a:pt x="1174" y="1391"/>
                      <a:pt x="1001" y="1478"/>
                    </a:cubicBezTo>
                    <a:cubicBezTo>
                      <a:pt x="456" y="1745"/>
                      <a:pt x="60" y="2309"/>
                      <a:pt x="30" y="2914"/>
                    </a:cubicBezTo>
                    <a:cubicBezTo>
                      <a:pt x="1" y="3517"/>
                      <a:pt x="357" y="4131"/>
                      <a:pt x="912" y="4373"/>
                    </a:cubicBezTo>
                    <a:cubicBezTo>
                      <a:pt x="396" y="4809"/>
                      <a:pt x="476" y="5679"/>
                      <a:pt x="916" y="6189"/>
                    </a:cubicBezTo>
                    <a:cubicBezTo>
                      <a:pt x="1203" y="6513"/>
                      <a:pt x="1622" y="6730"/>
                      <a:pt x="2054" y="6730"/>
                    </a:cubicBezTo>
                    <a:cubicBezTo>
                      <a:pt x="2077" y="6730"/>
                      <a:pt x="2101" y="6729"/>
                      <a:pt x="2124" y="6728"/>
                    </a:cubicBezTo>
                    <a:cubicBezTo>
                      <a:pt x="2579" y="6709"/>
                      <a:pt x="3024" y="6422"/>
                      <a:pt x="3187" y="5996"/>
                    </a:cubicBezTo>
                    <a:cubicBezTo>
                      <a:pt x="3507" y="6445"/>
                      <a:pt x="4055" y="6736"/>
                      <a:pt x="4598" y="6736"/>
                    </a:cubicBezTo>
                    <a:cubicBezTo>
                      <a:pt x="4760" y="6736"/>
                      <a:pt x="4922" y="6710"/>
                      <a:pt x="5078" y="6654"/>
                    </a:cubicBezTo>
                    <a:cubicBezTo>
                      <a:pt x="5751" y="6406"/>
                      <a:pt x="6171" y="5561"/>
                      <a:pt x="5870" y="4912"/>
                    </a:cubicBezTo>
                    <a:cubicBezTo>
                      <a:pt x="6582" y="4749"/>
                      <a:pt x="7165" y="4120"/>
                      <a:pt x="7270" y="3398"/>
                    </a:cubicBezTo>
                    <a:cubicBezTo>
                      <a:pt x="7295" y="3240"/>
                      <a:pt x="7295" y="3071"/>
                      <a:pt x="7240" y="2918"/>
                    </a:cubicBezTo>
                    <a:cubicBezTo>
                      <a:pt x="7151" y="2661"/>
                      <a:pt x="6918" y="2478"/>
                      <a:pt x="6661" y="2379"/>
                    </a:cubicBezTo>
                    <a:cubicBezTo>
                      <a:pt x="6409" y="2285"/>
                      <a:pt x="6132" y="2265"/>
                      <a:pt x="5859" y="2245"/>
                    </a:cubicBezTo>
                    <a:cubicBezTo>
                      <a:pt x="6028" y="1596"/>
                      <a:pt x="5795" y="860"/>
                      <a:pt x="5285" y="424"/>
                    </a:cubicBezTo>
                    <a:cubicBezTo>
                      <a:pt x="4958" y="147"/>
                      <a:pt x="4529" y="0"/>
                      <a:pt x="4102" y="0"/>
                    </a:cubicBezTo>
                    <a:close/>
                  </a:path>
                </a:pathLst>
              </a:custGeom>
              <a:solidFill>
                <a:srgbClr val="FFA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100;p36">
                <a:extLst>
                  <a:ext uri="{FF2B5EF4-FFF2-40B4-BE49-F238E27FC236}">
                    <a16:creationId xmlns:a16="http://schemas.microsoft.com/office/drawing/2014/main" id="{309C97A6-B96C-F042-BB0E-F91B5836ABCE}"/>
                  </a:ext>
                </a:extLst>
              </p:cNvPr>
              <p:cNvSpPr/>
              <p:nvPr/>
            </p:nvSpPr>
            <p:spPr>
              <a:xfrm>
                <a:off x="4556350" y="4164375"/>
                <a:ext cx="189450" cy="175300"/>
              </a:xfrm>
              <a:custGeom>
                <a:avLst/>
                <a:gdLst/>
                <a:ahLst/>
                <a:cxnLst/>
                <a:rect l="l" t="t" r="r" b="b"/>
                <a:pathLst>
                  <a:path w="7578" h="7012" extrusionOk="0">
                    <a:moveTo>
                      <a:pt x="4251" y="278"/>
                    </a:moveTo>
                    <a:cubicBezTo>
                      <a:pt x="4643" y="278"/>
                      <a:pt x="5035" y="412"/>
                      <a:pt x="5335" y="668"/>
                    </a:cubicBezTo>
                    <a:cubicBezTo>
                      <a:pt x="5810" y="1069"/>
                      <a:pt x="6023" y="1747"/>
                      <a:pt x="5865" y="2350"/>
                    </a:cubicBezTo>
                    <a:cubicBezTo>
                      <a:pt x="5855" y="2390"/>
                      <a:pt x="5865" y="2435"/>
                      <a:pt x="5890" y="2469"/>
                    </a:cubicBezTo>
                    <a:cubicBezTo>
                      <a:pt x="5915" y="2499"/>
                      <a:pt x="5949" y="2519"/>
                      <a:pt x="5993" y="2524"/>
                    </a:cubicBezTo>
                    <a:cubicBezTo>
                      <a:pt x="6235" y="2538"/>
                      <a:pt x="6513" y="2558"/>
                      <a:pt x="6751" y="2647"/>
                    </a:cubicBezTo>
                    <a:cubicBezTo>
                      <a:pt x="6998" y="2741"/>
                      <a:pt x="7181" y="2910"/>
                      <a:pt x="7251" y="3102"/>
                    </a:cubicBezTo>
                    <a:cubicBezTo>
                      <a:pt x="7290" y="3216"/>
                      <a:pt x="7295" y="3355"/>
                      <a:pt x="7270" y="3518"/>
                    </a:cubicBezTo>
                    <a:cubicBezTo>
                      <a:pt x="7176" y="4182"/>
                      <a:pt x="6632" y="4771"/>
                      <a:pt x="5979" y="4919"/>
                    </a:cubicBezTo>
                    <a:cubicBezTo>
                      <a:pt x="5939" y="4929"/>
                      <a:pt x="5904" y="4954"/>
                      <a:pt x="5885" y="4993"/>
                    </a:cubicBezTo>
                    <a:cubicBezTo>
                      <a:pt x="5865" y="5027"/>
                      <a:pt x="5865" y="5072"/>
                      <a:pt x="5885" y="5112"/>
                    </a:cubicBezTo>
                    <a:cubicBezTo>
                      <a:pt x="6004" y="5364"/>
                      <a:pt x="5998" y="5671"/>
                      <a:pt x="5874" y="5968"/>
                    </a:cubicBezTo>
                    <a:cubicBezTo>
                      <a:pt x="5741" y="6290"/>
                      <a:pt x="5479" y="6552"/>
                      <a:pt x="5173" y="6660"/>
                    </a:cubicBezTo>
                    <a:cubicBezTo>
                      <a:pt x="5032" y="6712"/>
                      <a:pt x="4883" y="6737"/>
                      <a:pt x="4732" y="6737"/>
                    </a:cubicBezTo>
                    <a:cubicBezTo>
                      <a:pt x="4248" y="6737"/>
                      <a:pt x="3742" y="6483"/>
                      <a:pt x="3440" y="6057"/>
                    </a:cubicBezTo>
                    <a:cubicBezTo>
                      <a:pt x="3410" y="6022"/>
                      <a:pt x="3371" y="6002"/>
                      <a:pt x="3326" y="6002"/>
                    </a:cubicBezTo>
                    <a:lnTo>
                      <a:pt x="3307" y="6002"/>
                    </a:lnTo>
                    <a:cubicBezTo>
                      <a:pt x="3257" y="6007"/>
                      <a:pt x="3218" y="6041"/>
                      <a:pt x="3198" y="6087"/>
                    </a:cubicBezTo>
                    <a:cubicBezTo>
                      <a:pt x="3059" y="6448"/>
                      <a:pt x="2668" y="6715"/>
                      <a:pt x="2252" y="6735"/>
                    </a:cubicBezTo>
                    <a:cubicBezTo>
                      <a:pt x="2238" y="6735"/>
                      <a:pt x="2224" y="6736"/>
                      <a:pt x="2209" y="6736"/>
                    </a:cubicBezTo>
                    <a:cubicBezTo>
                      <a:pt x="1828" y="6736"/>
                      <a:pt x="1440" y="6554"/>
                      <a:pt x="1159" y="6235"/>
                    </a:cubicBezTo>
                    <a:cubicBezTo>
                      <a:pt x="937" y="5977"/>
                      <a:pt x="808" y="5602"/>
                      <a:pt x="832" y="5260"/>
                    </a:cubicBezTo>
                    <a:cubicBezTo>
                      <a:pt x="848" y="5072"/>
                      <a:pt x="912" y="4810"/>
                      <a:pt x="1140" y="4616"/>
                    </a:cubicBezTo>
                    <a:cubicBezTo>
                      <a:pt x="1174" y="4587"/>
                      <a:pt x="1194" y="4538"/>
                      <a:pt x="1188" y="4493"/>
                    </a:cubicBezTo>
                    <a:cubicBezTo>
                      <a:pt x="1179" y="4444"/>
                      <a:pt x="1149" y="4404"/>
                      <a:pt x="1105" y="4385"/>
                    </a:cubicBezTo>
                    <a:cubicBezTo>
                      <a:pt x="615" y="4171"/>
                      <a:pt x="279" y="3613"/>
                      <a:pt x="308" y="3058"/>
                    </a:cubicBezTo>
                    <a:cubicBezTo>
                      <a:pt x="338" y="2524"/>
                      <a:pt x="694" y="1994"/>
                      <a:pt x="1199" y="1742"/>
                    </a:cubicBezTo>
                    <a:cubicBezTo>
                      <a:pt x="1357" y="1665"/>
                      <a:pt x="1542" y="1621"/>
                      <a:pt x="1718" y="1621"/>
                    </a:cubicBezTo>
                    <a:cubicBezTo>
                      <a:pt x="1959" y="1621"/>
                      <a:pt x="2185" y="1704"/>
                      <a:pt x="2302" y="1896"/>
                    </a:cubicBezTo>
                    <a:cubicBezTo>
                      <a:pt x="2327" y="1936"/>
                      <a:pt x="2372" y="1963"/>
                      <a:pt x="2421" y="1963"/>
                    </a:cubicBezTo>
                    <a:cubicBezTo>
                      <a:pt x="2430" y="1963"/>
                      <a:pt x="2441" y="1962"/>
                      <a:pt x="2451" y="1960"/>
                    </a:cubicBezTo>
                    <a:cubicBezTo>
                      <a:pt x="2505" y="1944"/>
                      <a:pt x="2549" y="1900"/>
                      <a:pt x="2554" y="1841"/>
                    </a:cubicBezTo>
                    <a:cubicBezTo>
                      <a:pt x="2619" y="1242"/>
                      <a:pt x="3040" y="658"/>
                      <a:pt x="3584" y="416"/>
                    </a:cubicBezTo>
                    <a:cubicBezTo>
                      <a:pt x="3795" y="323"/>
                      <a:pt x="4023" y="278"/>
                      <a:pt x="4251" y="278"/>
                    </a:cubicBezTo>
                    <a:close/>
                    <a:moveTo>
                      <a:pt x="4249" y="1"/>
                    </a:moveTo>
                    <a:cubicBezTo>
                      <a:pt x="3984" y="1"/>
                      <a:pt x="3718" y="54"/>
                      <a:pt x="3474" y="163"/>
                    </a:cubicBezTo>
                    <a:cubicBezTo>
                      <a:pt x="2921" y="406"/>
                      <a:pt x="2485" y="935"/>
                      <a:pt x="2332" y="1529"/>
                    </a:cubicBezTo>
                    <a:cubicBezTo>
                      <a:pt x="2161" y="1401"/>
                      <a:pt x="1943" y="1343"/>
                      <a:pt x="1717" y="1343"/>
                    </a:cubicBezTo>
                    <a:cubicBezTo>
                      <a:pt x="1498" y="1343"/>
                      <a:pt x="1272" y="1397"/>
                      <a:pt x="1076" y="1494"/>
                    </a:cubicBezTo>
                    <a:cubicBezTo>
                      <a:pt x="476" y="1791"/>
                      <a:pt x="66" y="2400"/>
                      <a:pt x="30" y="3043"/>
                    </a:cubicBezTo>
                    <a:cubicBezTo>
                      <a:pt x="1" y="3652"/>
                      <a:pt x="318" y="4246"/>
                      <a:pt x="823" y="4547"/>
                    </a:cubicBezTo>
                    <a:cubicBezTo>
                      <a:pt x="669" y="4735"/>
                      <a:pt x="580" y="4973"/>
                      <a:pt x="560" y="5240"/>
                    </a:cubicBezTo>
                    <a:cubicBezTo>
                      <a:pt x="526" y="5661"/>
                      <a:pt x="674" y="6101"/>
                      <a:pt x="957" y="6418"/>
                    </a:cubicBezTo>
                    <a:cubicBezTo>
                      <a:pt x="1280" y="6789"/>
                      <a:pt x="1739" y="7009"/>
                      <a:pt x="2195" y="7009"/>
                    </a:cubicBezTo>
                    <a:cubicBezTo>
                      <a:pt x="2219" y="7009"/>
                      <a:pt x="2244" y="7008"/>
                      <a:pt x="2268" y="7007"/>
                    </a:cubicBezTo>
                    <a:cubicBezTo>
                      <a:pt x="2718" y="6987"/>
                      <a:pt x="3129" y="6744"/>
                      <a:pt x="3351" y="6388"/>
                    </a:cubicBezTo>
                    <a:cubicBezTo>
                      <a:pt x="3712" y="6784"/>
                      <a:pt x="4237" y="7012"/>
                      <a:pt x="4742" y="7012"/>
                    </a:cubicBezTo>
                    <a:cubicBezTo>
                      <a:pt x="4920" y="7012"/>
                      <a:pt x="5098" y="6982"/>
                      <a:pt x="5266" y="6923"/>
                    </a:cubicBezTo>
                    <a:cubicBezTo>
                      <a:pt x="5642" y="6784"/>
                      <a:pt x="5964" y="6468"/>
                      <a:pt x="6132" y="6071"/>
                    </a:cubicBezTo>
                    <a:cubicBezTo>
                      <a:pt x="6260" y="5760"/>
                      <a:pt x="6281" y="5438"/>
                      <a:pt x="6192" y="5146"/>
                    </a:cubicBezTo>
                    <a:cubicBezTo>
                      <a:pt x="6895" y="4924"/>
                      <a:pt x="7438" y="4290"/>
                      <a:pt x="7548" y="3558"/>
                    </a:cubicBezTo>
                    <a:cubicBezTo>
                      <a:pt x="7577" y="3346"/>
                      <a:pt x="7567" y="3168"/>
                      <a:pt x="7512" y="3013"/>
                    </a:cubicBezTo>
                    <a:cubicBezTo>
                      <a:pt x="7414" y="2741"/>
                      <a:pt x="7176" y="2514"/>
                      <a:pt x="6849" y="2390"/>
                    </a:cubicBezTo>
                    <a:cubicBezTo>
                      <a:pt x="6627" y="2307"/>
                      <a:pt x="6390" y="2277"/>
                      <a:pt x="6167" y="2261"/>
                    </a:cubicBezTo>
                    <a:cubicBezTo>
                      <a:pt x="6276" y="1599"/>
                      <a:pt x="6023" y="891"/>
                      <a:pt x="5513" y="455"/>
                    </a:cubicBezTo>
                    <a:cubicBezTo>
                      <a:pt x="5163" y="158"/>
                      <a:pt x="4706" y="1"/>
                      <a:pt x="4249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01;p36">
                <a:extLst>
                  <a:ext uri="{FF2B5EF4-FFF2-40B4-BE49-F238E27FC236}">
                    <a16:creationId xmlns:a16="http://schemas.microsoft.com/office/drawing/2014/main" id="{BAEBDADD-443D-01BD-87A2-67FF4BB94739}"/>
                  </a:ext>
                </a:extLst>
              </p:cNvPr>
              <p:cNvSpPr/>
              <p:nvPr/>
            </p:nvSpPr>
            <p:spPr>
              <a:xfrm>
                <a:off x="4622300" y="4228375"/>
                <a:ext cx="55450" cy="50700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2028" extrusionOk="0">
                    <a:moveTo>
                      <a:pt x="1003" y="1"/>
                    </a:moveTo>
                    <a:cubicBezTo>
                      <a:pt x="841" y="1"/>
                      <a:pt x="680" y="41"/>
                      <a:pt x="540" y="122"/>
                    </a:cubicBezTo>
                    <a:cubicBezTo>
                      <a:pt x="178" y="340"/>
                      <a:pt x="0" y="809"/>
                      <a:pt x="100" y="1220"/>
                    </a:cubicBezTo>
                    <a:cubicBezTo>
                      <a:pt x="174" y="1517"/>
                      <a:pt x="386" y="1780"/>
                      <a:pt x="664" y="1919"/>
                    </a:cubicBezTo>
                    <a:cubicBezTo>
                      <a:pt x="809" y="1991"/>
                      <a:pt x="972" y="2028"/>
                      <a:pt x="1135" y="2028"/>
                    </a:cubicBezTo>
                    <a:cubicBezTo>
                      <a:pt x="1261" y="2028"/>
                      <a:pt x="1387" y="2006"/>
                      <a:pt x="1505" y="1963"/>
                    </a:cubicBezTo>
                    <a:cubicBezTo>
                      <a:pt x="1777" y="1864"/>
                      <a:pt x="2005" y="1651"/>
                      <a:pt x="2119" y="1384"/>
                    </a:cubicBezTo>
                    <a:cubicBezTo>
                      <a:pt x="2183" y="1240"/>
                      <a:pt x="2218" y="1072"/>
                      <a:pt x="2193" y="914"/>
                    </a:cubicBezTo>
                    <a:cubicBezTo>
                      <a:pt x="2153" y="627"/>
                      <a:pt x="1896" y="464"/>
                      <a:pt x="1614" y="222"/>
                    </a:cubicBezTo>
                    <a:cubicBezTo>
                      <a:pt x="1445" y="75"/>
                      <a:pt x="1224" y="1"/>
                      <a:pt x="1003" y="1"/>
                    </a:cubicBezTo>
                    <a:close/>
                  </a:path>
                </a:pathLst>
              </a:custGeom>
              <a:solidFill>
                <a:srgbClr val="FF7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02;p36">
                <a:extLst>
                  <a:ext uri="{FF2B5EF4-FFF2-40B4-BE49-F238E27FC236}">
                    <a16:creationId xmlns:a16="http://schemas.microsoft.com/office/drawing/2014/main" id="{AF7E97AD-A869-0C2D-B885-FBD4771AE7D6}"/>
                  </a:ext>
                </a:extLst>
              </p:cNvPr>
              <p:cNvSpPr/>
              <p:nvPr/>
            </p:nvSpPr>
            <p:spPr>
              <a:xfrm>
                <a:off x="4618475" y="4224925"/>
                <a:ext cx="62750" cy="57600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04" extrusionOk="0">
                    <a:moveTo>
                      <a:pt x="1158" y="280"/>
                    </a:moveTo>
                    <a:cubicBezTo>
                      <a:pt x="1346" y="280"/>
                      <a:pt x="1534" y="339"/>
                      <a:pt x="1678" y="463"/>
                    </a:cubicBezTo>
                    <a:cubicBezTo>
                      <a:pt x="1727" y="502"/>
                      <a:pt x="1772" y="542"/>
                      <a:pt x="1821" y="582"/>
                    </a:cubicBezTo>
                    <a:cubicBezTo>
                      <a:pt x="2034" y="760"/>
                      <a:pt x="2188" y="883"/>
                      <a:pt x="2213" y="1072"/>
                    </a:cubicBezTo>
                    <a:cubicBezTo>
                      <a:pt x="2227" y="1196"/>
                      <a:pt x="2207" y="1333"/>
                      <a:pt x="2147" y="1468"/>
                    </a:cubicBezTo>
                    <a:cubicBezTo>
                      <a:pt x="2044" y="1696"/>
                      <a:pt x="1846" y="1883"/>
                      <a:pt x="1608" y="1972"/>
                    </a:cubicBezTo>
                    <a:cubicBezTo>
                      <a:pt x="1508" y="2008"/>
                      <a:pt x="1401" y="2026"/>
                      <a:pt x="1293" y="2026"/>
                    </a:cubicBezTo>
                    <a:cubicBezTo>
                      <a:pt x="1150" y="2026"/>
                      <a:pt x="1006" y="1995"/>
                      <a:pt x="877" y="1933"/>
                    </a:cubicBezTo>
                    <a:cubicBezTo>
                      <a:pt x="639" y="1814"/>
                      <a:pt x="455" y="1586"/>
                      <a:pt x="391" y="1324"/>
                    </a:cubicBezTo>
                    <a:cubicBezTo>
                      <a:pt x="302" y="963"/>
                      <a:pt x="461" y="561"/>
                      <a:pt x="763" y="379"/>
                    </a:cubicBezTo>
                    <a:cubicBezTo>
                      <a:pt x="881" y="310"/>
                      <a:pt x="1019" y="280"/>
                      <a:pt x="1158" y="280"/>
                    </a:cubicBezTo>
                    <a:close/>
                    <a:moveTo>
                      <a:pt x="1157" y="1"/>
                    </a:moveTo>
                    <a:cubicBezTo>
                      <a:pt x="971" y="1"/>
                      <a:pt x="785" y="47"/>
                      <a:pt x="624" y="141"/>
                    </a:cubicBezTo>
                    <a:cubicBezTo>
                      <a:pt x="213" y="383"/>
                      <a:pt x="0" y="908"/>
                      <a:pt x="119" y="1388"/>
                    </a:cubicBezTo>
                    <a:cubicBezTo>
                      <a:pt x="203" y="1730"/>
                      <a:pt x="441" y="2027"/>
                      <a:pt x="758" y="2180"/>
                    </a:cubicBezTo>
                    <a:cubicBezTo>
                      <a:pt x="921" y="2260"/>
                      <a:pt x="1108" y="2304"/>
                      <a:pt x="1292" y="2304"/>
                    </a:cubicBezTo>
                    <a:cubicBezTo>
                      <a:pt x="1435" y="2304"/>
                      <a:pt x="1574" y="2279"/>
                      <a:pt x="1708" y="2230"/>
                    </a:cubicBezTo>
                    <a:cubicBezTo>
                      <a:pt x="2014" y="2116"/>
                      <a:pt x="2266" y="1878"/>
                      <a:pt x="2400" y="1582"/>
                    </a:cubicBezTo>
                    <a:cubicBezTo>
                      <a:pt x="2480" y="1399"/>
                      <a:pt x="2509" y="1210"/>
                      <a:pt x="2485" y="1032"/>
                    </a:cubicBezTo>
                    <a:cubicBezTo>
                      <a:pt x="2444" y="740"/>
                      <a:pt x="2227" y="561"/>
                      <a:pt x="1994" y="369"/>
                    </a:cubicBezTo>
                    <a:cubicBezTo>
                      <a:pt x="1950" y="335"/>
                      <a:pt x="1905" y="294"/>
                      <a:pt x="1856" y="255"/>
                    </a:cubicBezTo>
                    <a:cubicBezTo>
                      <a:pt x="1665" y="87"/>
                      <a:pt x="1411" y="1"/>
                      <a:pt x="1157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03;p36">
                <a:extLst>
                  <a:ext uri="{FF2B5EF4-FFF2-40B4-BE49-F238E27FC236}">
                    <a16:creationId xmlns:a16="http://schemas.microsoft.com/office/drawing/2014/main" id="{EF3508CB-69AE-F63F-0D6F-92F20850A806}"/>
                  </a:ext>
                </a:extLst>
              </p:cNvPr>
              <p:cNvSpPr/>
              <p:nvPr/>
            </p:nvSpPr>
            <p:spPr>
              <a:xfrm>
                <a:off x="4127125" y="4833900"/>
                <a:ext cx="285025" cy="55225"/>
              </a:xfrm>
              <a:custGeom>
                <a:avLst/>
                <a:gdLst/>
                <a:ahLst/>
                <a:cxnLst/>
                <a:rect l="l" t="t" r="r" b="b"/>
                <a:pathLst>
                  <a:path w="11401" h="2209" extrusionOk="0">
                    <a:moveTo>
                      <a:pt x="10759" y="1"/>
                    </a:moveTo>
                    <a:cubicBezTo>
                      <a:pt x="9794" y="1"/>
                      <a:pt x="7855" y="222"/>
                      <a:pt x="5641" y="607"/>
                    </a:cubicBezTo>
                    <a:cubicBezTo>
                      <a:pt x="2503" y="1152"/>
                      <a:pt x="0" y="1815"/>
                      <a:pt x="45" y="2091"/>
                    </a:cubicBezTo>
                    <a:cubicBezTo>
                      <a:pt x="59" y="2171"/>
                      <a:pt x="290" y="2209"/>
                      <a:pt x="688" y="2209"/>
                    </a:cubicBezTo>
                    <a:cubicBezTo>
                      <a:pt x="1650" y="2209"/>
                      <a:pt x="3592" y="1987"/>
                      <a:pt x="5810" y="1602"/>
                    </a:cubicBezTo>
                    <a:cubicBezTo>
                      <a:pt x="8857" y="1072"/>
                      <a:pt x="11307" y="435"/>
                      <a:pt x="11401" y="147"/>
                    </a:cubicBezTo>
                    <a:cubicBezTo>
                      <a:pt x="11396" y="122"/>
                      <a:pt x="11386" y="102"/>
                      <a:pt x="11376" y="78"/>
                    </a:cubicBezTo>
                    <a:cubicBezTo>
                      <a:pt x="11299" y="26"/>
                      <a:pt x="11084" y="1"/>
                      <a:pt x="10759" y="1"/>
                    </a:cubicBezTo>
                    <a:close/>
                  </a:path>
                </a:pathLst>
              </a:custGeom>
              <a:solidFill>
                <a:srgbClr val="006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104;p36">
                <a:extLst>
                  <a:ext uri="{FF2B5EF4-FFF2-40B4-BE49-F238E27FC236}">
                    <a16:creationId xmlns:a16="http://schemas.microsoft.com/office/drawing/2014/main" id="{EDCC3EC1-C6A2-9882-F01F-0D665D98076A}"/>
                  </a:ext>
                </a:extLst>
              </p:cNvPr>
              <p:cNvSpPr/>
              <p:nvPr/>
            </p:nvSpPr>
            <p:spPr>
              <a:xfrm>
                <a:off x="4123400" y="4830500"/>
                <a:ext cx="291950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11678" h="2367" extrusionOk="0">
                    <a:moveTo>
                      <a:pt x="10877" y="1"/>
                    </a:moveTo>
                    <a:cubicBezTo>
                      <a:pt x="9772" y="1"/>
                      <a:pt x="7661" y="279"/>
                      <a:pt x="5765" y="610"/>
                    </a:cubicBezTo>
                    <a:cubicBezTo>
                      <a:pt x="4246" y="872"/>
                      <a:pt x="2821" y="1174"/>
                      <a:pt x="1762" y="1455"/>
                    </a:cubicBezTo>
                    <a:cubicBezTo>
                      <a:pt x="1" y="1921"/>
                      <a:pt x="35" y="2109"/>
                      <a:pt x="60" y="2252"/>
                    </a:cubicBezTo>
                    <a:cubicBezTo>
                      <a:pt x="69" y="2316"/>
                      <a:pt x="129" y="2366"/>
                      <a:pt x="194" y="2366"/>
                    </a:cubicBezTo>
                    <a:cubicBezTo>
                      <a:pt x="204" y="2366"/>
                      <a:pt x="208" y="2366"/>
                      <a:pt x="218" y="2361"/>
                    </a:cubicBezTo>
                    <a:cubicBezTo>
                      <a:pt x="277" y="2352"/>
                      <a:pt x="322" y="2307"/>
                      <a:pt x="332" y="2247"/>
                    </a:cubicBezTo>
                    <a:cubicBezTo>
                      <a:pt x="544" y="2035"/>
                      <a:pt x="2529" y="1451"/>
                      <a:pt x="5810" y="882"/>
                    </a:cubicBezTo>
                    <a:cubicBezTo>
                      <a:pt x="8322" y="447"/>
                      <a:pt x="10121" y="274"/>
                      <a:pt x="10951" y="274"/>
                    </a:cubicBezTo>
                    <a:cubicBezTo>
                      <a:pt x="11224" y="274"/>
                      <a:pt x="11392" y="293"/>
                      <a:pt x="11446" y="327"/>
                    </a:cubicBezTo>
                    <a:cubicBezTo>
                      <a:pt x="11470" y="344"/>
                      <a:pt x="11497" y="352"/>
                      <a:pt x="11523" y="352"/>
                    </a:cubicBezTo>
                    <a:cubicBezTo>
                      <a:pt x="11568" y="352"/>
                      <a:pt x="11611" y="330"/>
                      <a:pt x="11639" y="293"/>
                    </a:cubicBezTo>
                    <a:cubicBezTo>
                      <a:pt x="11678" y="229"/>
                      <a:pt x="11664" y="144"/>
                      <a:pt x="11599" y="100"/>
                    </a:cubicBezTo>
                    <a:cubicBezTo>
                      <a:pt x="11498" y="31"/>
                      <a:pt x="11243" y="1"/>
                      <a:pt x="10877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105;p36">
                <a:extLst>
                  <a:ext uri="{FF2B5EF4-FFF2-40B4-BE49-F238E27FC236}">
                    <a16:creationId xmlns:a16="http://schemas.microsoft.com/office/drawing/2014/main" id="{7B5B31FF-0AED-D57B-F99A-BABE5E42381C}"/>
                  </a:ext>
                </a:extLst>
              </p:cNvPr>
              <p:cNvSpPr/>
              <p:nvPr/>
            </p:nvSpPr>
            <p:spPr>
              <a:xfrm>
                <a:off x="4077275" y="4109750"/>
                <a:ext cx="314600" cy="122300"/>
              </a:xfrm>
              <a:custGeom>
                <a:avLst/>
                <a:gdLst/>
                <a:ahLst/>
                <a:cxnLst/>
                <a:rect l="l" t="t" r="r" b="b"/>
                <a:pathLst>
                  <a:path w="12584" h="4892" extrusionOk="0">
                    <a:moveTo>
                      <a:pt x="1992" y="0"/>
                    </a:moveTo>
                    <a:cubicBezTo>
                      <a:pt x="1098" y="0"/>
                      <a:pt x="165" y="888"/>
                      <a:pt x="0" y="1339"/>
                    </a:cubicBezTo>
                    <a:cubicBezTo>
                      <a:pt x="3" y="1339"/>
                      <a:pt x="6" y="1339"/>
                      <a:pt x="9" y="1339"/>
                    </a:cubicBezTo>
                    <a:cubicBezTo>
                      <a:pt x="1237" y="1339"/>
                      <a:pt x="2401" y="2316"/>
                      <a:pt x="2841" y="3471"/>
                    </a:cubicBezTo>
                    <a:cubicBezTo>
                      <a:pt x="3077" y="3085"/>
                      <a:pt x="3532" y="2887"/>
                      <a:pt x="3989" y="2887"/>
                    </a:cubicBezTo>
                    <a:cubicBezTo>
                      <a:pt x="4209" y="2887"/>
                      <a:pt x="4430" y="2933"/>
                      <a:pt x="4627" y="3026"/>
                    </a:cubicBezTo>
                    <a:cubicBezTo>
                      <a:pt x="5235" y="3318"/>
                      <a:pt x="5616" y="3962"/>
                      <a:pt x="5725" y="4625"/>
                    </a:cubicBezTo>
                    <a:cubicBezTo>
                      <a:pt x="6027" y="4248"/>
                      <a:pt x="6358" y="3878"/>
                      <a:pt x="6779" y="3635"/>
                    </a:cubicBezTo>
                    <a:cubicBezTo>
                      <a:pt x="7042" y="3484"/>
                      <a:pt x="7350" y="3392"/>
                      <a:pt x="7652" y="3392"/>
                    </a:cubicBezTo>
                    <a:cubicBezTo>
                      <a:pt x="7832" y="3392"/>
                      <a:pt x="8010" y="3424"/>
                      <a:pt x="8174" y="3496"/>
                    </a:cubicBezTo>
                    <a:cubicBezTo>
                      <a:pt x="8704" y="3729"/>
                      <a:pt x="8996" y="4318"/>
                      <a:pt x="9040" y="4892"/>
                    </a:cubicBezTo>
                    <a:cubicBezTo>
                      <a:pt x="9535" y="3803"/>
                      <a:pt x="10743" y="3145"/>
                      <a:pt x="11940" y="3076"/>
                    </a:cubicBezTo>
                    <a:cubicBezTo>
                      <a:pt x="12004" y="3071"/>
                      <a:pt x="12068" y="3069"/>
                      <a:pt x="12132" y="3069"/>
                    </a:cubicBezTo>
                    <a:cubicBezTo>
                      <a:pt x="12283" y="3069"/>
                      <a:pt x="12435" y="3082"/>
                      <a:pt x="12584" y="3106"/>
                    </a:cubicBezTo>
                    <a:cubicBezTo>
                      <a:pt x="12579" y="2626"/>
                      <a:pt x="12306" y="2160"/>
                      <a:pt x="11896" y="1928"/>
                    </a:cubicBezTo>
                    <a:cubicBezTo>
                      <a:pt x="11689" y="1809"/>
                      <a:pt x="11451" y="1750"/>
                      <a:pt x="11213" y="1750"/>
                    </a:cubicBezTo>
                    <a:cubicBezTo>
                      <a:pt x="10965" y="1750"/>
                      <a:pt x="10717" y="1814"/>
                      <a:pt x="10505" y="1943"/>
                    </a:cubicBezTo>
                    <a:cubicBezTo>
                      <a:pt x="10394" y="2010"/>
                      <a:pt x="10259" y="2099"/>
                      <a:pt x="10136" y="2099"/>
                    </a:cubicBezTo>
                    <a:cubicBezTo>
                      <a:pt x="10095" y="2099"/>
                      <a:pt x="10056" y="2090"/>
                      <a:pt x="10020" y="2067"/>
                    </a:cubicBezTo>
                    <a:cubicBezTo>
                      <a:pt x="9912" y="1998"/>
                      <a:pt x="9891" y="1854"/>
                      <a:pt x="9857" y="1730"/>
                    </a:cubicBezTo>
                    <a:cubicBezTo>
                      <a:pt x="9723" y="1226"/>
                      <a:pt x="9213" y="869"/>
                      <a:pt x="8694" y="849"/>
                    </a:cubicBezTo>
                    <a:cubicBezTo>
                      <a:pt x="8673" y="848"/>
                      <a:pt x="8651" y="848"/>
                      <a:pt x="8630" y="848"/>
                    </a:cubicBezTo>
                    <a:cubicBezTo>
                      <a:pt x="8128" y="848"/>
                      <a:pt x="7652" y="1124"/>
                      <a:pt x="7348" y="1523"/>
                    </a:cubicBezTo>
                    <a:cubicBezTo>
                      <a:pt x="7294" y="1593"/>
                      <a:pt x="7219" y="1674"/>
                      <a:pt x="7137" y="1674"/>
                    </a:cubicBezTo>
                    <a:cubicBezTo>
                      <a:pt x="7122" y="1674"/>
                      <a:pt x="7107" y="1672"/>
                      <a:pt x="7091" y="1665"/>
                    </a:cubicBezTo>
                    <a:cubicBezTo>
                      <a:pt x="7046" y="1651"/>
                      <a:pt x="7016" y="1606"/>
                      <a:pt x="6991" y="1562"/>
                    </a:cubicBezTo>
                    <a:cubicBezTo>
                      <a:pt x="6858" y="1315"/>
                      <a:pt x="6808" y="1027"/>
                      <a:pt x="6655" y="795"/>
                    </a:cubicBezTo>
                    <a:cubicBezTo>
                      <a:pt x="6427" y="445"/>
                      <a:pt x="6000" y="273"/>
                      <a:pt x="5574" y="273"/>
                    </a:cubicBezTo>
                    <a:cubicBezTo>
                      <a:pt x="5446" y="273"/>
                      <a:pt x="5318" y="289"/>
                      <a:pt x="5196" y="320"/>
                    </a:cubicBezTo>
                    <a:cubicBezTo>
                      <a:pt x="4666" y="454"/>
                      <a:pt x="4225" y="815"/>
                      <a:pt x="3844" y="1206"/>
                    </a:cubicBezTo>
                    <a:cubicBezTo>
                      <a:pt x="3810" y="1235"/>
                      <a:pt x="3780" y="1270"/>
                      <a:pt x="3736" y="1285"/>
                    </a:cubicBezTo>
                    <a:cubicBezTo>
                      <a:pt x="3719" y="1292"/>
                      <a:pt x="3702" y="1295"/>
                      <a:pt x="3684" y="1295"/>
                    </a:cubicBezTo>
                    <a:cubicBezTo>
                      <a:pt x="3608" y="1295"/>
                      <a:pt x="3528" y="1239"/>
                      <a:pt x="3488" y="1171"/>
                    </a:cubicBezTo>
                    <a:cubicBezTo>
                      <a:pt x="3435" y="1082"/>
                      <a:pt x="3424" y="982"/>
                      <a:pt x="3394" y="884"/>
                    </a:cubicBezTo>
                    <a:cubicBezTo>
                      <a:pt x="3266" y="404"/>
                      <a:pt x="2766" y="141"/>
                      <a:pt x="2277" y="32"/>
                    </a:cubicBezTo>
                    <a:cubicBezTo>
                      <a:pt x="2183" y="10"/>
                      <a:pt x="2088" y="0"/>
                      <a:pt x="1992" y="0"/>
                    </a:cubicBezTo>
                    <a:close/>
                  </a:path>
                </a:pathLst>
              </a:custGeom>
              <a:solidFill>
                <a:srgbClr val="FF7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106;p36">
                <a:extLst>
                  <a:ext uri="{FF2B5EF4-FFF2-40B4-BE49-F238E27FC236}">
                    <a16:creationId xmlns:a16="http://schemas.microsoft.com/office/drawing/2014/main" id="{D79C9D66-0827-60C1-94E1-AEBE23CD1362}"/>
                  </a:ext>
                </a:extLst>
              </p:cNvPr>
              <p:cNvSpPr/>
              <p:nvPr/>
            </p:nvSpPr>
            <p:spPr>
              <a:xfrm>
                <a:off x="4073900" y="4106275"/>
                <a:ext cx="321425" cy="85200"/>
              </a:xfrm>
              <a:custGeom>
                <a:avLst/>
                <a:gdLst/>
                <a:ahLst/>
                <a:cxnLst/>
                <a:rect l="l" t="t" r="r" b="b"/>
                <a:pathLst>
                  <a:path w="12857" h="3408" extrusionOk="0">
                    <a:moveTo>
                      <a:pt x="2139" y="0"/>
                    </a:moveTo>
                    <a:cubicBezTo>
                      <a:pt x="1749" y="0"/>
                      <a:pt x="1323" y="151"/>
                      <a:pt x="902" y="438"/>
                    </a:cubicBezTo>
                    <a:cubicBezTo>
                      <a:pt x="476" y="731"/>
                      <a:pt x="120" y="1132"/>
                      <a:pt x="7" y="1434"/>
                    </a:cubicBezTo>
                    <a:cubicBezTo>
                      <a:pt x="1" y="1448"/>
                      <a:pt x="1" y="1463"/>
                      <a:pt x="1" y="1478"/>
                    </a:cubicBezTo>
                    <a:lnTo>
                      <a:pt x="1" y="1483"/>
                    </a:lnTo>
                    <a:cubicBezTo>
                      <a:pt x="1" y="1557"/>
                      <a:pt x="60" y="1616"/>
                      <a:pt x="135" y="1616"/>
                    </a:cubicBezTo>
                    <a:cubicBezTo>
                      <a:pt x="199" y="1616"/>
                      <a:pt x="249" y="1577"/>
                      <a:pt x="268" y="1523"/>
                    </a:cubicBezTo>
                    <a:cubicBezTo>
                      <a:pt x="421" y="1105"/>
                      <a:pt x="1317" y="278"/>
                      <a:pt x="2133" y="278"/>
                    </a:cubicBezTo>
                    <a:cubicBezTo>
                      <a:pt x="2217" y="278"/>
                      <a:pt x="2300" y="286"/>
                      <a:pt x="2382" y="305"/>
                    </a:cubicBezTo>
                    <a:cubicBezTo>
                      <a:pt x="2643" y="365"/>
                      <a:pt x="3262" y="557"/>
                      <a:pt x="3401" y="1057"/>
                    </a:cubicBezTo>
                    <a:cubicBezTo>
                      <a:pt x="3406" y="1082"/>
                      <a:pt x="3410" y="1102"/>
                      <a:pt x="3415" y="1127"/>
                    </a:cubicBezTo>
                    <a:cubicBezTo>
                      <a:pt x="3435" y="1206"/>
                      <a:pt x="3456" y="1295"/>
                      <a:pt x="3504" y="1379"/>
                    </a:cubicBezTo>
                    <a:cubicBezTo>
                      <a:pt x="3567" y="1485"/>
                      <a:pt x="3689" y="1572"/>
                      <a:pt x="3817" y="1572"/>
                    </a:cubicBezTo>
                    <a:cubicBezTo>
                      <a:pt x="3851" y="1572"/>
                      <a:pt x="3886" y="1566"/>
                      <a:pt x="3920" y="1552"/>
                    </a:cubicBezTo>
                    <a:cubicBezTo>
                      <a:pt x="3990" y="1527"/>
                      <a:pt x="4034" y="1483"/>
                      <a:pt x="4079" y="1438"/>
                    </a:cubicBezTo>
                    <a:cubicBezTo>
                      <a:pt x="4365" y="1141"/>
                      <a:pt x="4816" y="731"/>
                      <a:pt x="5365" y="593"/>
                    </a:cubicBezTo>
                    <a:cubicBezTo>
                      <a:pt x="5470" y="567"/>
                      <a:pt x="5584" y="553"/>
                      <a:pt x="5700" y="553"/>
                    </a:cubicBezTo>
                    <a:cubicBezTo>
                      <a:pt x="6071" y="553"/>
                      <a:pt x="6466" y="692"/>
                      <a:pt x="6676" y="1008"/>
                    </a:cubicBezTo>
                    <a:cubicBezTo>
                      <a:pt x="6751" y="1127"/>
                      <a:pt x="6800" y="1260"/>
                      <a:pt x="6854" y="1404"/>
                    </a:cubicBezTo>
                    <a:cubicBezTo>
                      <a:pt x="6899" y="1523"/>
                      <a:pt x="6943" y="1646"/>
                      <a:pt x="7008" y="1765"/>
                    </a:cubicBezTo>
                    <a:cubicBezTo>
                      <a:pt x="7037" y="1824"/>
                      <a:pt x="7087" y="1899"/>
                      <a:pt x="7176" y="1934"/>
                    </a:cubicBezTo>
                    <a:cubicBezTo>
                      <a:pt x="7210" y="1947"/>
                      <a:pt x="7242" y="1953"/>
                      <a:pt x="7272" y="1953"/>
                    </a:cubicBezTo>
                    <a:cubicBezTo>
                      <a:pt x="7428" y="1953"/>
                      <a:pt x="7546" y="1799"/>
                      <a:pt x="7592" y="1745"/>
                    </a:cubicBezTo>
                    <a:cubicBezTo>
                      <a:pt x="7886" y="1360"/>
                      <a:pt x="8332" y="1126"/>
                      <a:pt x="8770" y="1126"/>
                    </a:cubicBezTo>
                    <a:cubicBezTo>
                      <a:pt x="8788" y="1126"/>
                      <a:pt x="8807" y="1126"/>
                      <a:pt x="8825" y="1127"/>
                    </a:cubicBezTo>
                    <a:cubicBezTo>
                      <a:pt x="9300" y="1146"/>
                      <a:pt x="9745" y="1478"/>
                      <a:pt x="9858" y="1904"/>
                    </a:cubicBezTo>
                    <a:lnTo>
                      <a:pt x="9868" y="1953"/>
                    </a:lnTo>
                    <a:cubicBezTo>
                      <a:pt x="9903" y="2077"/>
                      <a:pt x="9942" y="2235"/>
                      <a:pt x="10081" y="2324"/>
                    </a:cubicBezTo>
                    <a:cubicBezTo>
                      <a:pt x="10144" y="2361"/>
                      <a:pt x="10207" y="2376"/>
                      <a:pt x="10269" y="2376"/>
                    </a:cubicBezTo>
                    <a:cubicBezTo>
                      <a:pt x="10422" y="2376"/>
                      <a:pt x="10568" y="2286"/>
                      <a:pt x="10684" y="2215"/>
                    </a:cubicBezTo>
                    <a:lnTo>
                      <a:pt x="10714" y="2201"/>
                    </a:lnTo>
                    <a:cubicBezTo>
                      <a:pt x="10903" y="2086"/>
                      <a:pt x="11128" y="2028"/>
                      <a:pt x="11353" y="2028"/>
                    </a:cubicBezTo>
                    <a:cubicBezTo>
                      <a:pt x="11566" y="2028"/>
                      <a:pt x="11779" y="2080"/>
                      <a:pt x="11961" y="2185"/>
                    </a:cubicBezTo>
                    <a:cubicBezTo>
                      <a:pt x="12333" y="2398"/>
                      <a:pt x="12575" y="2814"/>
                      <a:pt x="12580" y="3245"/>
                    </a:cubicBezTo>
                    <a:lnTo>
                      <a:pt x="12580" y="3270"/>
                    </a:lnTo>
                    <a:cubicBezTo>
                      <a:pt x="12580" y="3348"/>
                      <a:pt x="12644" y="3407"/>
                      <a:pt x="12719" y="3407"/>
                    </a:cubicBezTo>
                    <a:cubicBezTo>
                      <a:pt x="12792" y="3407"/>
                      <a:pt x="12856" y="3348"/>
                      <a:pt x="12856" y="3270"/>
                    </a:cubicBezTo>
                    <a:lnTo>
                      <a:pt x="12856" y="3240"/>
                    </a:lnTo>
                    <a:cubicBezTo>
                      <a:pt x="12852" y="2715"/>
                      <a:pt x="12555" y="2206"/>
                      <a:pt x="12095" y="1943"/>
                    </a:cubicBezTo>
                    <a:cubicBezTo>
                      <a:pt x="11869" y="1813"/>
                      <a:pt x="11611" y="1749"/>
                      <a:pt x="11353" y="1749"/>
                    </a:cubicBezTo>
                    <a:cubicBezTo>
                      <a:pt x="11080" y="1749"/>
                      <a:pt x="10807" y="1821"/>
                      <a:pt x="10570" y="1963"/>
                    </a:cubicBezTo>
                    <a:lnTo>
                      <a:pt x="10541" y="1982"/>
                    </a:lnTo>
                    <a:cubicBezTo>
                      <a:pt x="10453" y="2035"/>
                      <a:pt x="10349" y="2099"/>
                      <a:pt x="10276" y="2099"/>
                    </a:cubicBezTo>
                    <a:cubicBezTo>
                      <a:pt x="10259" y="2099"/>
                      <a:pt x="10243" y="2095"/>
                      <a:pt x="10229" y="2087"/>
                    </a:cubicBezTo>
                    <a:cubicBezTo>
                      <a:pt x="10180" y="2057"/>
                      <a:pt x="10161" y="1973"/>
                      <a:pt x="10140" y="1888"/>
                    </a:cubicBezTo>
                    <a:cubicBezTo>
                      <a:pt x="10136" y="1869"/>
                      <a:pt x="10131" y="1849"/>
                      <a:pt x="10125" y="1834"/>
                    </a:cubicBezTo>
                    <a:cubicBezTo>
                      <a:pt x="9976" y="1290"/>
                      <a:pt x="9437" y="874"/>
                      <a:pt x="8834" y="849"/>
                    </a:cubicBezTo>
                    <a:cubicBezTo>
                      <a:pt x="8812" y="848"/>
                      <a:pt x="8790" y="848"/>
                      <a:pt x="8768" y="848"/>
                    </a:cubicBezTo>
                    <a:cubicBezTo>
                      <a:pt x="8249" y="848"/>
                      <a:pt x="7721" y="1126"/>
                      <a:pt x="7374" y="1577"/>
                    </a:cubicBezTo>
                    <a:cubicBezTo>
                      <a:pt x="7320" y="1646"/>
                      <a:pt x="7290" y="1666"/>
                      <a:pt x="7275" y="1676"/>
                    </a:cubicBezTo>
                    <a:cubicBezTo>
                      <a:pt x="7270" y="1671"/>
                      <a:pt x="7260" y="1656"/>
                      <a:pt x="7251" y="1637"/>
                    </a:cubicBezTo>
                    <a:cubicBezTo>
                      <a:pt x="7196" y="1532"/>
                      <a:pt x="7156" y="1424"/>
                      <a:pt x="7112" y="1310"/>
                    </a:cubicBezTo>
                    <a:cubicBezTo>
                      <a:pt x="7057" y="1157"/>
                      <a:pt x="6998" y="1003"/>
                      <a:pt x="6904" y="860"/>
                    </a:cubicBezTo>
                    <a:cubicBezTo>
                      <a:pt x="6665" y="489"/>
                      <a:pt x="6207" y="274"/>
                      <a:pt x="5714" y="274"/>
                    </a:cubicBezTo>
                    <a:cubicBezTo>
                      <a:pt x="5576" y="274"/>
                      <a:pt x="5435" y="291"/>
                      <a:pt x="5296" y="326"/>
                    </a:cubicBezTo>
                    <a:cubicBezTo>
                      <a:pt x="4682" y="479"/>
                      <a:pt x="4193" y="924"/>
                      <a:pt x="3876" y="1251"/>
                    </a:cubicBezTo>
                    <a:cubicBezTo>
                      <a:pt x="3860" y="1270"/>
                      <a:pt x="3837" y="1290"/>
                      <a:pt x="3821" y="1295"/>
                    </a:cubicBezTo>
                    <a:cubicBezTo>
                      <a:pt x="3820" y="1295"/>
                      <a:pt x="3819" y="1295"/>
                      <a:pt x="3817" y="1295"/>
                    </a:cubicBezTo>
                    <a:cubicBezTo>
                      <a:pt x="3803" y="1295"/>
                      <a:pt x="3764" y="1276"/>
                      <a:pt x="3742" y="1240"/>
                    </a:cubicBezTo>
                    <a:cubicBezTo>
                      <a:pt x="3712" y="1191"/>
                      <a:pt x="3698" y="1132"/>
                      <a:pt x="3682" y="1062"/>
                    </a:cubicBezTo>
                    <a:cubicBezTo>
                      <a:pt x="3678" y="1038"/>
                      <a:pt x="3673" y="1013"/>
                      <a:pt x="3663" y="988"/>
                    </a:cubicBezTo>
                    <a:cubicBezTo>
                      <a:pt x="3495" y="365"/>
                      <a:pt x="2827" y="123"/>
                      <a:pt x="2446" y="33"/>
                    </a:cubicBezTo>
                    <a:cubicBezTo>
                      <a:pt x="2347" y="11"/>
                      <a:pt x="2244" y="0"/>
                      <a:pt x="2139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107;p36">
                <a:extLst>
                  <a:ext uri="{FF2B5EF4-FFF2-40B4-BE49-F238E27FC236}">
                    <a16:creationId xmlns:a16="http://schemas.microsoft.com/office/drawing/2014/main" id="{E0D1E42E-ADC2-FD2D-CF89-BF2CAD61E551}"/>
                  </a:ext>
                </a:extLst>
              </p:cNvPr>
              <p:cNvSpPr/>
              <p:nvPr/>
            </p:nvSpPr>
            <p:spPr>
              <a:xfrm>
                <a:off x="4295450" y="4093825"/>
                <a:ext cx="661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5741" extrusionOk="0">
                    <a:moveTo>
                      <a:pt x="2086" y="1"/>
                    </a:moveTo>
                    <a:cubicBezTo>
                      <a:pt x="2056" y="1"/>
                      <a:pt x="2026" y="4"/>
                      <a:pt x="1996" y="11"/>
                    </a:cubicBezTo>
                    <a:cubicBezTo>
                      <a:pt x="1833" y="52"/>
                      <a:pt x="1708" y="180"/>
                      <a:pt x="1644" y="333"/>
                    </a:cubicBezTo>
                    <a:cubicBezTo>
                      <a:pt x="1585" y="482"/>
                      <a:pt x="1585" y="655"/>
                      <a:pt x="1614" y="813"/>
                    </a:cubicBezTo>
                    <a:cubicBezTo>
                      <a:pt x="694" y="2135"/>
                      <a:pt x="324" y="3752"/>
                      <a:pt x="61" y="5341"/>
                    </a:cubicBezTo>
                    <a:cubicBezTo>
                      <a:pt x="58" y="5340"/>
                      <a:pt x="54" y="5339"/>
                      <a:pt x="51" y="5339"/>
                    </a:cubicBezTo>
                    <a:cubicBezTo>
                      <a:pt x="9" y="5339"/>
                      <a:pt x="0" y="5457"/>
                      <a:pt x="41" y="5563"/>
                    </a:cubicBezTo>
                    <a:cubicBezTo>
                      <a:pt x="81" y="5660"/>
                      <a:pt x="182" y="5741"/>
                      <a:pt x="287" y="5741"/>
                    </a:cubicBezTo>
                    <a:cubicBezTo>
                      <a:pt x="301" y="5741"/>
                      <a:pt x="315" y="5739"/>
                      <a:pt x="328" y="5737"/>
                    </a:cubicBezTo>
                    <a:cubicBezTo>
                      <a:pt x="511" y="5693"/>
                      <a:pt x="536" y="5444"/>
                      <a:pt x="536" y="5262"/>
                    </a:cubicBezTo>
                    <a:cubicBezTo>
                      <a:pt x="516" y="3768"/>
                      <a:pt x="1180" y="2362"/>
                      <a:pt x="1882" y="1046"/>
                    </a:cubicBezTo>
                    <a:cubicBezTo>
                      <a:pt x="1948" y="1081"/>
                      <a:pt x="2023" y="1097"/>
                      <a:pt x="2097" y="1097"/>
                    </a:cubicBezTo>
                    <a:cubicBezTo>
                      <a:pt x="2245" y="1097"/>
                      <a:pt x="2394" y="1033"/>
                      <a:pt x="2486" y="917"/>
                    </a:cubicBezTo>
                    <a:cubicBezTo>
                      <a:pt x="2629" y="744"/>
                      <a:pt x="2644" y="482"/>
                      <a:pt x="2535" y="283"/>
                    </a:cubicBezTo>
                    <a:cubicBezTo>
                      <a:pt x="2446" y="119"/>
                      <a:pt x="2267" y="1"/>
                      <a:pt x="2086" y="1"/>
                    </a:cubicBezTo>
                    <a:close/>
                  </a:path>
                </a:pathLst>
              </a:custGeom>
              <a:solidFill>
                <a:srgbClr val="FFC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108;p36">
                <a:extLst>
                  <a:ext uri="{FF2B5EF4-FFF2-40B4-BE49-F238E27FC236}">
                    <a16:creationId xmlns:a16="http://schemas.microsoft.com/office/drawing/2014/main" id="{038E6514-9BF5-68BB-90C9-F0BF4D306093}"/>
                  </a:ext>
                </a:extLst>
              </p:cNvPr>
              <p:cNvSpPr/>
              <p:nvPr/>
            </p:nvSpPr>
            <p:spPr>
              <a:xfrm>
                <a:off x="4291875" y="4090425"/>
                <a:ext cx="73525" cy="15042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6017" extrusionOk="0">
                    <a:moveTo>
                      <a:pt x="2224" y="276"/>
                    </a:moveTo>
                    <a:cubicBezTo>
                      <a:pt x="2351" y="276"/>
                      <a:pt x="2491" y="360"/>
                      <a:pt x="2559" y="485"/>
                    </a:cubicBezTo>
                    <a:cubicBezTo>
                      <a:pt x="2643" y="638"/>
                      <a:pt x="2629" y="835"/>
                      <a:pt x="2525" y="964"/>
                    </a:cubicBezTo>
                    <a:cubicBezTo>
                      <a:pt x="2454" y="1048"/>
                      <a:pt x="2340" y="1095"/>
                      <a:pt x="2232" y="1095"/>
                    </a:cubicBezTo>
                    <a:cubicBezTo>
                      <a:pt x="2181" y="1095"/>
                      <a:pt x="2132" y="1085"/>
                      <a:pt x="2089" y="1063"/>
                    </a:cubicBezTo>
                    <a:cubicBezTo>
                      <a:pt x="2067" y="1051"/>
                      <a:pt x="2045" y="1045"/>
                      <a:pt x="2023" y="1045"/>
                    </a:cubicBezTo>
                    <a:cubicBezTo>
                      <a:pt x="1973" y="1045"/>
                      <a:pt x="1925" y="1073"/>
                      <a:pt x="1901" y="1118"/>
                    </a:cubicBezTo>
                    <a:cubicBezTo>
                      <a:pt x="1234" y="2369"/>
                      <a:pt x="521" y="3839"/>
                      <a:pt x="540" y="5398"/>
                    </a:cubicBezTo>
                    <a:cubicBezTo>
                      <a:pt x="540" y="5596"/>
                      <a:pt x="506" y="5719"/>
                      <a:pt x="442" y="5734"/>
                    </a:cubicBezTo>
                    <a:cubicBezTo>
                      <a:pt x="436" y="5736"/>
                      <a:pt x="429" y="5737"/>
                      <a:pt x="423" y="5737"/>
                    </a:cubicBezTo>
                    <a:cubicBezTo>
                      <a:pt x="381" y="5737"/>
                      <a:pt x="334" y="5696"/>
                      <a:pt x="313" y="5645"/>
                    </a:cubicBezTo>
                    <a:cubicBezTo>
                      <a:pt x="303" y="5621"/>
                      <a:pt x="298" y="5596"/>
                      <a:pt x="298" y="5576"/>
                    </a:cubicBezTo>
                    <a:cubicBezTo>
                      <a:pt x="318" y="5555"/>
                      <a:pt x="332" y="5526"/>
                      <a:pt x="337" y="5496"/>
                    </a:cubicBezTo>
                    <a:cubicBezTo>
                      <a:pt x="595" y="3948"/>
                      <a:pt x="961" y="2335"/>
                      <a:pt x="1871" y="1028"/>
                    </a:cubicBezTo>
                    <a:cubicBezTo>
                      <a:pt x="1892" y="999"/>
                      <a:pt x="1901" y="960"/>
                      <a:pt x="1892" y="924"/>
                    </a:cubicBezTo>
                    <a:cubicBezTo>
                      <a:pt x="1862" y="771"/>
                      <a:pt x="1871" y="627"/>
                      <a:pt x="1917" y="519"/>
                    </a:cubicBezTo>
                    <a:cubicBezTo>
                      <a:pt x="1965" y="400"/>
                      <a:pt x="2059" y="306"/>
                      <a:pt x="2168" y="282"/>
                    </a:cubicBezTo>
                    <a:cubicBezTo>
                      <a:pt x="2186" y="278"/>
                      <a:pt x="2205" y="276"/>
                      <a:pt x="2224" y="276"/>
                    </a:cubicBezTo>
                    <a:close/>
                    <a:moveTo>
                      <a:pt x="2225" y="1"/>
                    </a:moveTo>
                    <a:cubicBezTo>
                      <a:pt x="2184" y="1"/>
                      <a:pt x="2144" y="5"/>
                      <a:pt x="2104" y="14"/>
                    </a:cubicBezTo>
                    <a:cubicBezTo>
                      <a:pt x="1911" y="58"/>
                      <a:pt x="1743" y="211"/>
                      <a:pt x="1659" y="415"/>
                    </a:cubicBezTo>
                    <a:cubicBezTo>
                      <a:pt x="1604" y="563"/>
                      <a:pt x="1584" y="732"/>
                      <a:pt x="1614" y="919"/>
                    </a:cubicBezTo>
                    <a:cubicBezTo>
                      <a:pt x="704" y="2241"/>
                      <a:pt x="337" y="3844"/>
                      <a:pt x="81" y="5388"/>
                    </a:cubicBezTo>
                    <a:cubicBezTo>
                      <a:pt x="1" y="5472"/>
                      <a:pt x="10" y="5635"/>
                      <a:pt x="56" y="5749"/>
                    </a:cubicBezTo>
                    <a:cubicBezTo>
                      <a:pt x="115" y="5888"/>
                      <a:pt x="259" y="6016"/>
                      <a:pt x="426" y="6016"/>
                    </a:cubicBezTo>
                    <a:cubicBezTo>
                      <a:pt x="451" y="6016"/>
                      <a:pt x="476" y="6012"/>
                      <a:pt x="506" y="6007"/>
                    </a:cubicBezTo>
                    <a:cubicBezTo>
                      <a:pt x="714" y="5952"/>
                      <a:pt x="818" y="5749"/>
                      <a:pt x="818" y="5393"/>
                    </a:cubicBezTo>
                    <a:cubicBezTo>
                      <a:pt x="798" y="3943"/>
                      <a:pt x="1456" y="2552"/>
                      <a:pt x="2089" y="1355"/>
                    </a:cubicBezTo>
                    <a:cubicBezTo>
                      <a:pt x="2135" y="1366"/>
                      <a:pt x="2182" y="1371"/>
                      <a:pt x="2230" y="1371"/>
                    </a:cubicBezTo>
                    <a:cubicBezTo>
                      <a:pt x="2420" y="1371"/>
                      <a:pt x="2615" y="1288"/>
                      <a:pt x="2737" y="1138"/>
                    </a:cubicBezTo>
                    <a:cubicBezTo>
                      <a:pt x="2911" y="924"/>
                      <a:pt x="2940" y="603"/>
                      <a:pt x="2801" y="355"/>
                    </a:cubicBezTo>
                    <a:cubicBezTo>
                      <a:pt x="2684" y="137"/>
                      <a:pt x="2453" y="1"/>
                      <a:pt x="2225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109;p36">
                <a:extLst>
                  <a:ext uri="{FF2B5EF4-FFF2-40B4-BE49-F238E27FC236}">
                    <a16:creationId xmlns:a16="http://schemas.microsoft.com/office/drawing/2014/main" id="{4420BAFC-DE71-078D-8594-0F7038C47059}"/>
                  </a:ext>
                </a:extLst>
              </p:cNvPr>
              <p:cNvSpPr/>
              <p:nvPr/>
            </p:nvSpPr>
            <p:spPr>
              <a:xfrm>
                <a:off x="4191075" y="4081475"/>
                <a:ext cx="320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5930" extrusionOk="0">
                    <a:moveTo>
                      <a:pt x="761" y="1"/>
                    </a:moveTo>
                    <a:cubicBezTo>
                      <a:pt x="606" y="1"/>
                      <a:pt x="453" y="89"/>
                      <a:pt x="381" y="229"/>
                    </a:cubicBezTo>
                    <a:cubicBezTo>
                      <a:pt x="292" y="397"/>
                      <a:pt x="337" y="629"/>
                      <a:pt x="491" y="754"/>
                    </a:cubicBezTo>
                    <a:cubicBezTo>
                      <a:pt x="0" y="2380"/>
                      <a:pt x="114" y="4182"/>
                      <a:pt x="806" y="5735"/>
                    </a:cubicBezTo>
                    <a:cubicBezTo>
                      <a:pt x="777" y="5746"/>
                      <a:pt x="861" y="5840"/>
                      <a:pt x="966" y="5899"/>
                    </a:cubicBezTo>
                    <a:cubicBezTo>
                      <a:pt x="1000" y="5917"/>
                      <a:pt x="1038" y="5930"/>
                      <a:pt x="1073" y="5930"/>
                    </a:cubicBezTo>
                    <a:cubicBezTo>
                      <a:pt x="1079" y="5930"/>
                      <a:pt x="1084" y="5930"/>
                      <a:pt x="1089" y="5929"/>
                    </a:cubicBezTo>
                    <a:cubicBezTo>
                      <a:pt x="1173" y="5913"/>
                      <a:pt x="1222" y="5824"/>
                      <a:pt x="1222" y="5746"/>
                    </a:cubicBezTo>
                    <a:cubicBezTo>
                      <a:pt x="1217" y="5662"/>
                      <a:pt x="1178" y="5582"/>
                      <a:pt x="1144" y="5513"/>
                    </a:cubicBezTo>
                    <a:cubicBezTo>
                      <a:pt x="792" y="4801"/>
                      <a:pt x="658" y="4004"/>
                      <a:pt x="644" y="3218"/>
                    </a:cubicBezTo>
                    <a:cubicBezTo>
                      <a:pt x="628" y="2426"/>
                      <a:pt x="733" y="1638"/>
                      <a:pt x="847" y="857"/>
                    </a:cubicBezTo>
                    <a:cubicBezTo>
                      <a:pt x="870" y="864"/>
                      <a:pt x="895" y="867"/>
                      <a:pt x="919" y="867"/>
                    </a:cubicBezTo>
                    <a:cubicBezTo>
                      <a:pt x="1055" y="867"/>
                      <a:pt x="1190" y="764"/>
                      <a:pt x="1233" y="629"/>
                    </a:cubicBezTo>
                    <a:cubicBezTo>
                      <a:pt x="1281" y="471"/>
                      <a:pt x="1222" y="293"/>
                      <a:pt x="1109" y="169"/>
                    </a:cubicBezTo>
                    <a:cubicBezTo>
                      <a:pt x="1044" y="94"/>
                      <a:pt x="966" y="41"/>
                      <a:pt x="872" y="16"/>
                    </a:cubicBezTo>
                    <a:cubicBezTo>
                      <a:pt x="835" y="6"/>
                      <a:pt x="798" y="1"/>
                      <a:pt x="761" y="1"/>
                    </a:cubicBezTo>
                    <a:close/>
                  </a:path>
                </a:pathLst>
              </a:custGeom>
              <a:solidFill>
                <a:srgbClr val="FFC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110;p36">
                <a:extLst>
                  <a:ext uri="{FF2B5EF4-FFF2-40B4-BE49-F238E27FC236}">
                    <a16:creationId xmlns:a16="http://schemas.microsoft.com/office/drawing/2014/main" id="{EE75446A-88FD-31D7-538A-FB8F154513DD}"/>
                  </a:ext>
                </a:extLst>
              </p:cNvPr>
              <p:cNvSpPr/>
              <p:nvPr/>
            </p:nvSpPr>
            <p:spPr>
              <a:xfrm>
                <a:off x="4187750" y="4078025"/>
                <a:ext cx="38975" cy="15515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06" extrusionOk="0">
                    <a:moveTo>
                      <a:pt x="899" y="278"/>
                    </a:moveTo>
                    <a:cubicBezTo>
                      <a:pt x="923" y="278"/>
                      <a:pt x="946" y="281"/>
                      <a:pt x="969" y="287"/>
                    </a:cubicBezTo>
                    <a:cubicBezTo>
                      <a:pt x="1028" y="302"/>
                      <a:pt x="1088" y="342"/>
                      <a:pt x="1138" y="396"/>
                    </a:cubicBezTo>
                    <a:cubicBezTo>
                      <a:pt x="1227" y="495"/>
                      <a:pt x="1261" y="624"/>
                      <a:pt x="1232" y="723"/>
                    </a:cubicBezTo>
                    <a:cubicBezTo>
                      <a:pt x="1206" y="804"/>
                      <a:pt x="1121" y="867"/>
                      <a:pt x="1048" y="867"/>
                    </a:cubicBezTo>
                    <a:cubicBezTo>
                      <a:pt x="1036" y="867"/>
                      <a:pt x="1025" y="865"/>
                      <a:pt x="1014" y="862"/>
                    </a:cubicBezTo>
                    <a:cubicBezTo>
                      <a:pt x="1004" y="859"/>
                      <a:pt x="993" y="858"/>
                      <a:pt x="982" y="858"/>
                    </a:cubicBezTo>
                    <a:cubicBezTo>
                      <a:pt x="953" y="858"/>
                      <a:pt x="925" y="867"/>
                      <a:pt x="900" y="881"/>
                    </a:cubicBezTo>
                    <a:cubicBezTo>
                      <a:pt x="871" y="901"/>
                      <a:pt x="846" y="935"/>
                      <a:pt x="841" y="975"/>
                    </a:cubicBezTo>
                    <a:cubicBezTo>
                      <a:pt x="727" y="1782"/>
                      <a:pt x="624" y="2568"/>
                      <a:pt x="638" y="3356"/>
                    </a:cubicBezTo>
                    <a:cubicBezTo>
                      <a:pt x="653" y="4261"/>
                      <a:pt x="827" y="5053"/>
                      <a:pt x="1153" y="5711"/>
                    </a:cubicBezTo>
                    <a:lnTo>
                      <a:pt x="1158" y="5720"/>
                    </a:lnTo>
                    <a:cubicBezTo>
                      <a:pt x="1188" y="5780"/>
                      <a:pt x="1217" y="5834"/>
                      <a:pt x="1217" y="5884"/>
                    </a:cubicBezTo>
                    <a:cubicBezTo>
                      <a:pt x="1217" y="5903"/>
                      <a:pt x="1207" y="5928"/>
                      <a:pt x="1202" y="5928"/>
                    </a:cubicBezTo>
                    <a:cubicBezTo>
                      <a:pt x="1202" y="5928"/>
                      <a:pt x="1197" y="5928"/>
                      <a:pt x="1167" y="5914"/>
                    </a:cubicBezTo>
                    <a:cubicBezTo>
                      <a:pt x="1128" y="5894"/>
                      <a:pt x="1094" y="5864"/>
                      <a:pt x="1074" y="5844"/>
                    </a:cubicBezTo>
                    <a:cubicBezTo>
                      <a:pt x="1069" y="5834"/>
                      <a:pt x="1069" y="5829"/>
                      <a:pt x="1064" y="5820"/>
                    </a:cubicBezTo>
                    <a:cubicBezTo>
                      <a:pt x="391" y="4300"/>
                      <a:pt x="277" y="2518"/>
                      <a:pt x="752" y="931"/>
                    </a:cubicBezTo>
                    <a:cubicBezTo>
                      <a:pt x="767" y="876"/>
                      <a:pt x="752" y="817"/>
                      <a:pt x="708" y="782"/>
                    </a:cubicBezTo>
                    <a:cubicBezTo>
                      <a:pt x="608" y="703"/>
                      <a:pt x="578" y="545"/>
                      <a:pt x="638" y="431"/>
                    </a:cubicBezTo>
                    <a:cubicBezTo>
                      <a:pt x="686" y="338"/>
                      <a:pt x="794" y="278"/>
                      <a:pt x="899" y="278"/>
                    </a:cubicBezTo>
                    <a:close/>
                    <a:moveTo>
                      <a:pt x="895" y="0"/>
                    </a:moveTo>
                    <a:cubicBezTo>
                      <a:pt x="690" y="0"/>
                      <a:pt x="487" y="114"/>
                      <a:pt x="391" y="302"/>
                    </a:cubicBezTo>
                    <a:cubicBezTo>
                      <a:pt x="286" y="506"/>
                      <a:pt x="322" y="757"/>
                      <a:pt x="464" y="931"/>
                    </a:cubicBezTo>
                    <a:cubicBezTo>
                      <a:pt x="0" y="2548"/>
                      <a:pt x="119" y="4350"/>
                      <a:pt x="797" y="5894"/>
                    </a:cubicBezTo>
                    <a:cubicBezTo>
                      <a:pt x="811" y="6032"/>
                      <a:pt x="1024" y="6151"/>
                      <a:pt x="1034" y="6156"/>
                    </a:cubicBezTo>
                    <a:cubicBezTo>
                      <a:pt x="1094" y="6190"/>
                      <a:pt x="1147" y="6206"/>
                      <a:pt x="1202" y="6206"/>
                    </a:cubicBezTo>
                    <a:cubicBezTo>
                      <a:pt x="1217" y="6206"/>
                      <a:pt x="1232" y="6206"/>
                      <a:pt x="1242" y="6200"/>
                    </a:cubicBezTo>
                    <a:cubicBezTo>
                      <a:pt x="1400" y="6181"/>
                      <a:pt x="1494" y="6022"/>
                      <a:pt x="1494" y="5879"/>
                    </a:cubicBezTo>
                    <a:cubicBezTo>
                      <a:pt x="1489" y="5770"/>
                      <a:pt x="1444" y="5676"/>
                      <a:pt x="1405" y="5597"/>
                    </a:cubicBezTo>
                    <a:lnTo>
                      <a:pt x="1400" y="5587"/>
                    </a:lnTo>
                    <a:cubicBezTo>
                      <a:pt x="1094" y="4964"/>
                      <a:pt x="930" y="4211"/>
                      <a:pt x="916" y="3350"/>
                    </a:cubicBezTo>
                    <a:cubicBezTo>
                      <a:pt x="900" y="2623"/>
                      <a:pt x="989" y="1890"/>
                      <a:pt x="1099" y="1143"/>
                    </a:cubicBezTo>
                    <a:cubicBezTo>
                      <a:pt x="1272" y="1118"/>
                      <a:pt x="1439" y="990"/>
                      <a:pt x="1494" y="807"/>
                    </a:cubicBezTo>
                    <a:cubicBezTo>
                      <a:pt x="1558" y="609"/>
                      <a:pt x="1499" y="381"/>
                      <a:pt x="1346" y="213"/>
                    </a:cubicBezTo>
                    <a:cubicBezTo>
                      <a:pt x="1256" y="120"/>
                      <a:pt x="1153" y="50"/>
                      <a:pt x="1039" y="20"/>
                    </a:cubicBezTo>
                    <a:cubicBezTo>
                      <a:pt x="992" y="7"/>
                      <a:pt x="943" y="0"/>
                      <a:pt x="895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111;p36">
                <a:extLst>
                  <a:ext uri="{FF2B5EF4-FFF2-40B4-BE49-F238E27FC236}">
                    <a16:creationId xmlns:a16="http://schemas.microsoft.com/office/drawing/2014/main" id="{1B8FFB90-965F-A356-1A77-587D5F4F4089}"/>
                  </a:ext>
                </a:extLst>
              </p:cNvPr>
              <p:cNvSpPr/>
              <p:nvPr/>
            </p:nvSpPr>
            <p:spPr>
              <a:xfrm>
                <a:off x="4032000" y="4141250"/>
                <a:ext cx="390925" cy="321925"/>
              </a:xfrm>
              <a:custGeom>
                <a:avLst/>
                <a:gdLst/>
                <a:ahLst/>
                <a:cxnLst/>
                <a:rect l="l" t="t" r="r" b="b"/>
                <a:pathLst>
                  <a:path w="15637" h="12877" extrusionOk="0">
                    <a:moveTo>
                      <a:pt x="1745" y="0"/>
                    </a:moveTo>
                    <a:cubicBezTo>
                      <a:pt x="1742" y="0"/>
                      <a:pt x="1739" y="0"/>
                      <a:pt x="1736" y="0"/>
                    </a:cubicBezTo>
                    <a:cubicBezTo>
                      <a:pt x="1692" y="0"/>
                      <a:pt x="1642" y="5"/>
                      <a:pt x="1599" y="5"/>
                    </a:cubicBezTo>
                    <a:cubicBezTo>
                      <a:pt x="0" y="114"/>
                      <a:pt x="44" y="1850"/>
                      <a:pt x="416" y="2305"/>
                    </a:cubicBezTo>
                    <a:cubicBezTo>
                      <a:pt x="782" y="2761"/>
                      <a:pt x="1083" y="3433"/>
                      <a:pt x="1192" y="4013"/>
                    </a:cubicBezTo>
                    <a:cubicBezTo>
                      <a:pt x="1297" y="4591"/>
                      <a:pt x="1053" y="5166"/>
                      <a:pt x="881" y="5730"/>
                    </a:cubicBezTo>
                    <a:cubicBezTo>
                      <a:pt x="688" y="6373"/>
                      <a:pt x="525" y="7051"/>
                      <a:pt x="624" y="7715"/>
                    </a:cubicBezTo>
                    <a:cubicBezTo>
                      <a:pt x="1116" y="10847"/>
                      <a:pt x="4137" y="12877"/>
                      <a:pt x="7538" y="12877"/>
                    </a:cubicBezTo>
                    <a:cubicBezTo>
                      <a:pt x="8381" y="12877"/>
                      <a:pt x="9247" y="12752"/>
                      <a:pt x="10104" y="12489"/>
                    </a:cubicBezTo>
                    <a:cubicBezTo>
                      <a:pt x="11851" y="11954"/>
                      <a:pt x="13059" y="10188"/>
                      <a:pt x="13444" y="8402"/>
                    </a:cubicBezTo>
                    <a:cubicBezTo>
                      <a:pt x="13602" y="7699"/>
                      <a:pt x="13623" y="6966"/>
                      <a:pt x="13805" y="6269"/>
                    </a:cubicBezTo>
                    <a:cubicBezTo>
                      <a:pt x="13963" y="5651"/>
                      <a:pt x="14251" y="5066"/>
                      <a:pt x="14642" y="4557"/>
                    </a:cubicBezTo>
                    <a:cubicBezTo>
                      <a:pt x="15062" y="4008"/>
                      <a:pt x="15637" y="3429"/>
                      <a:pt x="15507" y="2751"/>
                    </a:cubicBezTo>
                    <a:cubicBezTo>
                      <a:pt x="15434" y="2375"/>
                      <a:pt x="15141" y="2068"/>
                      <a:pt x="14795" y="1905"/>
                    </a:cubicBezTo>
                    <a:cubicBezTo>
                      <a:pt x="14642" y="1836"/>
                      <a:pt x="14484" y="1791"/>
                      <a:pt x="14320" y="1761"/>
                    </a:cubicBezTo>
                    <a:cubicBezTo>
                      <a:pt x="14180" y="1739"/>
                      <a:pt x="14038" y="1729"/>
                      <a:pt x="13895" y="1729"/>
                    </a:cubicBezTo>
                    <a:cubicBezTo>
                      <a:pt x="13821" y="1729"/>
                      <a:pt x="13746" y="1732"/>
                      <a:pt x="13671" y="1736"/>
                    </a:cubicBezTo>
                    <a:cubicBezTo>
                      <a:pt x="12479" y="1806"/>
                      <a:pt x="11272" y="2460"/>
                      <a:pt x="10777" y="3552"/>
                    </a:cubicBezTo>
                    <a:cubicBezTo>
                      <a:pt x="10732" y="2979"/>
                      <a:pt x="10435" y="2390"/>
                      <a:pt x="9911" y="2157"/>
                    </a:cubicBezTo>
                    <a:cubicBezTo>
                      <a:pt x="9745" y="2083"/>
                      <a:pt x="9568" y="2050"/>
                      <a:pt x="9388" y="2050"/>
                    </a:cubicBezTo>
                    <a:cubicBezTo>
                      <a:pt x="9086" y="2050"/>
                      <a:pt x="8780" y="2144"/>
                      <a:pt x="8516" y="2296"/>
                    </a:cubicBezTo>
                    <a:cubicBezTo>
                      <a:pt x="8096" y="2533"/>
                      <a:pt x="7763" y="2905"/>
                      <a:pt x="7462" y="3285"/>
                    </a:cubicBezTo>
                    <a:cubicBezTo>
                      <a:pt x="7353" y="2622"/>
                      <a:pt x="6972" y="1974"/>
                      <a:pt x="6363" y="1688"/>
                    </a:cubicBezTo>
                    <a:cubicBezTo>
                      <a:pt x="6165" y="1594"/>
                      <a:pt x="5943" y="1548"/>
                      <a:pt x="5722" y="1548"/>
                    </a:cubicBezTo>
                    <a:cubicBezTo>
                      <a:pt x="5266" y="1548"/>
                      <a:pt x="4812" y="1746"/>
                      <a:pt x="4572" y="2133"/>
                    </a:cubicBezTo>
                    <a:cubicBezTo>
                      <a:pt x="4137" y="972"/>
                      <a:pt x="2975" y="0"/>
                      <a:pt x="1745" y="0"/>
                    </a:cubicBezTo>
                    <a:close/>
                  </a:path>
                </a:pathLst>
              </a:custGeom>
              <a:solidFill>
                <a:srgbClr val="FFA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112;p36">
                <a:extLst>
                  <a:ext uri="{FF2B5EF4-FFF2-40B4-BE49-F238E27FC236}">
                    <a16:creationId xmlns:a16="http://schemas.microsoft.com/office/drawing/2014/main" id="{BF5B0F50-4F86-75C3-687D-430B078EFD07}"/>
                  </a:ext>
                </a:extLst>
              </p:cNvPr>
              <p:cNvSpPr/>
              <p:nvPr/>
            </p:nvSpPr>
            <p:spPr>
              <a:xfrm>
                <a:off x="4280750" y="4341375"/>
                <a:ext cx="8625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4064" extrusionOk="0">
                    <a:moveTo>
                      <a:pt x="2044" y="1"/>
                    </a:moveTo>
                    <a:cubicBezTo>
                      <a:pt x="916" y="1"/>
                      <a:pt x="1" y="971"/>
                      <a:pt x="1" y="2163"/>
                    </a:cubicBezTo>
                    <a:cubicBezTo>
                      <a:pt x="1" y="2985"/>
                      <a:pt x="436" y="3697"/>
                      <a:pt x="1074" y="4063"/>
                    </a:cubicBezTo>
                    <a:cubicBezTo>
                      <a:pt x="2267" y="3326"/>
                      <a:pt x="3098" y="1980"/>
                      <a:pt x="3449" y="594"/>
                    </a:cubicBezTo>
                    <a:cubicBezTo>
                      <a:pt x="3084" y="229"/>
                      <a:pt x="2588" y="1"/>
                      <a:pt x="2044" y="1"/>
                    </a:cubicBezTo>
                    <a:close/>
                  </a:path>
                </a:pathLst>
              </a:custGeom>
              <a:solidFill>
                <a:srgbClr val="FF7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113;p36">
                <a:extLst>
                  <a:ext uri="{FF2B5EF4-FFF2-40B4-BE49-F238E27FC236}">
                    <a16:creationId xmlns:a16="http://schemas.microsoft.com/office/drawing/2014/main" id="{AAD303A8-7EF2-BDF0-4C3C-DD9BF5A09BC4}"/>
                  </a:ext>
                </a:extLst>
              </p:cNvPr>
              <p:cNvSpPr/>
              <p:nvPr/>
            </p:nvSpPr>
            <p:spPr>
              <a:xfrm>
                <a:off x="4052775" y="4324700"/>
                <a:ext cx="106050" cy="106400"/>
              </a:xfrm>
              <a:custGeom>
                <a:avLst/>
                <a:gdLst/>
                <a:ahLst/>
                <a:cxnLst/>
                <a:rect l="l" t="t" r="r" b="b"/>
                <a:pathLst>
                  <a:path w="4242" h="4256" extrusionOk="0">
                    <a:moveTo>
                      <a:pt x="1814" y="0"/>
                    </a:moveTo>
                    <a:cubicBezTo>
                      <a:pt x="1564" y="0"/>
                      <a:pt x="1312" y="48"/>
                      <a:pt x="1069" y="149"/>
                    </a:cubicBezTo>
                    <a:cubicBezTo>
                      <a:pt x="564" y="361"/>
                      <a:pt x="199" y="757"/>
                      <a:pt x="0" y="1238"/>
                    </a:cubicBezTo>
                    <a:cubicBezTo>
                      <a:pt x="407" y="2489"/>
                      <a:pt x="1243" y="3518"/>
                      <a:pt x="2336" y="4255"/>
                    </a:cubicBezTo>
                    <a:cubicBezTo>
                      <a:pt x="2469" y="4230"/>
                      <a:pt x="2598" y="4191"/>
                      <a:pt x="2727" y="4141"/>
                    </a:cubicBezTo>
                    <a:cubicBezTo>
                      <a:pt x="3771" y="3706"/>
                      <a:pt x="4241" y="2464"/>
                      <a:pt x="3785" y="1361"/>
                    </a:cubicBezTo>
                    <a:cubicBezTo>
                      <a:pt x="3433" y="515"/>
                      <a:pt x="2635" y="0"/>
                      <a:pt x="1814" y="0"/>
                    </a:cubicBezTo>
                    <a:close/>
                  </a:path>
                </a:pathLst>
              </a:custGeom>
              <a:solidFill>
                <a:srgbClr val="FF7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114;p36">
                <a:extLst>
                  <a:ext uri="{FF2B5EF4-FFF2-40B4-BE49-F238E27FC236}">
                    <a16:creationId xmlns:a16="http://schemas.microsoft.com/office/drawing/2014/main" id="{17F7DEBD-224D-AD59-6181-3C8FBCDF14BB}"/>
                  </a:ext>
                </a:extLst>
              </p:cNvPr>
              <p:cNvSpPr/>
              <p:nvPr/>
            </p:nvSpPr>
            <p:spPr>
              <a:xfrm>
                <a:off x="4277275" y="4337925"/>
                <a:ext cx="93550" cy="1085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341" extrusionOk="0">
                    <a:moveTo>
                      <a:pt x="2183" y="1"/>
                    </a:moveTo>
                    <a:cubicBezTo>
                      <a:pt x="980" y="1"/>
                      <a:pt x="1" y="1035"/>
                      <a:pt x="1" y="2301"/>
                    </a:cubicBezTo>
                    <a:cubicBezTo>
                      <a:pt x="1" y="3143"/>
                      <a:pt x="441" y="3920"/>
                      <a:pt x="1144" y="4320"/>
                    </a:cubicBezTo>
                    <a:cubicBezTo>
                      <a:pt x="1165" y="4335"/>
                      <a:pt x="1188" y="4340"/>
                      <a:pt x="1213" y="4340"/>
                    </a:cubicBezTo>
                    <a:cubicBezTo>
                      <a:pt x="1263" y="4340"/>
                      <a:pt x="1307" y="4315"/>
                      <a:pt x="1332" y="4271"/>
                    </a:cubicBezTo>
                    <a:cubicBezTo>
                      <a:pt x="1372" y="4206"/>
                      <a:pt x="1347" y="4123"/>
                      <a:pt x="1283" y="4082"/>
                    </a:cubicBezTo>
                    <a:cubicBezTo>
                      <a:pt x="665" y="3726"/>
                      <a:pt x="279" y="3043"/>
                      <a:pt x="279" y="2301"/>
                    </a:cubicBezTo>
                    <a:cubicBezTo>
                      <a:pt x="279" y="1184"/>
                      <a:pt x="1129" y="277"/>
                      <a:pt x="2183" y="277"/>
                    </a:cubicBezTo>
                    <a:cubicBezTo>
                      <a:pt x="2668" y="277"/>
                      <a:pt x="3134" y="476"/>
                      <a:pt x="3490" y="832"/>
                    </a:cubicBezTo>
                    <a:cubicBezTo>
                      <a:pt x="3517" y="859"/>
                      <a:pt x="3553" y="873"/>
                      <a:pt x="3589" y="873"/>
                    </a:cubicBezTo>
                    <a:cubicBezTo>
                      <a:pt x="3625" y="873"/>
                      <a:pt x="3661" y="859"/>
                      <a:pt x="3688" y="832"/>
                    </a:cubicBezTo>
                    <a:cubicBezTo>
                      <a:pt x="3742" y="777"/>
                      <a:pt x="3742" y="693"/>
                      <a:pt x="3688" y="638"/>
                    </a:cubicBezTo>
                    <a:cubicBezTo>
                      <a:pt x="3277" y="228"/>
                      <a:pt x="2743" y="1"/>
                      <a:pt x="2183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115;p36">
                <a:extLst>
                  <a:ext uri="{FF2B5EF4-FFF2-40B4-BE49-F238E27FC236}">
                    <a16:creationId xmlns:a16="http://schemas.microsoft.com/office/drawing/2014/main" id="{47E1B216-2095-83EF-A6F0-0490E6A3F0B7}"/>
                  </a:ext>
                </a:extLst>
              </p:cNvPr>
              <p:cNvSpPr/>
              <p:nvPr/>
            </p:nvSpPr>
            <p:spPr>
              <a:xfrm>
                <a:off x="4049425" y="4321275"/>
                <a:ext cx="113350" cy="113300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4532" extrusionOk="0">
                    <a:moveTo>
                      <a:pt x="1947" y="0"/>
                    </a:moveTo>
                    <a:cubicBezTo>
                      <a:pt x="1675" y="0"/>
                      <a:pt x="1405" y="54"/>
                      <a:pt x="1149" y="162"/>
                    </a:cubicBezTo>
                    <a:cubicBezTo>
                      <a:pt x="703" y="345"/>
                      <a:pt x="267" y="731"/>
                      <a:pt x="41" y="1137"/>
                    </a:cubicBezTo>
                    <a:cubicBezTo>
                      <a:pt x="0" y="1206"/>
                      <a:pt x="25" y="1290"/>
                      <a:pt x="95" y="1325"/>
                    </a:cubicBezTo>
                    <a:cubicBezTo>
                      <a:pt x="116" y="1337"/>
                      <a:pt x="139" y="1343"/>
                      <a:pt x="162" y="1343"/>
                    </a:cubicBezTo>
                    <a:cubicBezTo>
                      <a:pt x="210" y="1343"/>
                      <a:pt x="256" y="1318"/>
                      <a:pt x="283" y="1275"/>
                    </a:cubicBezTo>
                    <a:cubicBezTo>
                      <a:pt x="475" y="919"/>
                      <a:pt x="867" y="578"/>
                      <a:pt x="1258" y="414"/>
                    </a:cubicBezTo>
                    <a:cubicBezTo>
                      <a:pt x="1479" y="322"/>
                      <a:pt x="1713" y="276"/>
                      <a:pt x="1950" y="276"/>
                    </a:cubicBezTo>
                    <a:cubicBezTo>
                      <a:pt x="2210" y="276"/>
                      <a:pt x="2473" y="332"/>
                      <a:pt x="2722" y="444"/>
                    </a:cubicBezTo>
                    <a:cubicBezTo>
                      <a:pt x="3202" y="656"/>
                      <a:pt x="3583" y="1053"/>
                      <a:pt x="3791" y="1553"/>
                    </a:cubicBezTo>
                    <a:cubicBezTo>
                      <a:pt x="4216" y="2581"/>
                      <a:pt x="3777" y="3744"/>
                      <a:pt x="2806" y="4150"/>
                    </a:cubicBezTo>
                    <a:cubicBezTo>
                      <a:pt x="2688" y="4200"/>
                      <a:pt x="2569" y="4234"/>
                      <a:pt x="2445" y="4259"/>
                    </a:cubicBezTo>
                    <a:cubicBezTo>
                      <a:pt x="2371" y="4269"/>
                      <a:pt x="2322" y="4343"/>
                      <a:pt x="2331" y="4417"/>
                    </a:cubicBezTo>
                    <a:cubicBezTo>
                      <a:pt x="2346" y="4481"/>
                      <a:pt x="2400" y="4531"/>
                      <a:pt x="2470" y="4531"/>
                    </a:cubicBezTo>
                    <a:cubicBezTo>
                      <a:pt x="2475" y="4531"/>
                      <a:pt x="2485" y="4531"/>
                      <a:pt x="2494" y="4526"/>
                    </a:cubicBezTo>
                    <a:cubicBezTo>
                      <a:pt x="2638" y="4501"/>
                      <a:pt x="2777" y="4462"/>
                      <a:pt x="2916" y="4403"/>
                    </a:cubicBezTo>
                    <a:cubicBezTo>
                      <a:pt x="4024" y="3942"/>
                      <a:pt x="4533" y="2616"/>
                      <a:pt x="4044" y="1443"/>
                    </a:cubicBezTo>
                    <a:cubicBezTo>
                      <a:pt x="3811" y="879"/>
                      <a:pt x="3380" y="434"/>
                      <a:pt x="2836" y="192"/>
                    </a:cubicBezTo>
                    <a:cubicBezTo>
                      <a:pt x="2548" y="65"/>
                      <a:pt x="2247" y="0"/>
                      <a:pt x="1947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116;p36">
                <a:extLst>
                  <a:ext uri="{FF2B5EF4-FFF2-40B4-BE49-F238E27FC236}">
                    <a16:creationId xmlns:a16="http://schemas.microsoft.com/office/drawing/2014/main" id="{EFF552D5-81C3-9CBA-AF4D-E22F10EA37B2}"/>
                  </a:ext>
                </a:extLst>
              </p:cNvPr>
              <p:cNvSpPr/>
              <p:nvPr/>
            </p:nvSpPr>
            <p:spPr>
              <a:xfrm>
                <a:off x="4032725" y="4139875"/>
                <a:ext cx="395250" cy="328725"/>
              </a:xfrm>
              <a:custGeom>
                <a:avLst/>
                <a:gdLst/>
                <a:ahLst/>
                <a:cxnLst/>
                <a:rect l="l" t="t" r="r" b="b"/>
                <a:pathLst>
                  <a:path w="15810" h="13149" extrusionOk="0">
                    <a:moveTo>
                      <a:pt x="1792" y="272"/>
                    </a:moveTo>
                    <a:cubicBezTo>
                      <a:pt x="2895" y="272"/>
                      <a:pt x="4053" y="1149"/>
                      <a:pt x="4493" y="2316"/>
                    </a:cubicBezTo>
                    <a:cubicBezTo>
                      <a:pt x="4509" y="2366"/>
                      <a:pt x="4553" y="2401"/>
                      <a:pt x="4607" y="2405"/>
                    </a:cubicBezTo>
                    <a:cubicBezTo>
                      <a:pt x="4662" y="2405"/>
                      <a:pt x="4712" y="2380"/>
                      <a:pt x="4736" y="2336"/>
                    </a:cubicBezTo>
                    <a:cubicBezTo>
                      <a:pt x="4942" y="2005"/>
                      <a:pt x="5350" y="1817"/>
                      <a:pt x="5771" y="1817"/>
                    </a:cubicBezTo>
                    <a:cubicBezTo>
                      <a:pt x="5967" y="1817"/>
                      <a:pt x="6167" y="1858"/>
                      <a:pt x="6349" y="1945"/>
                    </a:cubicBezTo>
                    <a:cubicBezTo>
                      <a:pt x="6868" y="2193"/>
                      <a:pt x="7265" y="2766"/>
                      <a:pt x="7373" y="3444"/>
                    </a:cubicBezTo>
                    <a:cubicBezTo>
                      <a:pt x="7384" y="3499"/>
                      <a:pt x="7423" y="3543"/>
                      <a:pt x="7473" y="3554"/>
                    </a:cubicBezTo>
                    <a:cubicBezTo>
                      <a:pt x="7485" y="3557"/>
                      <a:pt x="7496" y="3558"/>
                      <a:pt x="7508" y="3558"/>
                    </a:cubicBezTo>
                    <a:cubicBezTo>
                      <a:pt x="7549" y="3558"/>
                      <a:pt x="7588" y="3539"/>
                      <a:pt x="7615" y="3509"/>
                    </a:cubicBezTo>
                    <a:cubicBezTo>
                      <a:pt x="7903" y="3148"/>
                      <a:pt x="8225" y="2782"/>
                      <a:pt x="8631" y="2549"/>
                    </a:cubicBezTo>
                    <a:cubicBezTo>
                      <a:pt x="8893" y="2401"/>
                      <a:pt x="9172" y="2325"/>
                      <a:pt x="9433" y="2325"/>
                    </a:cubicBezTo>
                    <a:cubicBezTo>
                      <a:pt x="9600" y="2325"/>
                      <a:pt x="9759" y="2356"/>
                      <a:pt x="9901" y="2420"/>
                    </a:cubicBezTo>
                    <a:cubicBezTo>
                      <a:pt x="10333" y="2608"/>
                      <a:pt x="10639" y="3113"/>
                      <a:pt x="10684" y="3696"/>
                    </a:cubicBezTo>
                    <a:cubicBezTo>
                      <a:pt x="10689" y="3762"/>
                      <a:pt x="10733" y="3810"/>
                      <a:pt x="10798" y="3826"/>
                    </a:cubicBezTo>
                    <a:cubicBezTo>
                      <a:pt x="10805" y="3827"/>
                      <a:pt x="10811" y="3827"/>
                      <a:pt x="10818" y="3827"/>
                    </a:cubicBezTo>
                    <a:cubicBezTo>
                      <a:pt x="10871" y="3827"/>
                      <a:pt x="10924" y="3795"/>
                      <a:pt x="10947" y="3746"/>
                    </a:cubicBezTo>
                    <a:cubicBezTo>
                      <a:pt x="11392" y="2762"/>
                      <a:pt x="12484" y="2079"/>
                      <a:pt x="13727" y="2010"/>
                    </a:cubicBezTo>
                    <a:cubicBezTo>
                      <a:pt x="13798" y="2005"/>
                      <a:pt x="13868" y="2003"/>
                      <a:pt x="13935" y="2003"/>
                    </a:cubicBezTo>
                    <a:cubicBezTo>
                      <a:pt x="14080" y="2003"/>
                      <a:pt x="14216" y="2013"/>
                      <a:pt x="14341" y="2034"/>
                    </a:cubicBezTo>
                    <a:cubicBezTo>
                      <a:pt x="14503" y="2063"/>
                      <a:pt x="14652" y="2108"/>
                      <a:pt x="14781" y="2168"/>
                    </a:cubicBezTo>
                    <a:cubicBezTo>
                      <a:pt x="15112" y="2321"/>
                      <a:pt x="15360" y="2608"/>
                      <a:pt x="15414" y="2910"/>
                    </a:cubicBezTo>
                    <a:cubicBezTo>
                      <a:pt x="15513" y="3429"/>
                      <a:pt x="15137" y="3904"/>
                      <a:pt x="14766" y="4365"/>
                    </a:cubicBezTo>
                    <a:cubicBezTo>
                      <a:pt x="14702" y="4449"/>
                      <a:pt x="14637" y="4528"/>
                      <a:pt x="14578" y="4607"/>
                    </a:cubicBezTo>
                    <a:cubicBezTo>
                      <a:pt x="14177" y="5127"/>
                      <a:pt x="13880" y="5735"/>
                      <a:pt x="13717" y="6374"/>
                    </a:cubicBezTo>
                    <a:cubicBezTo>
                      <a:pt x="13613" y="6760"/>
                      <a:pt x="13564" y="7165"/>
                      <a:pt x="13509" y="7551"/>
                    </a:cubicBezTo>
                    <a:cubicBezTo>
                      <a:pt x="13470" y="7868"/>
                      <a:pt x="13425" y="8195"/>
                      <a:pt x="13356" y="8512"/>
                    </a:cubicBezTo>
                    <a:cubicBezTo>
                      <a:pt x="12936" y="10456"/>
                      <a:pt x="11659" y="12020"/>
                      <a:pt x="10109" y="12495"/>
                    </a:cubicBezTo>
                    <a:cubicBezTo>
                      <a:pt x="9283" y="12748"/>
                      <a:pt x="8430" y="12873"/>
                      <a:pt x="7589" y="12873"/>
                    </a:cubicBezTo>
                    <a:cubicBezTo>
                      <a:pt x="6114" y="12873"/>
                      <a:pt x="4677" y="12489"/>
                      <a:pt x="3489" y="11742"/>
                    </a:cubicBezTo>
                    <a:cubicBezTo>
                      <a:pt x="2010" y="10817"/>
                      <a:pt x="1060" y="9426"/>
                      <a:pt x="807" y="7829"/>
                    </a:cubicBezTo>
                    <a:cubicBezTo>
                      <a:pt x="709" y="7195"/>
                      <a:pt x="871" y="6527"/>
                      <a:pt x="1060" y="5909"/>
                    </a:cubicBezTo>
                    <a:cubicBezTo>
                      <a:pt x="1090" y="5815"/>
                      <a:pt x="1119" y="5726"/>
                      <a:pt x="1149" y="5632"/>
                    </a:cubicBezTo>
                    <a:cubicBezTo>
                      <a:pt x="1307" y="5141"/>
                      <a:pt x="1470" y="4642"/>
                      <a:pt x="1371" y="4123"/>
                    </a:cubicBezTo>
                    <a:cubicBezTo>
                      <a:pt x="1262" y="3513"/>
                      <a:pt x="946" y="2821"/>
                      <a:pt x="565" y="2355"/>
                    </a:cubicBezTo>
                    <a:cubicBezTo>
                      <a:pt x="391" y="2138"/>
                      <a:pt x="288" y="1529"/>
                      <a:pt x="510" y="1015"/>
                    </a:cubicBezTo>
                    <a:cubicBezTo>
                      <a:pt x="644" y="708"/>
                      <a:pt x="951" y="327"/>
                      <a:pt x="1654" y="277"/>
                    </a:cubicBezTo>
                    <a:cubicBezTo>
                      <a:pt x="1698" y="277"/>
                      <a:pt x="1748" y="272"/>
                      <a:pt x="1792" y="272"/>
                    </a:cubicBezTo>
                    <a:close/>
                    <a:moveTo>
                      <a:pt x="1796" y="1"/>
                    </a:moveTo>
                    <a:cubicBezTo>
                      <a:pt x="1743" y="1"/>
                      <a:pt x="1688" y="1"/>
                      <a:pt x="1634" y="5"/>
                    </a:cubicBezTo>
                    <a:cubicBezTo>
                      <a:pt x="798" y="60"/>
                      <a:pt x="421" y="525"/>
                      <a:pt x="258" y="905"/>
                    </a:cubicBezTo>
                    <a:cubicBezTo>
                      <a:pt x="1" y="1490"/>
                      <a:pt x="99" y="2218"/>
                      <a:pt x="352" y="2529"/>
                    </a:cubicBezTo>
                    <a:cubicBezTo>
                      <a:pt x="704" y="2960"/>
                      <a:pt x="995" y="3607"/>
                      <a:pt x="1099" y="4171"/>
                    </a:cubicBezTo>
                    <a:cubicBezTo>
                      <a:pt x="1184" y="4623"/>
                      <a:pt x="1030" y="5092"/>
                      <a:pt x="887" y="5548"/>
                    </a:cubicBezTo>
                    <a:cubicBezTo>
                      <a:pt x="857" y="5641"/>
                      <a:pt x="823" y="5735"/>
                      <a:pt x="798" y="5824"/>
                    </a:cubicBezTo>
                    <a:cubicBezTo>
                      <a:pt x="599" y="6482"/>
                      <a:pt x="426" y="7181"/>
                      <a:pt x="535" y="7873"/>
                    </a:cubicBezTo>
                    <a:cubicBezTo>
                      <a:pt x="798" y="9551"/>
                      <a:pt x="1792" y="11010"/>
                      <a:pt x="3340" y="11979"/>
                    </a:cubicBezTo>
                    <a:cubicBezTo>
                      <a:pt x="4578" y="12751"/>
                      <a:pt x="6062" y="13148"/>
                      <a:pt x="7592" y="13148"/>
                    </a:cubicBezTo>
                    <a:cubicBezTo>
                      <a:pt x="8457" y="13148"/>
                      <a:pt x="9337" y="13019"/>
                      <a:pt x="10189" y="12757"/>
                    </a:cubicBezTo>
                    <a:cubicBezTo>
                      <a:pt x="11831" y="12253"/>
                      <a:pt x="13183" y="10609"/>
                      <a:pt x="13628" y="8571"/>
                    </a:cubicBezTo>
                    <a:cubicBezTo>
                      <a:pt x="13697" y="8245"/>
                      <a:pt x="13742" y="7907"/>
                      <a:pt x="13786" y="7586"/>
                    </a:cubicBezTo>
                    <a:cubicBezTo>
                      <a:pt x="13836" y="7205"/>
                      <a:pt x="13886" y="6814"/>
                      <a:pt x="13984" y="6443"/>
                    </a:cubicBezTo>
                    <a:cubicBezTo>
                      <a:pt x="14138" y="5845"/>
                      <a:pt x="14420" y="5265"/>
                      <a:pt x="14795" y="4776"/>
                    </a:cubicBezTo>
                    <a:cubicBezTo>
                      <a:pt x="14855" y="4696"/>
                      <a:pt x="14919" y="4617"/>
                      <a:pt x="14984" y="4538"/>
                    </a:cubicBezTo>
                    <a:cubicBezTo>
                      <a:pt x="15370" y="4053"/>
                      <a:pt x="15810" y="3504"/>
                      <a:pt x="15686" y="2860"/>
                    </a:cubicBezTo>
                    <a:cubicBezTo>
                      <a:pt x="15612" y="2465"/>
                      <a:pt x="15316" y="2113"/>
                      <a:pt x="14900" y="1915"/>
                    </a:cubicBezTo>
                    <a:cubicBezTo>
                      <a:pt x="14747" y="1846"/>
                      <a:pt x="14573" y="1791"/>
                      <a:pt x="14390" y="1762"/>
                    </a:cubicBezTo>
                    <a:cubicBezTo>
                      <a:pt x="14245" y="1738"/>
                      <a:pt x="14089" y="1726"/>
                      <a:pt x="13925" y="1726"/>
                    </a:cubicBezTo>
                    <a:cubicBezTo>
                      <a:pt x="13855" y="1726"/>
                      <a:pt x="13784" y="1728"/>
                      <a:pt x="13712" y="1732"/>
                    </a:cubicBezTo>
                    <a:cubicBezTo>
                      <a:pt x="12520" y="1802"/>
                      <a:pt x="11456" y="2396"/>
                      <a:pt x="10892" y="3271"/>
                    </a:cubicBezTo>
                    <a:cubicBezTo>
                      <a:pt x="10753" y="2766"/>
                      <a:pt x="10431" y="2351"/>
                      <a:pt x="10015" y="2168"/>
                    </a:cubicBezTo>
                    <a:cubicBezTo>
                      <a:pt x="9836" y="2089"/>
                      <a:pt x="9638" y="2050"/>
                      <a:pt x="9433" y="2050"/>
                    </a:cubicBezTo>
                    <a:cubicBezTo>
                      <a:pt x="9122" y="2050"/>
                      <a:pt x="8795" y="2139"/>
                      <a:pt x="8492" y="2312"/>
                    </a:cubicBezTo>
                    <a:cubicBezTo>
                      <a:pt x="8136" y="2515"/>
                      <a:pt x="7839" y="2806"/>
                      <a:pt x="7581" y="3113"/>
                    </a:cubicBezTo>
                    <a:cubicBezTo>
                      <a:pt x="7403" y="2474"/>
                      <a:pt x="6992" y="1945"/>
                      <a:pt x="6468" y="1698"/>
                    </a:cubicBezTo>
                    <a:cubicBezTo>
                      <a:pt x="6245" y="1591"/>
                      <a:pt x="6004" y="1541"/>
                      <a:pt x="5768" y="1541"/>
                    </a:cubicBezTo>
                    <a:cubicBezTo>
                      <a:pt x="5344" y="1541"/>
                      <a:pt x="4933" y="1703"/>
                      <a:pt x="4657" y="1994"/>
                    </a:cubicBezTo>
                    <a:cubicBezTo>
                      <a:pt x="4118" y="822"/>
                      <a:pt x="2949" y="1"/>
                      <a:pt x="1796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117;p36">
                <a:extLst>
                  <a:ext uri="{FF2B5EF4-FFF2-40B4-BE49-F238E27FC236}">
                    <a16:creationId xmlns:a16="http://schemas.microsoft.com/office/drawing/2014/main" id="{DA6087B9-145B-4E90-E7D6-B55A9EB99002}"/>
                  </a:ext>
                </a:extLst>
              </p:cNvPr>
              <p:cNvSpPr/>
              <p:nvPr/>
            </p:nvSpPr>
            <p:spPr>
              <a:xfrm>
                <a:off x="4223475" y="4304225"/>
                <a:ext cx="223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792" extrusionOk="0">
                    <a:moveTo>
                      <a:pt x="443" y="1"/>
                    </a:moveTo>
                    <a:cubicBezTo>
                      <a:pt x="226" y="1"/>
                      <a:pt x="39" y="153"/>
                      <a:pt x="21" y="354"/>
                    </a:cubicBezTo>
                    <a:cubicBezTo>
                      <a:pt x="1" y="572"/>
                      <a:pt x="174" y="764"/>
                      <a:pt x="412" y="789"/>
                    </a:cubicBezTo>
                    <a:cubicBezTo>
                      <a:pt x="425" y="791"/>
                      <a:pt x="438" y="791"/>
                      <a:pt x="452" y="791"/>
                    </a:cubicBezTo>
                    <a:cubicBezTo>
                      <a:pt x="668" y="791"/>
                      <a:pt x="853" y="638"/>
                      <a:pt x="871" y="433"/>
                    </a:cubicBezTo>
                    <a:cubicBezTo>
                      <a:pt x="892" y="216"/>
                      <a:pt x="718" y="22"/>
                      <a:pt x="481" y="2"/>
                    </a:cubicBezTo>
                    <a:cubicBezTo>
                      <a:pt x="468" y="1"/>
                      <a:pt x="455" y="1"/>
                      <a:pt x="443" y="1"/>
                    </a:cubicBezTo>
                    <a:close/>
                  </a:path>
                </a:pathLst>
              </a:custGeom>
              <a:solidFill>
                <a:srgbClr val="FF7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118;p36">
                <a:extLst>
                  <a:ext uri="{FF2B5EF4-FFF2-40B4-BE49-F238E27FC236}">
                    <a16:creationId xmlns:a16="http://schemas.microsoft.com/office/drawing/2014/main" id="{08D14C1E-93E8-78E2-047A-2AE6459A6634}"/>
                  </a:ext>
                </a:extLst>
              </p:cNvPr>
              <p:cNvSpPr/>
              <p:nvPr/>
            </p:nvSpPr>
            <p:spPr>
              <a:xfrm>
                <a:off x="4221025" y="4301875"/>
                <a:ext cx="268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978" extrusionOk="0">
                    <a:moveTo>
                      <a:pt x="540" y="184"/>
                    </a:moveTo>
                    <a:cubicBezTo>
                      <a:pt x="550" y="184"/>
                      <a:pt x="559" y="184"/>
                      <a:pt x="569" y="185"/>
                    </a:cubicBezTo>
                    <a:cubicBezTo>
                      <a:pt x="663" y="196"/>
                      <a:pt x="743" y="235"/>
                      <a:pt x="802" y="299"/>
                    </a:cubicBezTo>
                    <a:cubicBezTo>
                      <a:pt x="855" y="363"/>
                      <a:pt x="885" y="443"/>
                      <a:pt x="876" y="522"/>
                    </a:cubicBezTo>
                    <a:cubicBezTo>
                      <a:pt x="871" y="601"/>
                      <a:pt x="832" y="671"/>
                      <a:pt x="762" y="720"/>
                    </a:cubicBezTo>
                    <a:cubicBezTo>
                      <a:pt x="702" y="767"/>
                      <a:pt x="632" y="792"/>
                      <a:pt x="553" y="792"/>
                    </a:cubicBezTo>
                    <a:cubicBezTo>
                      <a:pt x="540" y="792"/>
                      <a:pt x="528" y="791"/>
                      <a:pt x="515" y="790"/>
                    </a:cubicBezTo>
                    <a:cubicBezTo>
                      <a:pt x="332" y="774"/>
                      <a:pt x="193" y="626"/>
                      <a:pt x="208" y="458"/>
                    </a:cubicBezTo>
                    <a:cubicBezTo>
                      <a:pt x="222" y="303"/>
                      <a:pt x="369" y="184"/>
                      <a:pt x="540" y="184"/>
                    </a:cubicBezTo>
                    <a:close/>
                    <a:moveTo>
                      <a:pt x="540" y="0"/>
                    </a:moveTo>
                    <a:cubicBezTo>
                      <a:pt x="274" y="0"/>
                      <a:pt x="48" y="191"/>
                      <a:pt x="24" y="443"/>
                    </a:cubicBezTo>
                    <a:cubicBezTo>
                      <a:pt x="0" y="710"/>
                      <a:pt x="213" y="948"/>
                      <a:pt x="499" y="972"/>
                    </a:cubicBezTo>
                    <a:cubicBezTo>
                      <a:pt x="515" y="977"/>
                      <a:pt x="535" y="977"/>
                      <a:pt x="549" y="977"/>
                    </a:cubicBezTo>
                    <a:cubicBezTo>
                      <a:pt x="668" y="977"/>
                      <a:pt x="782" y="938"/>
                      <a:pt x="876" y="868"/>
                    </a:cubicBezTo>
                    <a:cubicBezTo>
                      <a:pt x="985" y="785"/>
                      <a:pt x="1049" y="666"/>
                      <a:pt x="1058" y="537"/>
                    </a:cubicBezTo>
                    <a:cubicBezTo>
                      <a:pt x="1074" y="408"/>
                      <a:pt x="1029" y="280"/>
                      <a:pt x="940" y="176"/>
                    </a:cubicBezTo>
                    <a:cubicBezTo>
                      <a:pt x="851" y="77"/>
                      <a:pt x="722" y="18"/>
                      <a:pt x="588" y="2"/>
                    </a:cubicBezTo>
                    <a:cubicBezTo>
                      <a:pt x="572" y="1"/>
                      <a:pt x="556" y="0"/>
                      <a:pt x="540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19;p36">
                <a:extLst>
                  <a:ext uri="{FF2B5EF4-FFF2-40B4-BE49-F238E27FC236}">
                    <a16:creationId xmlns:a16="http://schemas.microsoft.com/office/drawing/2014/main" id="{554D3184-87C6-397B-5597-778E3B589A4B}"/>
                  </a:ext>
                </a:extLst>
              </p:cNvPr>
              <p:cNvSpPr/>
              <p:nvPr/>
            </p:nvSpPr>
            <p:spPr>
              <a:xfrm>
                <a:off x="4197650" y="4325125"/>
                <a:ext cx="6085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2434" h="992" extrusionOk="0">
                    <a:moveTo>
                      <a:pt x="112" y="0"/>
                    </a:moveTo>
                    <a:cubicBezTo>
                      <a:pt x="56" y="0"/>
                      <a:pt x="1" y="57"/>
                      <a:pt x="29" y="122"/>
                    </a:cubicBezTo>
                    <a:cubicBezTo>
                      <a:pt x="217" y="577"/>
                      <a:pt x="673" y="924"/>
                      <a:pt x="1162" y="983"/>
                    </a:cubicBezTo>
                    <a:cubicBezTo>
                      <a:pt x="1209" y="989"/>
                      <a:pt x="1257" y="991"/>
                      <a:pt x="1305" y="991"/>
                    </a:cubicBezTo>
                    <a:cubicBezTo>
                      <a:pt x="1769" y="991"/>
                      <a:pt x="2248" y="734"/>
                      <a:pt x="2409" y="290"/>
                    </a:cubicBezTo>
                    <a:cubicBezTo>
                      <a:pt x="2433" y="227"/>
                      <a:pt x="2380" y="172"/>
                      <a:pt x="2323" y="172"/>
                    </a:cubicBezTo>
                    <a:cubicBezTo>
                      <a:pt x="2299" y="172"/>
                      <a:pt x="2275" y="182"/>
                      <a:pt x="2256" y="205"/>
                    </a:cubicBezTo>
                    <a:cubicBezTo>
                      <a:pt x="2002" y="497"/>
                      <a:pt x="1689" y="622"/>
                      <a:pt x="1371" y="622"/>
                    </a:cubicBezTo>
                    <a:cubicBezTo>
                      <a:pt x="937" y="622"/>
                      <a:pt x="493" y="390"/>
                      <a:pt x="173" y="27"/>
                    </a:cubicBezTo>
                    <a:cubicBezTo>
                      <a:pt x="155" y="8"/>
                      <a:pt x="134" y="0"/>
                      <a:pt x="112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120;p36">
                <a:extLst>
                  <a:ext uri="{FF2B5EF4-FFF2-40B4-BE49-F238E27FC236}">
                    <a16:creationId xmlns:a16="http://schemas.microsoft.com/office/drawing/2014/main" id="{EF1D47D6-48AA-1ADB-7D32-A512EE3C6662}"/>
                  </a:ext>
                </a:extLst>
              </p:cNvPr>
              <p:cNvSpPr/>
              <p:nvPr/>
            </p:nvSpPr>
            <p:spPr>
              <a:xfrm>
                <a:off x="3951325" y="4560100"/>
                <a:ext cx="237300" cy="333525"/>
              </a:xfrm>
              <a:custGeom>
                <a:avLst/>
                <a:gdLst/>
                <a:ahLst/>
                <a:cxnLst/>
                <a:rect l="l" t="t" r="r" b="b"/>
                <a:pathLst>
                  <a:path w="9492" h="13341" extrusionOk="0">
                    <a:moveTo>
                      <a:pt x="1136" y="1"/>
                    </a:moveTo>
                    <a:cubicBezTo>
                      <a:pt x="906" y="1"/>
                      <a:pt x="677" y="12"/>
                      <a:pt x="451" y="35"/>
                    </a:cubicBezTo>
                    <a:cubicBezTo>
                      <a:pt x="1525" y="906"/>
                      <a:pt x="2019" y="2430"/>
                      <a:pt x="1668" y="3771"/>
                    </a:cubicBezTo>
                    <a:cubicBezTo>
                      <a:pt x="1436" y="4657"/>
                      <a:pt x="882" y="5424"/>
                      <a:pt x="521" y="6269"/>
                    </a:cubicBezTo>
                    <a:cubicBezTo>
                      <a:pt x="160" y="7111"/>
                      <a:pt x="0" y="8071"/>
                      <a:pt x="249" y="8957"/>
                    </a:cubicBezTo>
                    <a:cubicBezTo>
                      <a:pt x="664" y="10471"/>
                      <a:pt x="2227" y="11485"/>
                      <a:pt x="3791" y="11574"/>
                    </a:cubicBezTo>
                    <a:cubicBezTo>
                      <a:pt x="3885" y="11579"/>
                      <a:pt x="3979" y="11581"/>
                      <a:pt x="4073" y="11581"/>
                    </a:cubicBezTo>
                    <a:cubicBezTo>
                      <a:pt x="4730" y="11581"/>
                      <a:pt x="5384" y="11474"/>
                      <a:pt x="6038" y="11426"/>
                    </a:cubicBezTo>
                    <a:cubicBezTo>
                      <a:pt x="6214" y="11413"/>
                      <a:pt x="6392" y="11405"/>
                      <a:pt x="6570" y="11405"/>
                    </a:cubicBezTo>
                    <a:cubicBezTo>
                      <a:pt x="7149" y="11405"/>
                      <a:pt x="7728" y="11488"/>
                      <a:pt x="8235" y="11757"/>
                    </a:cubicBezTo>
                    <a:cubicBezTo>
                      <a:pt x="8848" y="12079"/>
                      <a:pt x="9313" y="12668"/>
                      <a:pt x="9491" y="13340"/>
                    </a:cubicBezTo>
                    <a:cubicBezTo>
                      <a:pt x="9239" y="12138"/>
                      <a:pt x="8987" y="10931"/>
                      <a:pt x="8462" y="9823"/>
                    </a:cubicBezTo>
                    <a:cubicBezTo>
                      <a:pt x="7938" y="8715"/>
                      <a:pt x="7116" y="7705"/>
                      <a:pt x="6002" y="7195"/>
                    </a:cubicBezTo>
                    <a:cubicBezTo>
                      <a:pt x="5890" y="7146"/>
                      <a:pt x="5771" y="7096"/>
                      <a:pt x="5696" y="6997"/>
                    </a:cubicBezTo>
                    <a:cubicBezTo>
                      <a:pt x="5632" y="6913"/>
                      <a:pt x="5612" y="6804"/>
                      <a:pt x="5602" y="6696"/>
                    </a:cubicBezTo>
                    <a:cubicBezTo>
                      <a:pt x="5557" y="6091"/>
                      <a:pt x="5899" y="5538"/>
                      <a:pt x="6116" y="4974"/>
                    </a:cubicBezTo>
                    <a:cubicBezTo>
                      <a:pt x="6557" y="3816"/>
                      <a:pt x="6424" y="2385"/>
                      <a:pt x="5557" y="1500"/>
                    </a:cubicBezTo>
                    <a:cubicBezTo>
                      <a:pt x="5207" y="1138"/>
                      <a:pt x="4761" y="891"/>
                      <a:pt x="4301" y="688"/>
                    </a:cubicBezTo>
                    <a:cubicBezTo>
                      <a:pt x="3296" y="241"/>
                      <a:pt x="2201" y="1"/>
                      <a:pt x="1136" y="1"/>
                    </a:cubicBezTo>
                    <a:close/>
                  </a:path>
                </a:pathLst>
              </a:custGeom>
              <a:solidFill>
                <a:srgbClr val="00B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121;p36">
                <a:extLst>
                  <a:ext uri="{FF2B5EF4-FFF2-40B4-BE49-F238E27FC236}">
                    <a16:creationId xmlns:a16="http://schemas.microsoft.com/office/drawing/2014/main" id="{E128D1DD-D31B-BE06-1194-4316D80484BF}"/>
                  </a:ext>
                </a:extLst>
              </p:cNvPr>
              <p:cNvSpPr/>
              <p:nvPr/>
            </p:nvSpPr>
            <p:spPr>
              <a:xfrm>
                <a:off x="3946750" y="4556650"/>
                <a:ext cx="2455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3618" extrusionOk="0">
                    <a:moveTo>
                      <a:pt x="1320" y="278"/>
                    </a:moveTo>
                    <a:cubicBezTo>
                      <a:pt x="2361" y="278"/>
                      <a:pt x="3443" y="510"/>
                      <a:pt x="4429" y="949"/>
                    </a:cubicBezTo>
                    <a:cubicBezTo>
                      <a:pt x="4968" y="1187"/>
                      <a:pt x="5354" y="1440"/>
                      <a:pt x="5642" y="1732"/>
                    </a:cubicBezTo>
                    <a:cubicBezTo>
                      <a:pt x="6413" y="2523"/>
                      <a:pt x="6626" y="3859"/>
                      <a:pt x="6171" y="5062"/>
                    </a:cubicBezTo>
                    <a:cubicBezTo>
                      <a:pt x="6117" y="5195"/>
                      <a:pt x="6057" y="5334"/>
                      <a:pt x="5998" y="5468"/>
                    </a:cubicBezTo>
                    <a:cubicBezTo>
                      <a:pt x="5810" y="5903"/>
                      <a:pt x="5612" y="6353"/>
                      <a:pt x="5646" y="6848"/>
                    </a:cubicBezTo>
                    <a:cubicBezTo>
                      <a:pt x="5657" y="6947"/>
                      <a:pt x="5676" y="7095"/>
                      <a:pt x="5770" y="7220"/>
                    </a:cubicBezTo>
                    <a:cubicBezTo>
                      <a:pt x="5859" y="7338"/>
                      <a:pt x="5993" y="7398"/>
                      <a:pt x="6107" y="7447"/>
                    </a:cubicBezTo>
                    <a:lnTo>
                      <a:pt x="6126" y="7457"/>
                    </a:lnTo>
                    <a:cubicBezTo>
                      <a:pt x="7101" y="7903"/>
                      <a:pt x="7953" y="8812"/>
                      <a:pt x="8521" y="10020"/>
                    </a:cubicBezTo>
                    <a:cubicBezTo>
                      <a:pt x="8887" y="10797"/>
                      <a:pt x="9120" y="11628"/>
                      <a:pt x="9313" y="12464"/>
                    </a:cubicBezTo>
                    <a:cubicBezTo>
                      <a:pt x="9085" y="12183"/>
                      <a:pt x="8804" y="11940"/>
                      <a:pt x="8482" y="11772"/>
                    </a:cubicBezTo>
                    <a:cubicBezTo>
                      <a:pt x="7923" y="11480"/>
                      <a:pt x="7290" y="11406"/>
                      <a:pt x="6755" y="11406"/>
                    </a:cubicBezTo>
                    <a:cubicBezTo>
                      <a:pt x="6557" y="11406"/>
                      <a:pt x="6374" y="11415"/>
                      <a:pt x="6210" y="11430"/>
                    </a:cubicBezTo>
                    <a:cubicBezTo>
                      <a:pt x="5978" y="11445"/>
                      <a:pt x="5735" y="11470"/>
                      <a:pt x="5509" y="11495"/>
                    </a:cubicBezTo>
                    <a:cubicBezTo>
                      <a:pt x="5106" y="11538"/>
                      <a:pt x="4691" y="11582"/>
                      <a:pt x="4281" y="11582"/>
                    </a:cubicBezTo>
                    <a:cubicBezTo>
                      <a:pt x="4182" y="11582"/>
                      <a:pt x="4082" y="11579"/>
                      <a:pt x="3984" y="11573"/>
                    </a:cubicBezTo>
                    <a:cubicBezTo>
                      <a:pt x="2376" y="11480"/>
                      <a:pt x="941" y="10426"/>
                      <a:pt x="565" y="9060"/>
                    </a:cubicBezTo>
                    <a:cubicBezTo>
                      <a:pt x="293" y="8070"/>
                      <a:pt x="560" y="7101"/>
                      <a:pt x="832" y="6462"/>
                    </a:cubicBezTo>
                    <a:cubicBezTo>
                      <a:pt x="966" y="6145"/>
                      <a:pt x="1134" y="5834"/>
                      <a:pt x="1293" y="5532"/>
                    </a:cubicBezTo>
                    <a:cubicBezTo>
                      <a:pt x="1560" y="5027"/>
                      <a:pt x="1837" y="4507"/>
                      <a:pt x="1985" y="3943"/>
                    </a:cubicBezTo>
                    <a:cubicBezTo>
                      <a:pt x="2321" y="2667"/>
                      <a:pt x="1901" y="1212"/>
                      <a:pt x="966" y="287"/>
                    </a:cubicBezTo>
                    <a:cubicBezTo>
                      <a:pt x="1083" y="281"/>
                      <a:pt x="1201" y="278"/>
                      <a:pt x="1320" y="278"/>
                    </a:cubicBezTo>
                    <a:close/>
                    <a:moveTo>
                      <a:pt x="1315" y="0"/>
                    </a:moveTo>
                    <a:cubicBezTo>
                      <a:pt x="1081" y="0"/>
                      <a:pt x="848" y="12"/>
                      <a:pt x="619" y="35"/>
                    </a:cubicBezTo>
                    <a:cubicBezTo>
                      <a:pt x="565" y="40"/>
                      <a:pt x="515" y="79"/>
                      <a:pt x="501" y="134"/>
                    </a:cubicBezTo>
                    <a:cubicBezTo>
                      <a:pt x="485" y="183"/>
                      <a:pt x="501" y="243"/>
                      <a:pt x="545" y="277"/>
                    </a:cubicBezTo>
                    <a:cubicBezTo>
                      <a:pt x="1574" y="1113"/>
                      <a:pt x="2054" y="2593"/>
                      <a:pt x="1718" y="3874"/>
                    </a:cubicBezTo>
                    <a:cubicBezTo>
                      <a:pt x="1579" y="4409"/>
                      <a:pt x="1312" y="4913"/>
                      <a:pt x="1049" y="5398"/>
                    </a:cubicBezTo>
                    <a:cubicBezTo>
                      <a:pt x="887" y="5706"/>
                      <a:pt x="718" y="6026"/>
                      <a:pt x="574" y="6353"/>
                    </a:cubicBezTo>
                    <a:cubicBezTo>
                      <a:pt x="288" y="7031"/>
                      <a:pt x="1" y="8065"/>
                      <a:pt x="297" y="9129"/>
                    </a:cubicBezTo>
                    <a:cubicBezTo>
                      <a:pt x="704" y="10609"/>
                      <a:pt x="2247" y="11751"/>
                      <a:pt x="3969" y="11851"/>
                    </a:cubicBezTo>
                    <a:cubicBezTo>
                      <a:pt x="4067" y="11857"/>
                      <a:pt x="4164" y="11859"/>
                      <a:pt x="4262" y="11859"/>
                    </a:cubicBezTo>
                    <a:cubicBezTo>
                      <a:pt x="4689" y="11859"/>
                      <a:pt x="5119" y="11812"/>
                      <a:pt x="5538" y="11772"/>
                    </a:cubicBezTo>
                    <a:cubicBezTo>
                      <a:pt x="5765" y="11747"/>
                      <a:pt x="5998" y="11722"/>
                      <a:pt x="6231" y="11703"/>
                    </a:cubicBezTo>
                    <a:cubicBezTo>
                      <a:pt x="6387" y="11692"/>
                      <a:pt x="6563" y="11683"/>
                      <a:pt x="6751" y="11683"/>
                    </a:cubicBezTo>
                    <a:cubicBezTo>
                      <a:pt x="7256" y="11683"/>
                      <a:pt x="7844" y="11748"/>
                      <a:pt x="8353" y="12019"/>
                    </a:cubicBezTo>
                    <a:cubicBezTo>
                      <a:pt x="8932" y="12320"/>
                      <a:pt x="9373" y="12880"/>
                      <a:pt x="9540" y="13514"/>
                    </a:cubicBezTo>
                    <a:cubicBezTo>
                      <a:pt x="9556" y="13573"/>
                      <a:pt x="9610" y="13617"/>
                      <a:pt x="9674" y="13617"/>
                    </a:cubicBezTo>
                    <a:cubicBezTo>
                      <a:pt x="9684" y="13617"/>
                      <a:pt x="9695" y="13612"/>
                      <a:pt x="9704" y="13612"/>
                    </a:cubicBezTo>
                    <a:cubicBezTo>
                      <a:pt x="9778" y="13592"/>
                      <a:pt x="9823" y="13523"/>
                      <a:pt x="9807" y="13448"/>
                    </a:cubicBezTo>
                    <a:cubicBezTo>
                      <a:pt x="9560" y="12256"/>
                      <a:pt x="9303" y="11029"/>
                      <a:pt x="8768" y="9901"/>
                    </a:cubicBezTo>
                    <a:cubicBezTo>
                      <a:pt x="8175" y="8634"/>
                      <a:pt x="7274" y="7679"/>
                      <a:pt x="6240" y="7209"/>
                    </a:cubicBezTo>
                    <a:lnTo>
                      <a:pt x="6221" y="7200"/>
                    </a:lnTo>
                    <a:cubicBezTo>
                      <a:pt x="6126" y="7154"/>
                      <a:pt x="6037" y="7115"/>
                      <a:pt x="5988" y="7051"/>
                    </a:cubicBezTo>
                    <a:cubicBezTo>
                      <a:pt x="5954" y="7001"/>
                      <a:pt x="5934" y="6932"/>
                      <a:pt x="5924" y="6823"/>
                    </a:cubicBezTo>
                    <a:cubicBezTo>
                      <a:pt x="5894" y="6403"/>
                      <a:pt x="6067" y="6002"/>
                      <a:pt x="6251" y="5581"/>
                    </a:cubicBezTo>
                    <a:cubicBezTo>
                      <a:pt x="6315" y="5443"/>
                      <a:pt x="6374" y="5299"/>
                      <a:pt x="6429" y="5160"/>
                    </a:cubicBezTo>
                    <a:cubicBezTo>
                      <a:pt x="6923" y="3859"/>
                      <a:pt x="6685" y="2404"/>
                      <a:pt x="5840" y="1538"/>
                    </a:cubicBezTo>
                    <a:cubicBezTo>
                      <a:pt x="5523" y="1217"/>
                      <a:pt x="5112" y="949"/>
                      <a:pt x="4543" y="698"/>
                    </a:cubicBezTo>
                    <a:cubicBezTo>
                      <a:pt x="3519" y="242"/>
                      <a:pt x="2394" y="0"/>
                      <a:pt x="1315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22;p36">
                <a:extLst>
                  <a:ext uri="{FF2B5EF4-FFF2-40B4-BE49-F238E27FC236}">
                    <a16:creationId xmlns:a16="http://schemas.microsoft.com/office/drawing/2014/main" id="{450E81BE-7B2C-6764-BD0B-A71566ECF854}"/>
                  </a:ext>
                </a:extLst>
              </p:cNvPr>
              <p:cNvSpPr/>
              <p:nvPr/>
            </p:nvSpPr>
            <p:spPr>
              <a:xfrm>
                <a:off x="3997350" y="4574775"/>
                <a:ext cx="208475" cy="389125"/>
              </a:xfrm>
              <a:custGeom>
                <a:avLst/>
                <a:gdLst/>
                <a:ahLst/>
                <a:cxnLst/>
                <a:rect l="l" t="t" r="r" b="b"/>
                <a:pathLst>
                  <a:path w="8339" h="15565" extrusionOk="0">
                    <a:moveTo>
                      <a:pt x="162" y="0"/>
                    </a:moveTo>
                    <a:cubicBezTo>
                      <a:pt x="108" y="0"/>
                      <a:pt x="57" y="30"/>
                      <a:pt x="35" y="82"/>
                    </a:cubicBezTo>
                    <a:cubicBezTo>
                      <a:pt x="0" y="151"/>
                      <a:pt x="35" y="230"/>
                      <a:pt x="105" y="265"/>
                    </a:cubicBezTo>
                    <a:cubicBezTo>
                      <a:pt x="1035" y="695"/>
                      <a:pt x="2163" y="1323"/>
                      <a:pt x="2588" y="2407"/>
                    </a:cubicBezTo>
                    <a:cubicBezTo>
                      <a:pt x="3058" y="3599"/>
                      <a:pt x="2519" y="4926"/>
                      <a:pt x="1985" y="5826"/>
                    </a:cubicBezTo>
                    <a:lnTo>
                      <a:pt x="1925" y="5931"/>
                    </a:lnTo>
                    <a:cubicBezTo>
                      <a:pt x="1678" y="6336"/>
                      <a:pt x="1425" y="6762"/>
                      <a:pt x="1450" y="7251"/>
                    </a:cubicBezTo>
                    <a:cubicBezTo>
                      <a:pt x="1470" y="7795"/>
                      <a:pt x="1846" y="8315"/>
                      <a:pt x="2460" y="8647"/>
                    </a:cubicBezTo>
                    <a:cubicBezTo>
                      <a:pt x="2802" y="8834"/>
                      <a:pt x="3177" y="8948"/>
                      <a:pt x="3538" y="9057"/>
                    </a:cubicBezTo>
                    <a:cubicBezTo>
                      <a:pt x="3702" y="9107"/>
                      <a:pt x="3875" y="9156"/>
                      <a:pt x="4038" y="9215"/>
                    </a:cubicBezTo>
                    <a:cubicBezTo>
                      <a:pt x="5285" y="9651"/>
                      <a:pt x="6358" y="10512"/>
                      <a:pt x="7057" y="11636"/>
                    </a:cubicBezTo>
                    <a:cubicBezTo>
                      <a:pt x="7760" y="12759"/>
                      <a:pt x="8057" y="14100"/>
                      <a:pt x="7902" y="15411"/>
                    </a:cubicBezTo>
                    <a:cubicBezTo>
                      <a:pt x="7893" y="15491"/>
                      <a:pt x="7947" y="15555"/>
                      <a:pt x="8021" y="15564"/>
                    </a:cubicBezTo>
                    <a:lnTo>
                      <a:pt x="8036" y="15564"/>
                    </a:lnTo>
                    <a:cubicBezTo>
                      <a:pt x="8105" y="15564"/>
                      <a:pt x="8165" y="15514"/>
                      <a:pt x="8175" y="15445"/>
                    </a:cubicBezTo>
                    <a:cubicBezTo>
                      <a:pt x="8338" y="14070"/>
                      <a:pt x="8027" y="12664"/>
                      <a:pt x="7294" y="11487"/>
                    </a:cubicBezTo>
                    <a:cubicBezTo>
                      <a:pt x="6557" y="10314"/>
                      <a:pt x="5433" y="9414"/>
                      <a:pt x="4127" y="8953"/>
                    </a:cubicBezTo>
                    <a:cubicBezTo>
                      <a:pt x="3960" y="8894"/>
                      <a:pt x="3786" y="8845"/>
                      <a:pt x="3618" y="8790"/>
                    </a:cubicBezTo>
                    <a:cubicBezTo>
                      <a:pt x="3252" y="8681"/>
                      <a:pt x="2910" y="8578"/>
                      <a:pt x="2588" y="8404"/>
                    </a:cubicBezTo>
                    <a:cubicBezTo>
                      <a:pt x="2188" y="8187"/>
                      <a:pt x="1747" y="7765"/>
                      <a:pt x="1722" y="7242"/>
                    </a:cubicBezTo>
                    <a:cubicBezTo>
                      <a:pt x="1708" y="6831"/>
                      <a:pt x="1941" y="6445"/>
                      <a:pt x="2163" y="6068"/>
                    </a:cubicBezTo>
                    <a:lnTo>
                      <a:pt x="2222" y="5965"/>
                    </a:lnTo>
                    <a:cubicBezTo>
                      <a:pt x="2791" y="5010"/>
                      <a:pt x="3355" y="3599"/>
                      <a:pt x="2846" y="2303"/>
                    </a:cubicBezTo>
                    <a:cubicBezTo>
                      <a:pt x="2380" y="1131"/>
                      <a:pt x="1198" y="462"/>
                      <a:pt x="219" y="12"/>
                    </a:cubicBezTo>
                    <a:cubicBezTo>
                      <a:pt x="200" y="4"/>
                      <a:pt x="181" y="0"/>
                      <a:pt x="162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123;p36">
                <a:extLst>
                  <a:ext uri="{FF2B5EF4-FFF2-40B4-BE49-F238E27FC236}">
                    <a16:creationId xmlns:a16="http://schemas.microsoft.com/office/drawing/2014/main" id="{9186753F-B258-C530-62D7-36C48620289A}"/>
                  </a:ext>
                </a:extLst>
              </p:cNvPr>
              <p:cNvSpPr/>
              <p:nvPr/>
            </p:nvSpPr>
            <p:spPr>
              <a:xfrm>
                <a:off x="4214350" y="4400275"/>
                <a:ext cx="26237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10495" h="17383" extrusionOk="0">
                    <a:moveTo>
                      <a:pt x="8976" y="1"/>
                    </a:moveTo>
                    <a:cubicBezTo>
                      <a:pt x="7808" y="282"/>
                      <a:pt x="6625" y="569"/>
                      <a:pt x="5576" y="1159"/>
                    </a:cubicBezTo>
                    <a:cubicBezTo>
                      <a:pt x="4527" y="1742"/>
                      <a:pt x="3616" y="2677"/>
                      <a:pt x="3335" y="3845"/>
                    </a:cubicBezTo>
                    <a:cubicBezTo>
                      <a:pt x="3161" y="4568"/>
                      <a:pt x="3236" y="5340"/>
                      <a:pt x="3478" y="6047"/>
                    </a:cubicBezTo>
                    <a:cubicBezTo>
                      <a:pt x="3602" y="6409"/>
                      <a:pt x="3771" y="6770"/>
                      <a:pt x="3746" y="7151"/>
                    </a:cubicBezTo>
                    <a:cubicBezTo>
                      <a:pt x="3716" y="7650"/>
                      <a:pt x="3360" y="8076"/>
                      <a:pt x="2954" y="8373"/>
                    </a:cubicBezTo>
                    <a:cubicBezTo>
                      <a:pt x="2547" y="8665"/>
                      <a:pt x="2083" y="8867"/>
                      <a:pt x="1677" y="9164"/>
                    </a:cubicBezTo>
                    <a:cubicBezTo>
                      <a:pt x="514" y="10011"/>
                      <a:pt x="0" y="11644"/>
                      <a:pt x="464" y="13000"/>
                    </a:cubicBezTo>
                    <a:cubicBezTo>
                      <a:pt x="643" y="13523"/>
                      <a:pt x="944" y="13994"/>
                      <a:pt x="1133" y="14508"/>
                    </a:cubicBezTo>
                    <a:cubicBezTo>
                      <a:pt x="1464" y="15394"/>
                      <a:pt x="1455" y="16403"/>
                      <a:pt x="1029" y="17383"/>
                    </a:cubicBezTo>
                    <a:cubicBezTo>
                      <a:pt x="1821" y="16958"/>
                      <a:pt x="2627" y="16533"/>
                      <a:pt x="3300" y="15933"/>
                    </a:cubicBezTo>
                    <a:cubicBezTo>
                      <a:pt x="3978" y="15339"/>
                      <a:pt x="4527" y="14558"/>
                      <a:pt x="4671" y="13667"/>
                    </a:cubicBezTo>
                    <a:cubicBezTo>
                      <a:pt x="4740" y="13261"/>
                      <a:pt x="4721" y="12831"/>
                      <a:pt x="4879" y="12450"/>
                    </a:cubicBezTo>
                    <a:cubicBezTo>
                      <a:pt x="5121" y="11861"/>
                      <a:pt x="5735" y="11505"/>
                      <a:pt x="6348" y="11326"/>
                    </a:cubicBezTo>
                    <a:cubicBezTo>
                      <a:pt x="6966" y="11148"/>
                      <a:pt x="7615" y="11100"/>
                      <a:pt x="8218" y="10886"/>
                    </a:cubicBezTo>
                    <a:cubicBezTo>
                      <a:pt x="9382" y="10481"/>
                      <a:pt x="10316" y="9407"/>
                      <a:pt x="10426" y="8179"/>
                    </a:cubicBezTo>
                    <a:cubicBezTo>
                      <a:pt x="10495" y="7383"/>
                      <a:pt x="10232" y="6592"/>
                      <a:pt x="9851" y="5889"/>
                    </a:cubicBezTo>
                    <a:cubicBezTo>
                      <a:pt x="9471" y="5186"/>
                      <a:pt x="8976" y="4557"/>
                      <a:pt x="8530" y="3895"/>
                    </a:cubicBezTo>
                    <a:cubicBezTo>
                      <a:pt x="8218" y="3424"/>
                      <a:pt x="7921" y="2915"/>
                      <a:pt x="7882" y="2351"/>
                    </a:cubicBezTo>
                    <a:cubicBezTo>
                      <a:pt x="7818" y="1480"/>
                      <a:pt x="8391" y="683"/>
                      <a:pt x="8976" y="1"/>
                    </a:cubicBezTo>
                    <a:close/>
                  </a:path>
                </a:pathLst>
              </a:custGeom>
              <a:solidFill>
                <a:srgbClr val="00B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124;p36">
                <a:extLst>
                  <a:ext uri="{FF2B5EF4-FFF2-40B4-BE49-F238E27FC236}">
                    <a16:creationId xmlns:a16="http://schemas.microsoft.com/office/drawing/2014/main" id="{B3E8F2AD-2532-9998-6EA0-EBBF0ABC8398}"/>
                  </a:ext>
                </a:extLst>
              </p:cNvPr>
              <p:cNvSpPr/>
              <p:nvPr/>
            </p:nvSpPr>
            <p:spPr>
              <a:xfrm>
                <a:off x="4210475" y="4396825"/>
                <a:ext cx="269600" cy="441500"/>
              </a:xfrm>
              <a:custGeom>
                <a:avLst/>
                <a:gdLst/>
                <a:ahLst/>
                <a:cxnLst/>
                <a:rect l="l" t="t" r="r" b="b"/>
                <a:pathLst>
                  <a:path w="10784" h="17660" extrusionOk="0">
                    <a:moveTo>
                      <a:pt x="8759" y="365"/>
                    </a:moveTo>
                    <a:lnTo>
                      <a:pt x="8759" y="365"/>
                    </a:lnTo>
                    <a:cubicBezTo>
                      <a:pt x="8270" y="995"/>
                      <a:pt x="7845" y="1717"/>
                      <a:pt x="7898" y="2498"/>
                    </a:cubicBezTo>
                    <a:cubicBezTo>
                      <a:pt x="7938" y="3092"/>
                      <a:pt x="8245" y="3622"/>
                      <a:pt x="8571" y="4112"/>
                    </a:cubicBezTo>
                    <a:cubicBezTo>
                      <a:pt x="8710" y="4314"/>
                      <a:pt x="8854" y="4522"/>
                      <a:pt x="8996" y="4720"/>
                    </a:cubicBezTo>
                    <a:cubicBezTo>
                      <a:pt x="9304" y="5161"/>
                      <a:pt x="9626" y="5616"/>
                      <a:pt x="9887" y="6095"/>
                    </a:cubicBezTo>
                    <a:cubicBezTo>
                      <a:pt x="10313" y="6888"/>
                      <a:pt x="10501" y="7630"/>
                      <a:pt x="10442" y="8303"/>
                    </a:cubicBezTo>
                    <a:cubicBezTo>
                      <a:pt x="10343" y="9431"/>
                      <a:pt x="9472" y="10495"/>
                      <a:pt x="8324" y="10896"/>
                    </a:cubicBezTo>
                    <a:cubicBezTo>
                      <a:pt x="8002" y="11010"/>
                      <a:pt x="7651" y="11078"/>
                      <a:pt x="7315" y="11143"/>
                    </a:cubicBezTo>
                    <a:cubicBezTo>
                      <a:pt x="7032" y="11197"/>
                      <a:pt x="6746" y="11252"/>
                      <a:pt x="6468" y="11331"/>
                    </a:cubicBezTo>
                    <a:cubicBezTo>
                      <a:pt x="6013" y="11464"/>
                      <a:pt x="5207" y="11796"/>
                      <a:pt x="4905" y="12538"/>
                    </a:cubicBezTo>
                    <a:cubicBezTo>
                      <a:pt x="4791" y="12816"/>
                      <a:pt x="4762" y="13108"/>
                      <a:pt x="4737" y="13394"/>
                    </a:cubicBezTo>
                    <a:cubicBezTo>
                      <a:pt x="4721" y="13524"/>
                      <a:pt x="4712" y="13657"/>
                      <a:pt x="4692" y="13785"/>
                    </a:cubicBezTo>
                    <a:cubicBezTo>
                      <a:pt x="4534" y="14765"/>
                      <a:pt x="3880" y="15518"/>
                      <a:pt x="3366" y="15968"/>
                    </a:cubicBezTo>
                    <a:cubicBezTo>
                      <a:pt x="2791" y="16472"/>
                      <a:pt x="2115" y="16863"/>
                      <a:pt x="1446" y="17224"/>
                    </a:cubicBezTo>
                    <a:cubicBezTo>
                      <a:pt x="1738" y="16349"/>
                      <a:pt x="1729" y="15429"/>
                      <a:pt x="1421" y="14597"/>
                    </a:cubicBezTo>
                    <a:cubicBezTo>
                      <a:pt x="1327" y="14349"/>
                      <a:pt x="1208" y="14111"/>
                      <a:pt x="1094" y="13880"/>
                    </a:cubicBezTo>
                    <a:cubicBezTo>
                      <a:pt x="971" y="13627"/>
                      <a:pt x="843" y="13365"/>
                      <a:pt x="749" y="13093"/>
                    </a:cubicBezTo>
                    <a:cubicBezTo>
                      <a:pt x="308" y="11802"/>
                      <a:pt x="808" y="10217"/>
                      <a:pt x="1911" y="9416"/>
                    </a:cubicBezTo>
                    <a:cubicBezTo>
                      <a:pt x="2109" y="9272"/>
                      <a:pt x="2327" y="9144"/>
                      <a:pt x="2540" y="9025"/>
                    </a:cubicBezTo>
                    <a:cubicBezTo>
                      <a:pt x="2757" y="8902"/>
                      <a:pt x="2980" y="8773"/>
                      <a:pt x="3188" y="8619"/>
                    </a:cubicBezTo>
                    <a:cubicBezTo>
                      <a:pt x="3490" y="8402"/>
                      <a:pt x="3999" y="7942"/>
                      <a:pt x="4038" y="7298"/>
                    </a:cubicBezTo>
                    <a:cubicBezTo>
                      <a:pt x="4059" y="6956"/>
                      <a:pt x="3945" y="6641"/>
                      <a:pt x="3831" y="6339"/>
                    </a:cubicBezTo>
                    <a:cubicBezTo>
                      <a:pt x="3807" y="6269"/>
                      <a:pt x="3787" y="6205"/>
                      <a:pt x="3762" y="6141"/>
                    </a:cubicBezTo>
                    <a:cubicBezTo>
                      <a:pt x="3515" y="5408"/>
                      <a:pt x="3465" y="4670"/>
                      <a:pt x="3623" y="4017"/>
                    </a:cubicBezTo>
                    <a:cubicBezTo>
                      <a:pt x="3871" y="2998"/>
                      <a:pt x="4662" y="2053"/>
                      <a:pt x="5801" y="1415"/>
                    </a:cubicBezTo>
                    <a:cubicBezTo>
                      <a:pt x="6716" y="900"/>
                      <a:pt x="7745" y="618"/>
                      <a:pt x="8759" y="365"/>
                    </a:cubicBezTo>
                    <a:close/>
                    <a:moveTo>
                      <a:pt x="9130" y="0"/>
                    </a:moveTo>
                    <a:cubicBezTo>
                      <a:pt x="9119" y="0"/>
                      <a:pt x="9107" y="2"/>
                      <a:pt x="9096" y="4"/>
                    </a:cubicBezTo>
                    <a:cubicBezTo>
                      <a:pt x="7934" y="282"/>
                      <a:pt x="6735" y="573"/>
                      <a:pt x="5662" y="1173"/>
                    </a:cubicBezTo>
                    <a:cubicBezTo>
                      <a:pt x="4460" y="1850"/>
                      <a:pt x="3618" y="2859"/>
                      <a:pt x="3356" y="3948"/>
                    </a:cubicBezTo>
                    <a:cubicBezTo>
                      <a:pt x="3183" y="4661"/>
                      <a:pt x="3232" y="5448"/>
                      <a:pt x="3499" y="6230"/>
                    </a:cubicBezTo>
                    <a:cubicBezTo>
                      <a:pt x="3524" y="6299"/>
                      <a:pt x="3549" y="6363"/>
                      <a:pt x="3574" y="6433"/>
                    </a:cubicBezTo>
                    <a:cubicBezTo>
                      <a:pt x="3677" y="6725"/>
                      <a:pt x="3777" y="6997"/>
                      <a:pt x="3762" y="7278"/>
                    </a:cubicBezTo>
                    <a:cubicBezTo>
                      <a:pt x="3732" y="7808"/>
                      <a:pt x="3287" y="8209"/>
                      <a:pt x="3029" y="8397"/>
                    </a:cubicBezTo>
                    <a:cubicBezTo>
                      <a:pt x="2832" y="8541"/>
                      <a:pt x="2613" y="8664"/>
                      <a:pt x="2401" y="8783"/>
                    </a:cubicBezTo>
                    <a:cubicBezTo>
                      <a:pt x="2183" y="8911"/>
                      <a:pt x="1960" y="9041"/>
                      <a:pt x="1748" y="9194"/>
                    </a:cubicBezTo>
                    <a:cubicBezTo>
                      <a:pt x="530" y="10080"/>
                      <a:pt x="1" y="11757"/>
                      <a:pt x="486" y="13182"/>
                    </a:cubicBezTo>
                    <a:cubicBezTo>
                      <a:pt x="585" y="13469"/>
                      <a:pt x="719" y="13741"/>
                      <a:pt x="847" y="14003"/>
                    </a:cubicBezTo>
                    <a:cubicBezTo>
                      <a:pt x="957" y="14226"/>
                      <a:pt x="1075" y="14458"/>
                      <a:pt x="1159" y="14696"/>
                    </a:cubicBezTo>
                    <a:cubicBezTo>
                      <a:pt x="1485" y="15572"/>
                      <a:pt x="1451" y="16557"/>
                      <a:pt x="1055" y="17466"/>
                    </a:cubicBezTo>
                    <a:cubicBezTo>
                      <a:pt x="1030" y="17521"/>
                      <a:pt x="1046" y="17585"/>
                      <a:pt x="1090" y="17625"/>
                    </a:cubicBezTo>
                    <a:cubicBezTo>
                      <a:pt x="1115" y="17650"/>
                      <a:pt x="1149" y="17660"/>
                      <a:pt x="1184" y="17660"/>
                    </a:cubicBezTo>
                    <a:cubicBezTo>
                      <a:pt x="1204" y="17660"/>
                      <a:pt x="1229" y="17655"/>
                      <a:pt x="1248" y="17644"/>
                    </a:cubicBezTo>
                    <a:cubicBezTo>
                      <a:pt x="2040" y="17219"/>
                      <a:pt x="2857" y="16784"/>
                      <a:pt x="3549" y="16175"/>
                    </a:cubicBezTo>
                    <a:cubicBezTo>
                      <a:pt x="4098" y="15691"/>
                      <a:pt x="4791" y="14894"/>
                      <a:pt x="4965" y="13825"/>
                    </a:cubicBezTo>
                    <a:cubicBezTo>
                      <a:pt x="4984" y="13691"/>
                      <a:pt x="4999" y="13553"/>
                      <a:pt x="5009" y="13419"/>
                    </a:cubicBezTo>
                    <a:cubicBezTo>
                      <a:pt x="5038" y="13142"/>
                      <a:pt x="5059" y="12880"/>
                      <a:pt x="5157" y="12642"/>
                    </a:cubicBezTo>
                    <a:cubicBezTo>
                      <a:pt x="5420" y="12010"/>
                      <a:pt x="6137" y="11717"/>
                      <a:pt x="6543" y="11599"/>
                    </a:cubicBezTo>
                    <a:cubicBezTo>
                      <a:pt x="6810" y="11519"/>
                      <a:pt x="7092" y="11464"/>
                      <a:pt x="7364" y="11410"/>
                    </a:cubicBezTo>
                    <a:cubicBezTo>
                      <a:pt x="7710" y="11346"/>
                      <a:pt x="8071" y="11277"/>
                      <a:pt x="8418" y="11158"/>
                    </a:cubicBezTo>
                    <a:cubicBezTo>
                      <a:pt x="9685" y="10713"/>
                      <a:pt x="10610" y="9580"/>
                      <a:pt x="10718" y="8328"/>
                    </a:cubicBezTo>
                    <a:cubicBezTo>
                      <a:pt x="10784" y="7600"/>
                      <a:pt x="10585" y="6803"/>
                      <a:pt x="10131" y="5962"/>
                    </a:cubicBezTo>
                    <a:cubicBezTo>
                      <a:pt x="9863" y="5467"/>
                      <a:pt x="9537" y="5008"/>
                      <a:pt x="9220" y="4558"/>
                    </a:cubicBezTo>
                    <a:cubicBezTo>
                      <a:pt x="9081" y="4364"/>
                      <a:pt x="8937" y="4156"/>
                      <a:pt x="8804" y="3953"/>
                    </a:cubicBezTo>
                    <a:cubicBezTo>
                      <a:pt x="8498" y="3503"/>
                      <a:pt x="8210" y="3008"/>
                      <a:pt x="8176" y="2484"/>
                    </a:cubicBezTo>
                    <a:cubicBezTo>
                      <a:pt x="8116" y="1658"/>
                      <a:pt x="8676" y="881"/>
                      <a:pt x="9234" y="228"/>
                    </a:cubicBezTo>
                    <a:cubicBezTo>
                      <a:pt x="9274" y="183"/>
                      <a:pt x="9279" y="114"/>
                      <a:pt x="9245" y="64"/>
                    </a:cubicBezTo>
                    <a:cubicBezTo>
                      <a:pt x="9221" y="24"/>
                      <a:pt x="9177" y="0"/>
                      <a:pt x="9130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125;p36">
                <a:extLst>
                  <a:ext uri="{FF2B5EF4-FFF2-40B4-BE49-F238E27FC236}">
                    <a16:creationId xmlns:a16="http://schemas.microsoft.com/office/drawing/2014/main" id="{A45479A7-A50D-84CC-E8FB-20D491F18860}"/>
                  </a:ext>
                </a:extLst>
              </p:cNvPr>
              <p:cNvSpPr/>
              <p:nvPr/>
            </p:nvSpPr>
            <p:spPr>
              <a:xfrm>
                <a:off x="4217050" y="4443700"/>
                <a:ext cx="162950" cy="482850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19314" extrusionOk="0">
                    <a:moveTo>
                      <a:pt x="6363" y="1"/>
                    </a:moveTo>
                    <a:cubicBezTo>
                      <a:pt x="6325" y="1"/>
                      <a:pt x="6287" y="16"/>
                      <a:pt x="6260" y="45"/>
                    </a:cubicBezTo>
                    <a:cubicBezTo>
                      <a:pt x="5810" y="554"/>
                      <a:pt x="5250" y="1187"/>
                      <a:pt x="5141" y="1975"/>
                    </a:cubicBezTo>
                    <a:cubicBezTo>
                      <a:pt x="5052" y="2603"/>
                      <a:pt x="5266" y="3206"/>
                      <a:pt x="5468" y="3791"/>
                    </a:cubicBezTo>
                    <a:cubicBezTo>
                      <a:pt x="5493" y="3859"/>
                      <a:pt x="5518" y="3934"/>
                      <a:pt x="5543" y="4008"/>
                    </a:cubicBezTo>
                    <a:cubicBezTo>
                      <a:pt x="5735" y="4572"/>
                      <a:pt x="5919" y="5289"/>
                      <a:pt x="5641" y="5878"/>
                    </a:cubicBezTo>
                    <a:cubicBezTo>
                      <a:pt x="5389" y="6403"/>
                      <a:pt x="4850" y="6680"/>
                      <a:pt x="4280" y="6977"/>
                    </a:cubicBezTo>
                    <a:cubicBezTo>
                      <a:pt x="3841" y="7200"/>
                      <a:pt x="3385" y="7438"/>
                      <a:pt x="3044" y="7799"/>
                    </a:cubicBezTo>
                    <a:cubicBezTo>
                      <a:pt x="2578" y="8299"/>
                      <a:pt x="2350" y="9060"/>
                      <a:pt x="2439" y="9838"/>
                    </a:cubicBezTo>
                    <a:cubicBezTo>
                      <a:pt x="2469" y="10105"/>
                      <a:pt x="2534" y="10372"/>
                      <a:pt x="2599" y="10624"/>
                    </a:cubicBezTo>
                    <a:cubicBezTo>
                      <a:pt x="2677" y="10966"/>
                      <a:pt x="2756" y="11282"/>
                      <a:pt x="2761" y="11613"/>
                    </a:cubicBezTo>
                    <a:cubicBezTo>
                      <a:pt x="2777" y="12554"/>
                      <a:pt x="2202" y="13385"/>
                      <a:pt x="1648" y="14186"/>
                    </a:cubicBezTo>
                    <a:cubicBezTo>
                      <a:pt x="1460" y="14463"/>
                      <a:pt x="1263" y="14746"/>
                      <a:pt x="1094" y="15033"/>
                    </a:cubicBezTo>
                    <a:cubicBezTo>
                      <a:pt x="347" y="16269"/>
                      <a:pt x="0" y="17744"/>
                      <a:pt x="105" y="19184"/>
                    </a:cubicBezTo>
                    <a:cubicBezTo>
                      <a:pt x="114" y="19259"/>
                      <a:pt x="174" y="19313"/>
                      <a:pt x="242" y="19313"/>
                    </a:cubicBezTo>
                    <a:lnTo>
                      <a:pt x="253" y="19313"/>
                    </a:lnTo>
                    <a:cubicBezTo>
                      <a:pt x="331" y="19302"/>
                      <a:pt x="386" y="19238"/>
                      <a:pt x="381" y="19165"/>
                    </a:cubicBezTo>
                    <a:cubicBezTo>
                      <a:pt x="278" y="17779"/>
                      <a:pt x="614" y="16363"/>
                      <a:pt x="1327" y="15171"/>
                    </a:cubicBezTo>
                    <a:cubicBezTo>
                      <a:pt x="1495" y="14894"/>
                      <a:pt x="1688" y="14618"/>
                      <a:pt x="1875" y="14344"/>
                    </a:cubicBezTo>
                    <a:cubicBezTo>
                      <a:pt x="2455" y="13508"/>
                      <a:pt x="3053" y="12638"/>
                      <a:pt x="3039" y="11608"/>
                    </a:cubicBezTo>
                    <a:cubicBezTo>
                      <a:pt x="3033" y="11247"/>
                      <a:pt x="2944" y="10900"/>
                      <a:pt x="2866" y="10560"/>
                    </a:cubicBezTo>
                    <a:cubicBezTo>
                      <a:pt x="2806" y="10313"/>
                      <a:pt x="2742" y="10060"/>
                      <a:pt x="2713" y="9808"/>
                    </a:cubicBezTo>
                    <a:cubicBezTo>
                      <a:pt x="2638" y="9110"/>
                      <a:pt x="2836" y="8432"/>
                      <a:pt x="3247" y="7986"/>
                    </a:cubicBezTo>
                    <a:cubicBezTo>
                      <a:pt x="3553" y="7660"/>
                      <a:pt x="3989" y="7438"/>
                      <a:pt x="4405" y="7219"/>
                    </a:cubicBezTo>
                    <a:cubicBezTo>
                      <a:pt x="4988" y="6917"/>
                      <a:pt x="5597" y="6606"/>
                      <a:pt x="5889" y="5997"/>
                    </a:cubicBezTo>
                    <a:cubicBezTo>
                      <a:pt x="6210" y="5319"/>
                      <a:pt x="6013" y="4533"/>
                      <a:pt x="5805" y="3919"/>
                    </a:cubicBezTo>
                    <a:cubicBezTo>
                      <a:pt x="5780" y="3845"/>
                      <a:pt x="5755" y="3770"/>
                      <a:pt x="5730" y="3697"/>
                    </a:cubicBezTo>
                    <a:cubicBezTo>
                      <a:pt x="5533" y="3147"/>
                      <a:pt x="5335" y="2573"/>
                      <a:pt x="5414" y="2014"/>
                    </a:cubicBezTo>
                    <a:cubicBezTo>
                      <a:pt x="5513" y="1311"/>
                      <a:pt x="6042" y="712"/>
                      <a:pt x="6468" y="228"/>
                    </a:cubicBezTo>
                    <a:cubicBezTo>
                      <a:pt x="6517" y="173"/>
                      <a:pt x="6513" y="84"/>
                      <a:pt x="6453" y="34"/>
                    </a:cubicBezTo>
                    <a:cubicBezTo>
                      <a:pt x="6428" y="12"/>
                      <a:pt x="6395" y="1"/>
                      <a:pt x="6363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126;p36">
                <a:extLst>
                  <a:ext uri="{FF2B5EF4-FFF2-40B4-BE49-F238E27FC236}">
                    <a16:creationId xmlns:a16="http://schemas.microsoft.com/office/drawing/2014/main" id="{66C79198-FB68-B299-1571-6368311226E9}"/>
                  </a:ext>
                </a:extLst>
              </p:cNvPr>
              <p:cNvSpPr/>
              <p:nvPr/>
            </p:nvSpPr>
            <p:spPr>
              <a:xfrm>
                <a:off x="4125500" y="4417450"/>
                <a:ext cx="163325" cy="577375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23095" extrusionOk="0">
                    <a:moveTo>
                      <a:pt x="3100" y="0"/>
                    </a:moveTo>
                    <a:cubicBezTo>
                      <a:pt x="2926" y="0"/>
                      <a:pt x="2753" y="55"/>
                      <a:pt x="2628" y="170"/>
                    </a:cubicBezTo>
                    <a:cubicBezTo>
                      <a:pt x="2509" y="278"/>
                      <a:pt x="2450" y="426"/>
                      <a:pt x="2426" y="586"/>
                    </a:cubicBezTo>
                    <a:cubicBezTo>
                      <a:pt x="2061" y="435"/>
                      <a:pt x="1664" y="347"/>
                      <a:pt x="1266" y="347"/>
                    </a:cubicBezTo>
                    <a:cubicBezTo>
                      <a:pt x="1243" y="347"/>
                      <a:pt x="1221" y="347"/>
                      <a:pt x="1198" y="348"/>
                    </a:cubicBezTo>
                    <a:cubicBezTo>
                      <a:pt x="917" y="353"/>
                      <a:pt x="624" y="397"/>
                      <a:pt x="392" y="561"/>
                    </a:cubicBezTo>
                    <a:cubicBezTo>
                      <a:pt x="159" y="723"/>
                      <a:pt x="1" y="1015"/>
                      <a:pt x="70" y="1292"/>
                    </a:cubicBezTo>
                    <a:cubicBezTo>
                      <a:pt x="115" y="1451"/>
                      <a:pt x="229" y="1589"/>
                      <a:pt x="352" y="1698"/>
                    </a:cubicBezTo>
                    <a:cubicBezTo>
                      <a:pt x="639" y="1945"/>
                      <a:pt x="995" y="2094"/>
                      <a:pt x="1357" y="2212"/>
                    </a:cubicBezTo>
                    <a:cubicBezTo>
                      <a:pt x="2029" y="2431"/>
                      <a:pt x="2737" y="2559"/>
                      <a:pt x="3351" y="2901"/>
                    </a:cubicBezTo>
                    <a:cubicBezTo>
                      <a:pt x="3613" y="3044"/>
                      <a:pt x="3856" y="3237"/>
                      <a:pt x="4043" y="3465"/>
                    </a:cubicBezTo>
                    <a:cubicBezTo>
                      <a:pt x="4578" y="5365"/>
                      <a:pt x="4187" y="7483"/>
                      <a:pt x="3004" y="9061"/>
                    </a:cubicBezTo>
                    <a:cubicBezTo>
                      <a:pt x="2836" y="9289"/>
                      <a:pt x="2657" y="9502"/>
                      <a:pt x="2460" y="9730"/>
                    </a:cubicBezTo>
                    <a:cubicBezTo>
                      <a:pt x="2114" y="10139"/>
                      <a:pt x="1748" y="10566"/>
                      <a:pt x="1470" y="11066"/>
                    </a:cubicBezTo>
                    <a:cubicBezTo>
                      <a:pt x="906" y="12094"/>
                      <a:pt x="782" y="13327"/>
                      <a:pt x="1134" y="14444"/>
                    </a:cubicBezTo>
                    <a:cubicBezTo>
                      <a:pt x="1307" y="14999"/>
                      <a:pt x="1579" y="15489"/>
                      <a:pt x="1846" y="15969"/>
                    </a:cubicBezTo>
                    <a:cubicBezTo>
                      <a:pt x="1951" y="16152"/>
                      <a:pt x="2054" y="16340"/>
                      <a:pt x="2148" y="16529"/>
                    </a:cubicBezTo>
                    <a:cubicBezTo>
                      <a:pt x="3153" y="18477"/>
                      <a:pt x="3317" y="20695"/>
                      <a:pt x="2579" y="22456"/>
                    </a:cubicBezTo>
                    <a:cubicBezTo>
                      <a:pt x="2479" y="22693"/>
                      <a:pt x="2589" y="22960"/>
                      <a:pt x="2826" y="23060"/>
                    </a:cubicBezTo>
                    <a:cubicBezTo>
                      <a:pt x="2881" y="23084"/>
                      <a:pt x="2945" y="23095"/>
                      <a:pt x="2999" y="23095"/>
                    </a:cubicBezTo>
                    <a:cubicBezTo>
                      <a:pt x="3182" y="23095"/>
                      <a:pt x="3351" y="22990"/>
                      <a:pt x="3425" y="22812"/>
                    </a:cubicBezTo>
                    <a:cubicBezTo>
                      <a:pt x="4267" y="20804"/>
                      <a:pt x="4093" y="18294"/>
                      <a:pt x="2970" y="16102"/>
                    </a:cubicBezTo>
                    <a:cubicBezTo>
                      <a:pt x="2865" y="15905"/>
                      <a:pt x="2757" y="15707"/>
                      <a:pt x="2648" y="15519"/>
                    </a:cubicBezTo>
                    <a:cubicBezTo>
                      <a:pt x="2396" y="15063"/>
                      <a:pt x="2153" y="14633"/>
                      <a:pt x="2010" y="14172"/>
                    </a:cubicBezTo>
                    <a:cubicBezTo>
                      <a:pt x="1737" y="13302"/>
                      <a:pt x="1837" y="12307"/>
                      <a:pt x="2277" y="11505"/>
                    </a:cubicBezTo>
                    <a:cubicBezTo>
                      <a:pt x="2509" y="11090"/>
                      <a:pt x="2826" y="10719"/>
                      <a:pt x="3162" y="10324"/>
                    </a:cubicBezTo>
                    <a:cubicBezTo>
                      <a:pt x="3356" y="10100"/>
                      <a:pt x="3559" y="9863"/>
                      <a:pt x="3742" y="9616"/>
                    </a:cubicBezTo>
                    <a:cubicBezTo>
                      <a:pt x="5023" y="7908"/>
                      <a:pt x="5489" y="5642"/>
                      <a:pt x="5018" y="3564"/>
                    </a:cubicBezTo>
                    <a:cubicBezTo>
                      <a:pt x="5221" y="3247"/>
                      <a:pt x="5443" y="2940"/>
                      <a:pt x="5692" y="2653"/>
                    </a:cubicBezTo>
                    <a:cubicBezTo>
                      <a:pt x="6062" y="2228"/>
                      <a:pt x="6517" y="1792"/>
                      <a:pt x="6528" y="1228"/>
                    </a:cubicBezTo>
                    <a:cubicBezTo>
                      <a:pt x="6532" y="1084"/>
                      <a:pt x="6503" y="931"/>
                      <a:pt x="6409" y="823"/>
                    </a:cubicBezTo>
                    <a:cubicBezTo>
                      <a:pt x="6300" y="700"/>
                      <a:pt x="6136" y="654"/>
                      <a:pt x="5968" y="654"/>
                    </a:cubicBezTo>
                    <a:cubicBezTo>
                      <a:pt x="5900" y="654"/>
                      <a:pt x="5831" y="662"/>
                      <a:pt x="5765" y="675"/>
                    </a:cubicBezTo>
                    <a:cubicBezTo>
                      <a:pt x="5246" y="783"/>
                      <a:pt x="4790" y="1179"/>
                      <a:pt x="4617" y="1684"/>
                    </a:cubicBezTo>
                    <a:cubicBezTo>
                      <a:pt x="4509" y="1228"/>
                      <a:pt x="4281" y="798"/>
                      <a:pt x="3959" y="456"/>
                    </a:cubicBezTo>
                    <a:cubicBezTo>
                      <a:pt x="3786" y="268"/>
                      <a:pt x="3584" y="105"/>
                      <a:pt x="3340" y="36"/>
                    </a:cubicBezTo>
                    <a:cubicBezTo>
                      <a:pt x="3263" y="12"/>
                      <a:pt x="3181" y="0"/>
                      <a:pt x="3100" y="0"/>
                    </a:cubicBezTo>
                    <a:close/>
                  </a:path>
                </a:pathLst>
              </a:custGeom>
              <a:solidFill>
                <a:srgbClr val="00B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127;p36">
                <a:extLst>
                  <a:ext uri="{FF2B5EF4-FFF2-40B4-BE49-F238E27FC236}">
                    <a16:creationId xmlns:a16="http://schemas.microsoft.com/office/drawing/2014/main" id="{8539E9B0-47CE-7621-B9E4-8BE69505CA68}"/>
                  </a:ext>
                </a:extLst>
              </p:cNvPr>
              <p:cNvSpPr/>
              <p:nvPr/>
            </p:nvSpPr>
            <p:spPr>
              <a:xfrm>
                <a:off x="4121925" y="4414025"/>
                <a:ext cx="170375" cy="584250"/>
              </a:xfrm>
              <a:custGeom>
                <a:avLst/>
                <a:gdLst/>
                <a:ahLst/>
                <a:cxnLst/>
                <a:rect l="l" t="t" r="r" b="b"/>
                <a:pathLst>
                  <a:path w="6815" h="23370" extrusionOk="0">
                    <a:moveTo>
                      <a:pt x="3237" y="276"/>
                    </a:moveTo>
                    <a:cubicBezTo>
                      <a:pt x="3305" y="276"/>
                      <a:pt x="3375" y="286"/>
                      <a:pt x="3444" y="307"/>
                    </a:cubicBezTo>
                    <a:cubicBezTo>
                      <a:pt x="3632" y="360"/>
                      <a:pt x="3816" y="485"/>
                      <a:pt x="4003" y="687"/>
                    </a:cubicBezTo>
                    <a:cubicBezTo>
                      <a:pt x="4310" y="1013"/>
                      <a:pt x="4522" y="1415"/>
                      <a:pt x="4627" y="1855"/>
                    </a:cubicBezTo>
                    <a:cubicBezTo>
                      <a:pt x="4636" y="1915"/>
                      <a:pt x="4691" y="1959"/>
                      <a:pt x="4750" y="1959"/>
                    </a:cubicBezTo>
                    <a:cubicBezTo>
                      <a:pt x="4754" y="1959"/>
                      <a:pt x="4757" y="1959"/>
                      <a:pt x="4761" y="1959"/>
                    </a:cubicBezTo>
                    <a:cubicBezTo>
                      <a:pt x="4820" y="1959"/>
                      <a:pt x="4870" y="1921"/>
                      <a:pt x="4889" y="1865"/>
                    </a:cubicBezTo>
                    <a:cubicBezTo>
                      <a:pt x="5047" y="1405"/>
                      <a:pt x="5458" y="1043"/>
                      <a:pt x="5938" y="949"/>
                    </a:cubicBezTo>
                    <a:cubicBezTo>
                      <a:pt x="5972" y="942"/>
                      <a:pt x="6039" y="930"/>
                      <a:pt x="6116" y="930"/>
                    </a:cubicBezTo>
                    <a:cubicBezTo>
                      <a:pt x="6228" y="930"/>
                      <a:pt x="6362" y="955"/>
                      <a:pt x="6447" y="1049"/>
                    </a:cubicBezTo>
                    <a:cubicBezTo>
                      <a:pt x="6522" y="1138"/>
                      <a:pt x="6537" y="1266"/>
                      <a:pt x="6532" y="1360"/>
                    </a:cubicBezTo>
                    <a:cubicBezTo>
                      <a:pt x="6522" y="1810"/>
                      <a:pt x="6185" y="2187"/>
                      <a:pt x="5864" y="2548"/>
                    </a:cubicBezTo>
                    <a:cubicBezTo>
                      <a:pt x="5819" y="2602"/>
                      <a:pt x="5775" y="2652"/>
                      <a:pt x="5730" y="2701"/>
                    </a:cubicBezTo>
                    <a:cubicBezTo>
                      <a:pt x="5493" y="2973"/>
                      <a:pt x="5271" y="3281"/>
                      <a:pt x="5047" y="3626"/>
                    </a:cubicBezTo>
                    <a:cubicBezTo>
                      <a:pt x="5027" y="3656"/>
                      <a:pt x="5018" y="3696"/>
                      <a:pt x="5027" y="3731"/>
                    </a:cubicBezTo>
                    <a:cubicBezTo>
                      <a:pt x="5493" y="5784"/>
                      <a:pt x="5022" y="8001"/>
                      <a:pt x="3775" y="9668"/>
                    </a:cubicBezTo>
                    <a:cubicBezTo>
                      <a:pt x="3593" y="9915"/>
                      <a:pt x="3394" y="10148"/>
                      <a:pt x="3197" y="10376"/>
                    </a:cubicBezTo>
                    <a:cubicBezTo>
                      <a:pt x="2860" y="10772"/>
                      <a:pt x="2539" y="11148"/>
                      <a:pt x="2302" y="11578"/>
                    </a:cubicBezTo>
                    <a:cubicBezTo>
                      <a:pt x="1841" y="12409"/>
                      <a:pt x="1738" y="13444"/>
                      <a:pt x="2024" y="14350"/>
                    </a:cubicBezTo>
                    <a:cubicBezTo>
                      <a:pt x="2172" y="14825"/>
                      <a:pt x="2415" y="15259"/>
                      <a:pt x="2672" y="15725"/>
                    </a:cubicBezTo>
                    <a:cubicBezTo>
                      <a:pt x="2777" y="15913"/>
                      <a:pt x="2885" y="16106"/>
                      <a:pt x="2989" y="16303"/>
                    </a:cubicBezTo>
                    <a:cubicBezTo>
                      <a:pt x="4097" y="18461"/>
                      <a:pt x="4266" y="20921"/>
                      <a:pt x="3444" y="22894"/>
                    </a:cubicBezTo>
                    <a:cubicBezTo>
                      <a:pt x="3390" y="23019"/>
                      <a:pt x="3276" y="23093"/>
                      <a:pt x="3142" y="23093"/>
                    </a:cubicBezTo>
                    <a:cubicBezTo>
                      <a:pt x="3103" y="23093"/>
                      <a:pt x="3058" y="23088"/>
                      <a:pt x="3019" y="23068"/>
                    </a:cubicBezTo>
                    <a:cubicBezTo>
                      <a:pt x="2855" y="22999"/>
                      <a:pt x="2781" y="22811"/>
                      <a:pt x="2846" y="22647"/>
                    </a:cubicBezTo>
                    <a:cubicBezTo>
                      <a:pt x="3597" y="20846"/>
                      <a:pt x="3439" y="18585"/>
                      <a:pt x="2415" y="16600"/>
                    </a:cubicBezTo>
                    <a:cubicBezTo>
                      <a:pt x="2321" y="16413"/>
                      <a:pt x="2213" y="16220"/>
                      <a:pt x="2108" y="16036"/>
                    </a:cubicBezTo>
                    <a:cubicBezTo>
                      <a:pt x="1846" y="15567"/>
                      <a:pt x="1578" y="15081"/>
                      <a:pt x="1411" y="14542"/>
                    </a:cubicBezTo>
                    <a:cubicBezTo>
                      <a:pt x="1069" y="13459"/>
                      <a:pt x="1188" y="12266"/>
                      <a:pt x="1738" y="11267"/>
                    </a:cubicBezTo>
                    <a:cubicBezTo>
                      <a:pt x="2005" y="10776"/>
                      <a:pt x="2366" y="10361"/>
                      <a:pt x="2711" y="9956"/>
                    </a:cubicBezTo>
                    <a:cubicBezTo>
                      <a:pt x="2905" y="9728"/>
                      <a:pt x="3088" y="9510"/>
                      <a:pt x="3261" y="9282"/>
                    </a:cubicBezTo>
                    <a:cubicBezTo>
                      <a:pt x="4454" y="7689"/>
                      <a:pt x="4864" y="5497"/>
                      <a:pt x="4321" y="3567"/>
                    </a:cubicBezTo>
                    <a:cubicBezTo>
                      <a:pt x="4315" y="3548"/>
                      <a:pt x="4305" y="3528"/>
                      <a:pt x="4296" y="3513"/>
                    </a:cubicBezTo>
                    <a:cubicBezTo>
                      <a:pt x="4097" y="3281"/>
                      <a:pt x="3846" y="3073"/>
                      <a:pt x="3563" y="2914"/>
                    </a:cubicBezTo>
                    <a:cubicBezTo>
                      <a:pt x="3113" y="2667"/>
                      <a:pt x="2618" y="2528"/>
                      <a:pt x="2138" y="2395"/>
                    </a:cubicBezTo>
                    <a:cubicBezTo>
                      <a:pt x="1939" y="2340"/>
                      <a:pt x="1738" y="2281"/>
                      <a:pt x="1544" y="2216"/>
                    </a:cubicBezTo>
                    <a:cubicBezTo>
                      <a:pt x="1247" y="2123"/>
                      <a:pt x="871" y="1979"/>
                      <a:pt x="584" y="1732"/>
                    </a:cubicBezTo>
                    <a:cubicBezTo>
                      <a:pt x="455" y="1618"/>
                      <a:pt x="377" y="1504"/>
                      <a:pt x="347" y="1395"/>
                    </a:cubicBezTo>
                    <a:cubicBezTo>
                      <a:pt x="292" y="1173"/>
                      <a:pt x="436" y="930"/>
                      <a:pt x="614" y="812"/>
                    </a:cubicBezTo>
                    <a:cubicBezTo>
                      <a:pt x="788" y="687"/>
                      <a:pt x="1030" y="628"/>
                      <a:pt x="1341" y="623"/>
                    </a:cubicBezTo>
                    <a:lnTo>
                      <a:pt x="1391" y="623"/>
                    </a:lnTo>
                    <a:cubicBezTo>
                      <a:pt x="1767" y="623"/>
                      <a:pt x="2153" y="702"/>
                      <a:pt x="2519" y="851"/>
                    </a:cubicBezTo>
                    <a:cubicBezTo>
                      <a:pt x="2536" y="857"/>
                      <a:pt x="2554" y="861"/>
                      <a:pt x="2572" y="861"/>
                    </a:cubicBezTo>
                    <a:cubicBezTo>
                      <a:pt x="2596" y="861"/>
                      <a:pt x="2618" y="855"/>
                      <a:pt x="2638" y="841"/>
                    </a:cubicBezTo>
                    <a:cubicBezTo>
                      <a:pt x="2677" y="821"/>
                      <a:pt x="2702" y="782"/>
                      <a:pt x="2707" y="742"/>
                    </a:cubicBezTo>
                    <a:cubicBezTo>
                      <a:pt x="2722" y="643"/>
                      <a:pt x="2757" y="509"/>
                      <a:pt x="2866" y="410"/>
                    </a:cubicBezTo>
                    <a:cubicBezTo>
                      <a:pt x="2957" y="323"/>
                      <a:pt x="3092" y="276"/>
                      <a:pt x="3237" y="276"/>
                    </a:cubicBezTo>
                    <a:close/>
                    <a:moveTo>
                      <a:pt x="3244" y="0"/>
                    </a:moveTo>
                    <a:cubicBezTo>
                      <a:pt x="3027" y="0"/>
                      <a:pt x="2823" y="72"/>
                      <a:pt x="2677" y="207"/>
                    </a:cubicBezTo>
                    <a:cubicBezTo>
                      <a:pt x="2583" y="291"/>
                      <a:pt x="2514" y="405"/>
                      <a:pt x="2469" y="534"/>
                    </a:cubicBezTo>
                    <a:cubicBezTo>
                      <a:pt x="2116" y="410"/>
                      <a:pt x="1744" y="346"/>
                      <a:pt x="1380" y="346"/>
                    </a:cubicBezTo>
                    <a:cubicBezTo>
                      <a:pt x="1367" y="346"/>
                      <a:pt x="1354" y="346"/>
                      <a:pt x="1341" y="346"/>
                    </a:cubicBezTo>
                    <a:cubicBezTo>
                      <a:pt x="966" y="351"/>
                      <a:pt x="678" y="430"/>
                      <a:pt x="455" y="584"/>
                    </a:cubicBezTo>
                    <a:cubicBezTo>
                      <a:pt x="153" y="791"/>
                      <a:pt x="0" y="1152"/>
                      <a:pt x="80" y="1465"/>
                    </a:cubicBezTo>
                    <a:cubicBezTo>
                      <a:pt x="124" y="1632"/>
                      <a:pt x="228" y="1785"/>
                      <a:pt x="406" y="1940"/>
                    </a:cubicBezTo>
                    <a:cubicBezTo>
                      <a:pt x="728" y="2221"/>
                      <a:pt x="1138" y="2379"/>
                      <a:pt x="1455" y="2484"/>
                    </a:cubicBezTo>
                    <a:cubicBezTo>
                      <a:pt x="1658" y="2548"/>
                      <a:pt x="1866" y="2602"/>
                      <a:pt x="2064" y="2662"/>
                    </a:cubicBezTo>
                    <a:cubicBezTo>
                      <a:pt x="2529" y="2790"/>
                      <a:pt x="3008" y="2924"/>
                      <a:pt x="3430" y="3157"/>
                    </a:cubicBezTo>
                    <a:cubicBezTo>
                      <a:pt x="3672" y="3290"/>
                      <a:pt x="3889" y="3468"/>
                      <a:pt x="4063" y="3671"/>
                    </a:cubicBezTo>
                    <a:cubicBezTo>
                      <a:pt x="4572" y="5512"/>
                      <a:pt x="4177" y="7595"/>
                      <a:pt x="3038" y="9119"/>
                    </a:cubicBezTo>
                    <a:cubicBezTo>
                      <a:pt x="2875" y="9337"/>
                      <a:pt x="2692" y="9550"/>
                      <a:pt x="2499" y="9778"/>
                    </a:cubicBezTo>
                    <a:cubicBezTo>
                      <a:pt x="2143" y="10193"/>
                      <a:pt x="1777" y="10623"/>
                      <a:pt x="1494" y="11133"/>
                    </a:cubicBezTo>
                    <a:cubicBezTo>
                      <a:pt x="911" y="12197"/>
                      <a:pt x="782" y="13469"/>
                      <a:pt x="1144" y="14626"/>
                    </a:cubicBezTo>
                    <a:cubicBezTo>
                      <a:pt x="1322" y="15191"/>
                      <a:pt x="1599" y="15691"/>
                      <a:pt x="1871" y="16170"/>
                    </a:cubicBezTo>
                    <a:cubicBezTo>
                      <a:pt x="1969" y="16353"/>
                      <a:pt x="2074" y="16541"/>
                      <a:pt x="2172" y="16725"/>
                    </a:cubicBezTo>
                    <a:cubicBezTo>
                      <a:pt x="3157" y="18639"/>
                      <a:pt x="3316" y="20816"/>
                      <a:pt x="2593" y="22544"/>
                    </a:cubicBezTo>
                    <a:cubicBezTo>
                      <a:pt x="2464" y="22846"/>
                      <a:pt x="2613" y="23197"/>
                      <a:pt x="2914" y="23325"/>
                    </a:cubicBezTo>
                    <a:cubicBezTo>
                      <a:pt x="2989" y="23355"/>
                      <a:pt x="3063" y="23369"/>
                      <a:pt x="3142" y="23369"/>
                    </a:cubicBezTo>
                    <a:cubicBezTo>
                      <a:pt x="3385" y="23369"/>
                      <a:pt x="3602" y="23227"/>
                      <a:pt x="3697" y="23004"/>
                    </a:cubicBezTo>
                    <a:cubicBezTo>
                      <a:pt x="4552" y="20955"/>
                      <a:pt x="4380" y="18402"/>
                      <a:pt x="3236" y="16180"/>
                    </a:cubicBezTo>
                    <a:cubicBezTo>
                      <a:pt x="3133" y="15977"/>
                      <a:pt x="3019" y="15780"/>
                      <a:pt x="2914" y="15586"/>
                    </a:cubicBezTo>
                    <a:cubicBezTo>
                      <a:pt x="2663" y="15141"/>
                      <a:pt x="2425" y="14716"/>
                      <a:pt x="2286" y="14270"/>
                    </a:cubicBezTo>
                    <a:cubicBezTo>
                      <a:pt x="2024" y="13434"/>
                      <a:pt x="2118" y="12479"/>
                      <a:pt x="2544" y="11712"/>
                    </a:cubicBezTo>
                    <a:cubicBezTo>
                      <a:pt x="2766" y="11306"/>
                      <a:pt x="3078" y="10940"/>
                      <a:pt x="3410" y="10554"/>
                    </a:cubicBezTo>
                    <a:cubicBezTo>
                      <a:pt x="3602" y="10322"/>
                      <a:pt x="3805" y="10089"/>
                      <a:pt x="3994" y="9837"/>
                    </a:cubicBezTo>
                    <a:cubicBezTo>
                      <a:pt x="5280" y="8120"/>
                      <a:pt x="5769" y="5839"/>
                      <a:pt x="5310" y="3726"/>
                    </a:cubicBezTo>
                    <a:cubicBezTo>
                      <a:pt x="5513" y="3409"/>
                      <a:pt x="5721" y="3132"/>
                      <a:pt x="5938" y="2879"/>
                    </a:cubicBezTo>
                    <a:cubicBezTo>
                      <a:pt x="5983" y="2835"/>
                      <a:pt x="6027" y="2785"/>
                      <a:pt x="6072" y="2735"/>
                    </a:cubicBezTo>
                    <a:cubicBezTo>
                      <a:pt x="6408" y="2349"/>
                      <a:pt x="6799" y="1915"/>
                      <a:pt x="6808" y="1365"/>
                    </a:cubicBezTo>
                    <a:cubicBezTo>
                      <a:pt x="6814" y="1162"/>
                      <a:pt x="6760" y="990"/>
                      <a:pt x="6655" y="871"/>
                    </a:cubicBezTo>
                    <a:cubicBezTo>
                      <a:pt x="6532" y="728"/>
                      <a:pt x="6341" y="654"/>
                      <a:pt x="6113" y="654"/>
                    </a:cubicBezTo>
                    <a:cubicBezTo>
                      <a:pt x="6040" y="654"/>
                      <a:pt x="5963" y="662"/>
                      <a:pt x="5883" y="677"/>
                    </a:cubicBezTo>
                    <a:cubicBezTo>
                      <a:pt x="5433" y="771"/>
                      <a:pt x="5033" y="1059"/>
                      <a:pt x="4790" y="1445"/>
                    </a:cubicBezTo>
                    <a:cubicBezTo>
                      <a:pt x="4657" y="1093"/>
                      <a:pt x="4458" y="771"/>
                      <a:pt x="4207" y="499"/>
                    </a:cubicBezTo>
                    <a:cubicBezTo>
                      <a:pt x="3979" y="257"/>
                      <a:pt x="3756" y="109"/>
                      <a:pt x="3524" y="40"/>
                    </a:cubicBezTo>
                    <a:cubicBezTo>
                      <a:pt x="3431" y="13"/>
                      <a:pt x="3336" y="0"/>
                      <a:pt x="3244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128;p36">
                <a:extLst>
                  <a:ext uri="{FF2B5EF4-FFF2-40B4-BE49-F238E27FC236}">
                    <a16:creationId xmlns:a16="http://schemas.microsoft.com/office/drawing/2014/main" id="{6A646034-75F6-6FA1-8C74-15E9D545CDBA}"/>
                  </a:ext>
                </a:extLst>
              </p:cNvPr>
              <p:cNvSpPr/>
              <p:nvPr/>
            </p:nvSpPr>
            <p:spPr>
              <a:xfrm>
                <a:off x="4142700" y="4252200"/>
                <a:ext cx="119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955" extrusionOk="0">
                    <a:moveTo>
                      <a:pt x="154" y="0"/>
                    </a:moveTo>
                    <a:cubicBezTo>
                      <a:pt x="143" y="0"/>
                      <a:pt x="131" y="2"/>
                      <a:pt x="119" y="5"/>
                    </a:cubicBezTo>
                    <a:cubicBezTo>
                      <a:pt x="46" y="25"/>
                      <a:pt x="1" y="100"/>
                      <a:pt x="21" y="173"/>
                    </a:cubicBezTo>
                    <a:cubicBezTo>
                      <a:pt x="85" y="397"/>
                      <a:pt x="139" y="624"/>
                      <a:pt x="194" y="852"/>
                    </a:cubicBezTo>
                    <a:cubicBezTo>
                      <a:pt x="208" y="916"/>
                      <a:pt x="263" y="955"/>
                      <a:pt x="327" y="955"/>
                    </a:cubicBezTo>
                    <a:lnTo>
                      <a:pt x="357" y="955"/>
                    </a:lnTo>
                    <a:cubicBezTo>
                      <a:pt x="432" y="936"/>
                      <a:pt x="476" y="861"/>
                      <a:pt x="461" y="787"/>
                    </a:cubicBezTo>
                    <a:cubicBezTo>
                      <a:pt x="407" y="559"/>
                      <a:pt x="352" y="327"/>
                      <a:pt x="288" y="105"/>
                    </a:cubicBezTo>
                    <a:cubicBezTo>
                      <a:pt x="271" y="42"/>
                      <a:pt x="216" y="0"/>
                      <a:pt x="154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129;p36">
                <a:extLst>
                  <a:ext uri="{FF2B5EF4-FFF2-40B4-BE49-F238E27FC236}">
                    <a16:creationId xmlns:a16="http://schemas.microsoft.com/office/drawing/2014/main" id="{9D61A354-D4E8-876E-A269-5E6F2DE2E5FD}"/>
                  </a:ext>
                </a:extLst>
              </p:cNvPr>
              <p:cNvSpPr/>
              <p:nvPr/>
            </p:nvSpPr>
            <p:spPr>
              <a:xfrm>
                <a:off x="4164600" y="4243050"/>
                <a:ext cx="9300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198" extrusionOk="0">
                    <a:moveTo>
                      <a:pt x="229" y="0"/>
                    </a:moveTo>
                    <a:cubicBezTo>
                      <a:pt x="158" y="0"/>
                      <a:pt x="95" y="53"/>
                      <a:pt x="90" y="124"/>
                    </a:cubicBezTo>
                    <a:lnTo>
                      <a:pt x="10" y="1049"/>
                    </a:lnTo>
                    <a:cubicBezTo>
                      <a:pt x="1" y="1124"/>
                      <a:pt x="60" y="1193"/>
                      <a:pt x="134" y="1197"/>
                    </a:cubicBezTo>
                    <a:lnTo>
                      <a:pt x="143" y="1197"/>
                    </a:lnTo>
                    <a:cubicBezTo>
                      <a:pt x="218" y="1197"/>
                      <a:pt x="278" y="1143"/>
                      <a:pt x="282" y="1074"/>
                    </a:cubicBezTo>
                    <a:lnTo>
                      <a:pt x="367" y="149"/>
                    </a:lnTo>
                    <a:cubicBezTo>
                      <a:pt x="371" y="74"/>
                      <a:pt x="317" y="5"/>
                      <a:pt x="238" y="0"/>
                    </a:cubicBezTo>
                    <a:cubicBezTo>
                      <a:pt x="235" y="0"/>
                      <a:pt x="232" y="0"/>
                      <a:pt x="229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130;p36">
                <a:extLst>
                  <a:ext uri="{FF2B5EF4-FFF2-40B4-BE49-F238E27FC236}">
                    <a16:creationId xmlns:a16="http://schemas.microsoft.com/office/drawing/2014/main" id="{00EEDAF3-AD6D-E73D-84F2-0B1E2218E923}"/>
                  </a:ext>
                </a:extLst>
              </p:cNvPr>
              <p:cNvSpPr/>
              <p:nvPr/>
            </p:nvSpPr>
            <p:spPr>
              <a:xfrm>
                <a:off x="4177700" y="4256500"/>
                <a:ext cx="1722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878" extrusionOk="0">
                    <a:moveTo>
                      <a:pt x="529" y="1"/>
                    </a:moveTo>
                    <a:cubicBezTo>
                      <a:pt x="482" y="1"/>
                      <a:pt x="437" y="24"/>
                      <a:pt x="412" y="66"/>
                    </a:cubicBezTo>
                    <a:lnTo>
                      <a:pt x="41" y="664"/>
                    </a:lnTo>
                    <a:cubicBezTo>
                      <a:pt x="1" y="729"/>
                      <a:pt x="21" y="813"/>
                      <a:pt x="85" y="853"/>
                    </a:cubicBezTo>
                    <a:cubicBezTo>
                      <a:pt x="110" y="867"/>
                      <a:pt x="135" y="878"/>
                      <a:pt x="160" y="878"/>
                    </a:cubicBezTo>
                    <a:cubicBezTo>
                      <a:pt x="204" y="878"/>
                      <a:pt x="249" y="853"/>
                      <a:pt x="273" y="808"/>
                    </a:cubicBezTo>
                    <a:lnTo>
                      <a:pt x="649" y="209"/>
                    </a:lnTo>
                    <a:cubicBezTo>
                      <a:pt x="688" y="145"/>
                      <a:pt x="669" y="61"/>
                      <a:pt x="605" y="22"/>
                    </a:cubicBezTo>
                    <a:cubicBezTo>
                      <a:pt x="581" y="8"/>
                      <a:pt x="554" y="1"/>
                      <a:pt x="529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131;p36">
                <a:extLst>
                  <a:ext uri="{FF2B5EF4-FFF2-40B4-BE49-F238E27FC236}">
                    <a16:creationId xmlns:a16="http://schemas.microsoft.com/office/drawing/2014/main" id="{768857BC-A44E-8D6A-188B-9DAC820BE2BA}"/>
                  </a:ext>
                </a:extLst>
              </p:cNvPr>
              <p:cNvSpPr/>
              <p:nvPr/>
            </p:nvSpPr>
            <p:spPr>
              <a:xfrm>
                <a:off x="4143200" y="4319750"/>
                <a:ext cx="123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560" extrusionOk="0">
                    <a:moveTo>
                      <a:pt x="340" y="1"/>
                    </a:moveTo>
                    <a:cubicBezTo>
                      <a:pt x="295" y="1"/>
                      <a:pt x="251" y="23"/>
                      <a:pt x="223" y="64"/>
                    </a:cubicBezTo>
                    <a:lnTo>
                      <a:pt x="40" y="347"/>
                    </a:lnTo>
                    <a:cubicBezTo>
                      <a:pt x="1" y="411"/>
                      <a:pt x="15" y="495"/>
                      <a:pt x="79" y="539"/>
                    </a:cubicBezTo>
                    <a:cubicBezTo>
                      <a:pt x="104" y="554"/>
                      <a:pt x="129" y="559"/>
                      <a:pt x="154" y="559"/>
                    </a:cubicBezTo>
                    <a:cubicBezTo>
                      <a:pt x="198" y="559"/>
                      <a:pt x="243" y="539"/>
                      <a:pt x="273" y="495"/>
                    </a:cubicBezTo>
                    <a:lnTo>
                      <a:pt x="456" y="212"/>
                    </a:lnTo>
                    <a:cubicBezTo>
                      <a:pt x="495" y="153"/>
                      <a:pt x="480" y="64"/>
                      <a:pt x="416" y="25"/>
                    </a:cubicBezTo>
                    <a:cubicBezTo>
                      <a:pt x="393" y="9"/>
                      <a:pt x="366" y="1"/>
                      <a:pt x="340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132;p36">
                <a:extLst>
                  <a:ext uri="{FF2B5EF4-FFF2-40B4-BE49-F238E27FC236}">
                    <a16:creationId xmlns:a16="http://schemas.microsoft.com/office/drawing/2014/main" id="{C9C8AA8B-EA7F-9A44-55FA-E501EE912A36}"/>
                  </a:ext>
                </a:extLst>
              </p:cNvPr>
              <p:cNvSpPr/>
              <p:nvPr/>
            </p:nvSpPr>
            <p:spPr>
              <a:xfrm>
                <a:off x="4161025" y="4323450"/>
                <a:ext cx="69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05" extrusionOk="0">
                    <a:moveTo>
                      <a:pt x="149" y="0"/>
                    </a:moveTo>
                    <a:lnTo>
                      <a:pt x="138" y="139"/>
                    </a:lnTo>
                    <a:lnTo>
                      <a:pt x="0" y="144"/>
                    </a:lnTo>
                    <a:lnTo>
                      <a:pt x="0" y="466"/>
                    </a:lnTo>
                    <a:cubicBezTo>
                      <a:pt x="0" y="539"/>
                      <a:pt x="64" y="605"/>
                      <a:pt x="138" y="605"/>
                    </a:cubicBezTo>
                    <a:cubicBezTo>
                      <a:pt x="213" y="605"/>
                      <a:pt x="277" y="539"/>
                      <a:pt x="277" y="466"/>
                    </a:cubicBezTo>
                    <a:lnTo>
                      <a:pt x="277" y="302"/>
                    </a:lnTo>
                    <a:cubicBezTo>
                      <a:pt x="277" y="100"/>
                      <a:pt x="277" y="11"/>
                      <a:pt x="149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133;p36">
                <a:extLst>
                  <a:ext uri="{FF2B5EF4-FFF2-40B4-BE49-F238E27FC236}">
                    <a16:creationId xmlns:a16="http://schemas.microsoft.com/office/drawing/2014/main" id="{23912370-4242-C20A-234E-4B7C2945F84E}"/>
                  </a:ext>
                </a:extLst>
              </p:cNvPr>
              <p:cNvSpPr/>
              <p:nvPr/>
            </p:nvSpPr>
            <p:spPr>
              <a:xfrm>
                <a:off x="4174500" y="4318325"/>
                <a:ext cx="12525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671" extrusionOk="0">
                    <a:moveTo>
                      <a:pt x="164" y="1"/>
                    </a:moveTo>
                    <a:cubicBezTo>
                      <a:pt x="149" y="1"/>
                      <a:pt x="134" y="3"/>
                      <a:pt x="119" y="8"/>
                    </a:cubicBezTo>
                    <a:cubicBezTo>
                      <a:pt x="74" y="22"/>
                      <a:pt x="40" y="62"/>
                      <a:pt x="30" y="107"/>
                    </a:cubicBezTo>
                    <a:cubicBezTo>
                      <a:pt x="0" y="210"/>
                      <a:pt x="247" y="626"/>
                      <a:pt x="252" y="626"/>
                    </a:cubicBezTo>
                    <a:cubicBezTo>
                      <a:pt x="277" y="655"/>
                      <a:pt x="312" y="671"/>
                      <a:pt x="352" y="671"/>
                    </a:cubicBezTo>
                    <a:cubicBezTo>
                      <a:pt x="386" y="671"/>
                      <a:pt x="421" y="655"/>
                      <a:pt x="446" y="626"/>
                    </a:cubicBezTo>
                    <a:cubicBezTo>
                      <a:pt x="496" y="582"/>
                      <a:pt x="500" y="513"/>
                      <a:pt x="466" y="458"/>
                    </a:cubicBezTo>
                    <a:cubicBezTo>
                      <a:pt x="441" y="413"/>
                      <a:pt x="317" y="161"/>
                      <a:pt x="297" y="107"/>
                    </a:cubicBezTo>
                    <a:cubicBezTo>
                      <a:pt x="297" y="102"/>
                      <a:pt x="293" y="102"/>
                      <a:pt x="293" y="97"/>
                    </a:cubicBezTo>
                    <a:cubicBezTo>
                      <a:pt x="276" y="38"/>
                      <a:pt x="223" y="1"/>
                      <a:pt x="164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134;p36">
                <a:extLst>
                  <a:ext uri="{FF2B5EF4-FFF2-40B4-BE49-F238E27FC236}">
                    <a16:creationId xmlns:a16="http://schemas.microsoft.com/office/drawing/2014/main" id="{20E6C6F0-D94B-EE71-A5D1-71F18277192A}"/>
                  </a:ext>
                </a:extLst>
              </p:cNvPr>
              <p:cNvSpPr/>
              <p:nvPr/>
            </p:nvSpPr>
            <p:spPr>
              <a:xfrm>
                <a:off x="4135900" y="4269350"/>
                <a:ext cx="3480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2274" extrusionOk="0">
                    <a:moveTo>
                      <a:pt x="1121" y="1"/>
                    </a:moveTo>
                    <a:cubicBezTo>
                      <a:pt x="550" y="1"/>
                      <a:pt x="69" y="473"/>
                      <a:pt x="35" y="1081"/>
                    </a:cubicBezTo>
                    <a:cubicBezTo>
                      <a:pt x="1" y="1700"/>
                      <a:pt x="446" y="2228"/>
                      <a:pt x="1024" y="2273"/>
                    </a:cubicBezTo>
                    <a:cubicBezTo>
                      <a:pt x="1015" y="2125"/>
                      <a:pt x="995" y="1709"/>
                      <a:pt x="1019" y="1392"/>
                    </a:cubicBezTo>
                    <a:cubicBezTo>
                      <a:pt x="1024" y="1373"/>
                      <a:pt x="1024" y="1348"/>
                      <a:pt x="1040" y="1333"/>
                    </a:cubicBezTo>
                    <a:cubicBezTo>
                      <a:pt x="1049" y="1319"/>
                      <a:pt x="1069" y="1308"/>
                      <a:pt x="1090" y="1303"/>
                    </a:cubicBezTo>
                    <a:cubicBezTo>
                      <a:pt x="1168" y="1274"/>
                      <a:pt x="1247" y="1239"/>
                      <a:pt x="1327" y="1209"/>
                    </a:cubicBezTo>
                    <a:cubicBezTo>
                      <a:pt x="1351" y="1200"/>
                      <a:pt x="1380" y="1189"/>
                      <a:pt x="1386" y="1160"/>
                    </a:cubicBezTo>
                    <a:cubicBezTo>
                      <a:pt x="1391" y="1136"/>
                      <a:pt x="1366" y="1111"/>
                      <a:pt x="1341" y="1095"/>
                    </a:cubicBezTo>
                    <a:cubicBezTo>
                      <a:pt x="1277" y="1051"/>
                      <a:pt x="1208" y="1002"/>
                      <a:pt x="1143" y="952"/>
                    </a:cubicBezTo>
                    <a:cubicBezTo>
                      <a:pt x="1119" y="937"/>
                      <a:pt x="1094" y="917"/>
                      <a:pt x="1079" y="892"/>
                    </a:cubicBezTo>
                    <a:cubicBezTo>
                      <a:pt x="1065" y="863"/>
                      <a:pt x="1065" y="833"/>
                      <a:pt x="1065" y="803"/>
                    </a:cubicBezTo>
                    <a:cubicBezTo>
                      <a:pt x="1069" y="512"/>
                      <a:pt x="1109" y="305"/>
                      <a:pt x="1163" y="17"/>
                    </a:cubicBezTo>
                    <a:lnTo>
                      <a:pt x="1163" y="2"/>
                    </a:lnTo>
                    <a:cubicBezTo>
                      <a:pt x="1149" y="1"/>
                      <a:pt x="1135" y="1"/>
                      <a:pt x="1121" y="1"/>
                    </a:cubicBez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135;p36">
                <a:extLst>
                  <a:ext uri="{FF2B5EF4-FFF2-40B4-BE49-F238E27FC236}">
                    <a16:creationId xmlns:a16="http://schemas.microsoft.com/office/drawing/2014/main" id="{5D427B87-9737-05FE-34DA-BA76076B2C2E}"/>
                  </a:ext>
                </a:extLst>
              </p:cNvPr>
              <p:cNvSpPr/>
              <p:nvPr/>
            </p:nvSpPr>
            <p:spPr>
              <a:xfrm>
                <a:off x="4160750" y="4269375"/>
                <a:ext cx="30600" cy="56875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2275" extrusionOk="0">
                    <a:moveTo>
                      <a:pt x="169" y="1"/>
                    </a:moveTo>
                    <a:lnTo>
                      <a:pt x="169" y="16"/>
                    </a:lnTo>
                    <a:cubicBezTo>
                      <a:pt x="115" y="304"/>
                      <a:pt x="75" y="511"/>
                      <a:pt x="71" y="802"/>
                    </a:cubicBezTo>
                    <a:cubicBezTo>
                      <a:pt x="71" y="832"/>
                      <a:pt x="71" y="862"/>
                      <a:pt x="85" y="891"/>
                    </a:cubicBezTo>
                    <a:cubicBezTo>
                      <a:pt x="100" y="916"/>
                      <a:pt x="125" y="936"/>
                      <a:pt x="149" y="951"/>
                    </a:cubicBezTo>
                    <a:cubicBezTo>
                      <a:pt x="214" y="1001"/>
                      <a:pt x="283" y="1050"/>
                      <a:pt x="347" y="1094"/>
                    </a:cubicBezTo>
                    <a:cubicBezTo>
                      <a:pt x="372" y="1110"/>
                      <a:pt x="397" y="1135"/>
                      <a:pt x="392" y="1159"/>
                    </a:cubicBezTo>
                    <a:cubicBezTo>
                      <a:pt x="386" y="1188"/>
                      <a:pt x="357" y="1199"/>
                      <a:pt x="333" y="1208"/>
                    </a:cubicBezTo>
                    <a:cubicBezTo>
                      <a:pt x="253" y="1238"/>
                      <a:pt x="174" y="1273"/>
                      <a:pt x="96" y="1302"/>
                    </a:cubicBezTo>
                    <a:cubicBezTo>
                      <a:pt x="75" y="1307"/>
                      <a:pt x="55" y="1318"/>
                      <a:pt x="46" y="1332"/>
                    </a:cubicBezTo>
                    <a:cubicBezTo>
                      <a:pt x="30" y="1347"/>
                      <a:pt x="30" y="1372"/>
                      <a:pt x="25" y="1391"/>
                    </a:cubicBezTo>
                    <a:cubicBezTo>
                      <a:pt x="1" y="1708"/>
                      <a:pt x="21" y="2124"/>
                      <a:pt x="30" y="2272"/>
                    </a:cubicBezTo>
                    <a:lnTo>
                      <a:pt x="50" y="2272"/>
                    </a:lnTo>
                    <a:cubicBezTo>
                      <a:pt x="71" y="2274"/>
                      <a:pt x="91" y="2274"/>
                      <a:pt x="110" y="2274"/>
                    </a:cubicBezTo>
                    <a:cubicBezTo>
                      <a:pt x="678" y="2274"/>
                      <a:pt x="1155" y="1806"/>
                      <a:pt x="1188" y="1199"/>
                    </a:cubicBezTo>
                    <a:cubicBezTo>
                      <a:pt x="1224" y="571"/>
                      <a:pt x="772" y="36"/>
                      <a:pt x="179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136;p36">
                <a:extLst>
                  <a:ext uri="{FF2B5EF4-FFF2-40B4-BE49-F238E27FC236}">
                    <a16:creationId xmlns:a16="http://schemas.microsoft.com/office/drawing/2014/main" id="{8B7C5810-5BEF-9888-6452-7670417C5E40}"/>
                  </a:ext>
                </a:extLst>
              </p:cNvPr>
              <p:cNvSpPr/>
              <p:nvPr/>
            </p:nvSpPr>
            <p:spPr>
              <a:xfrm>
                <a:off x="4132425" y="4265900"/>
                <a:ext cx="62500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2500" h="2551" extrusionOk="0">
                    <a:moveTo>
                      <a:pt x="1251" y="277"/>
                    </a:moveTo>
                    <a:cubicBezTo>
                      <a:pt x="1268" y="277"/>
                      <a:pt x="1285" y="278"/>
                      <a:pt x="1302" y="279"/>
                    </a:cubicBezTo>
                    <a:cubicBezTo>
                      <a:pt x="1816" y="308"/>
                      <a:pt x="2213" y="779"/>
                      <a:pt x="2183" y="1327"/>
                    </a:cubicBezTo>
                    <a:cubicBezTo>
                      <a:pt x="2155" y="1859"/>
                      <a:pt x="1737" y="2274"/>
                      <a:pt x="1244" y="2274"/>
                    </a:cubicBezTo>
                    <a:cubicBezTo>
                      <a:pt x="1227" y="2274"/>
                      <a:pt x="1210" y="2274"/>
                      <a:pt x="1193" y="2273"/>
                    </a:cubicBezTo>
                    <a:cubicBezTo>
                      <a:pt x="679" y="2248"/>
                      <a:pt x="283" y="1773"/>
                      <a:pt x="313" y="1224"/>
                    </a:cubicBezTo>
                    <a:cubicBezTo>
                      <a:pt x="342" y="692"/>
                      <a:pt x="759" y="277"/>
                      <a:pt x="1251" y="277"/>
                    </a:cubicBezTo>
                    <a:close/>
                    <a:moveTo>
                      <a:pt x="1257" y="0"/>
                    </a:moveTo>
                    <a:cubicBezTo>
                      <a:pt x="615" y="0"/>
                      <a:pt x="74" y="528"/>
                      <a:pt x="41" y="1208"/>
                    </a:cubicBezTo>
                    <a:cubicBezTo>
                      <a:pt x="1" y="1912"/>
                      <a:pt x="510" y="2515"/>
                      <a:pt x="1179" y="2550"/>
                    </a:cubicBezTo>
                    <a:lnTo>
                      <a:pt x="1243" y="2550"/>
                    </a:lnTo>
                    <a:cubicBezTo>
                      <a:pt x="1882" y="2550"/>
                      <a:pt x="2421" y="2026"/>
                      <a:pt x="2460" y="1343"/>
                    </a:cubicBezTo>
                    <a:cubicBezTo>
                      <a:pt x="2499" y="640"/>
                      <a:pt x="1985" y="41"/>
                      <a:pt x="1318" y="2"/>
                    </a:cubicBezTo>
                    <a:cubicBezTo>
                      <a:pt x="1297" y="1"/>
                      <a:pt x="1277" y="0"/>
                      <a:pt x="1257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137;p36">
                <a:extLst>
                  <a:ext uri="{FF2B5EF4-FFF2-40B4-BE49-F238E27FC236}">
                    <a16:creationId xmlns:a16="http://schemas.microsoft.com/office/drawing/2014/main" id="{705AE5EB-FFFB-3D0C-4687-ED5A93F0522B}"/>
                  </a:ext>
                </a:extLst>
              </p:cNvPr>
              <p:cNvSpPr/>
              <p:nvPr/>
            </p:nvSpPr>
            <p:spPr>
              <a:xfrm>
                <a:off x="4274075" y="4259225"/>
                <a:ext cx="10175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971" extrusionOk="0">
                    <a:moveTo>
                      <a:pt x="144" y="0"/>
                    </a:moveTo>
                    <a:cubicBezTo>
                      <a:pt x="138" y="0"/>
                      <a:pt x="131" y="1"/>
                      <a:pt x="124" y="2"/>
                    </a:cubicBezTo>
                    <a:cubicBezTo>
                      <a:pt x="50" y="16"/>
                      <a:pt x="0" y="91"/>
                      <a:pt x="16" y="164"/>
                    </a:cubicBezTo>
                    <a:cubicBezTo>
                      <a:pt x="55" y="392"/>
                      <a:pt x="90" y="625"/>
                      <a:pt x="124" y="852"/>
                    </a:cubicBezTo>
                    <a:cubicBezTo>
                      <a:pt x="135" y="922"/>
                      <a:pt x="194" y="971"/>
                      <a:pt x="258" y="971"/>
                    </a:cubicBezTo>
                    <a:lnTo>
                      <a:pt x="277" y="971"/>
                    </a:lnTo>
                    <a:cubicBezTo>
                      <a:pt x="357" y="961"/>
                      <a:pt x="407" y="888"/>
                      <a:pt x="396" y="813"/>
                    </a:cubicBezTo>
                    <a:cubicBezTo>
                      <a:pt x="366" y="580"/>
                      <a:pt x="327" y="347"/>
                      <a:pt x="283" y="116"/>
                    </a:cubicBezTo>
                    <a:cubicBezTo>
                      <a:pt x="273" y="48"/>
                      <a:pt x="212" y="0"/>
                      <a:pt x="144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138;p36">
                <a:extLst>
                  <a:ext uri="{FF2B5EF4-FFF2-40B4-BE49-F238E27FC236}">
                    <a16:creationId xmlns:a16="http://schemas.microsoft.com/office/drawing/2014/main" id="{E71183DF-9EB5-89F4-15AF-3F3725BD4CFF}"/>
                  </a:ext>
                </a:extLst>
              </p:cNvPr>
              <p:cNvSpPr/>
              <p:nvPr/>
            </p:nvSpPr>
            <p:spPr>
              <a:xfrm>
                <a:off x="4294500" y="4252150"/>
                <a:ext cx="11400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190" extrusionOk="0">
                    <a:moveTo>
                      <a:pt x="314" y="1"/>
                    </a:moveTo>
                    <a:cubicBezTo>
                      <a:pt x="246" y="1"/>
                      <a:pt x="187" y="49"/>
                      <a:pt x="173" y="116"/>
                    </a:cubicBezTo>
                    <a:lnTo>
                      <a:pt x="10" y="1027"/>
                    </a:lnTo>
                    <a:cubicBezTo>
                      <a:pt x="1" y="1105"/>
                      <a:pt x="49" y="1175"/>
                      <a:pt x="124" y="1190"/>
                    </a:cubicBezTo>
                    <a:lnTo>
                      <a:pt x="149" y="1190"/>
                    </a:lnTo>
                    <a:cubicBezTo>
                      <a:pt x="213" y="1190"/>
                      <a:pt x="272" y="1146"/>
                      <a:pt x="282" y="1076"/>
                    </a:cubicBezTo>
                    <a:lnTo>
                      <a:pt x="446" y="166"/>
                    </a:lnTo>
                    <a:cubicBezTo>
                      <a:pt x="455" y="86"/>
                      <a:pt x="405" y="18"/>
                      <a:pt x="332" y="2"/>
                    </a:cubicBezTo>
                    <a:cubicBezTo>
                      <a:pt x="326" y="1"/>
                      <a:pt x="320" y="1"/>
                      <a:pt x="314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139;p36">
                <a:extLst>
                  <a:ext uri="{FF2B5EF4-FFF2-40B4-BE49-F238E27FC236}">
                    <a16:creationId xmlns:a16="http://schemas.microsoft.com/office/drawing/2014/main" id="{A31D7C6A-076D-4248-24D2-B0E2B402AD22}"/>
                  </a:ext>
                </a:extLst>
              </p:cNvPr>
              <p:cNvSpPr/>
              <p:nvPr/>
            </p:nvSpPr>
            <p:spPr>
              <a:xfrm>
                <a:off x="4307125" y="4267350"/>
                <a:ext cx="18425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737" h="845" extrusionOk="0">
                    <a:moveTo>
                      <a:pt x="580" y="0"/>
                    </a:moveTo>
                    <a:cubicBezTo>
                      <a:pt x="538" y="0"/>
                      <a:pt x="496" y="19"/>
                      <a:pt x="469" y="58"/>
                    </a:cubicBezTo>
                    <a:lnTo>
                      <a:pt x="44" y="622"/>
                    </a:lnTo>
                    <a:cubicBezTo>
                      <a:pt x="0" y="681"/>
                      <a:pt x="14" y="770"/>
                      <a:pt x="74" y="814"/>
                    </a:cubicBezTo>
                    <a:cubicBezTo>
                      <a:pt x="99" y="835"/>
                      <a:pt x="128" y="844"/>
                      <a:pt x="158" y="844"/>
                    </a:cubicBezTo>
                    <a:cubicBezTo>
                      <a:pt x="197" y="844"/>
                      <a:pt x="242" y="824"/>
                      <a:pt x="267" y="789"/>
                    </a:cubicBezTo>
                    <a:lnTo>
                      <a:pt x="693" y="221"/>
                    </a:lnTo>
                    <a:cubicBezTo>
                      <a:pt x="737" y="161"/>
                      <a:pt x="722" y="72"/>
                      <a:pt x="663" y="28"/>
                    </a:cubicBezTo>
                    <a:cubicBezTo>
                      <a:pt x="638" y="10"/>
                      <a:pt x="609" y="0"/>
                      <a:pt x="580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140;p36">
                <a:extLst>
                  <a:ext uri="{FF2B5EF4-FFF2-40B4-BE49-F238E27FC236}">
                    <a16:creationId xmlns:a16="http://schemas.microsoft.com/office/drawing/2014/main" id="{6A44F6BC-EB02-03F7-2DCB-F2E9F794BAAA}"/>
                  </a:ext>
                </a:extLst>
              </p:cNvPr>
              <p:cNvSpPr/>
              <p:nvPr/>
            </p:nvSpPr>
            <p:spPr>
              <a:xfrm>
                <a:off x="4267900" y="4326975"/>
                <a:ext cx="1300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43" extrusionOk="0">
                    <a:moveTo>
                      <a:pt x="363" y="1"/>
                    </a:moveTo>
                    <a:cubicBezTo>
                      <a:pt x="323" y="1"/>
                      <a:pt x="283" y="19"/>
                      <a:pt x="257" y="53"/>
                    </a:cubicBezTo>
                    <a:lnTo>
                      <a:pt x="49" y="320"/>
                    </a:lnTo>
                    <a:cubicBezTo>
                      <a:pt x="0" y="379"/>
                      <a:pt x="10" y="468"/>
                      <a:pt x="69" y="512"/>
                    </a:cubicBezTo>
                    <a:cubicBezTo>
                      <a:pt x="99" y="533"/>
                      <a:pt x="129" y="542"/>
                      <a:pt x="158" y="542"/>
                    </a:cubicBezTo>
                    <a:cubicBezTo>
                      <a:pt x="198" y="542"/>
                      <a:pt x="238" y="528"/>
                      <a:pt x="268" y="493"/>
                    </a:cubicBezTo>
                    <a:lnTo>
                      <a:pt x="475" y="226"/>
                    </a:lnTo>
                    <a:cubicBezTo>
                      <a:pt x="519" y="167"/>
                      <a:pt x="510" y="78"/>
                      <a:pt x="451" y="33"/>
                    </a:cubicBezTo>
                    <a:cubicBezTo>
                      <a:pt x="425" y="11"/>
                      <a:pt x="394" y="1"/>
                      <a:pt x="363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141;p36">
                <a:extLst>
                  <a:ext uri="{FF2B5EF4-FFF2-40B4-BE49-F238E27FC236}">
                    <a16:creationId xmlns:a16="http://schemas.microsoft.com/office/drawing/2014/main" id="{A44D5191-3D8C-05D9-1766-B0EF7BAF39E8}"/>
                  </a:ext>
                </a:extLst>
              </p:cNvPr>
              <p:cNvSpPr/>
              <p:nvPr/>
            </p:nvSpPr>
            <p:spPr>
              <a:xfrm>
                <a:off x="4285100" y="4331875"/>
                <a:ext cx="80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600" extrusionOk="0">
                    <a:moveTo>
                      <a:pt x="198" y="1"/>
                    </a:moveTo>
                    <a:lnTo>
                      <a:pt x="173" y="138"/>
                    </a:lnTo>
                    <a:lnTo>
                      <a:pt x="34" y="129"/>
                    </a:lnTo>
                    <a:cubicBezTo>
                      <a:pt x="34" y="158"/>
                      <a:pt x="10" y="451"/>
                      <a:pt x="10" y="451"/>
                    </a:cubicBezTo>
                    <a:cubicBezTo>
                      <a:pt x="0" y="524"/>
                      <a:pt x="59" y="588"/>
                      <a:pt x="133" y="599"/>
                    </a:cubicBezTo>
                    <a:lnTo>
                      <a:pt x="144" y="599"/>
                    </a:lnTo>
                    <a:cubicBezTo>
                      <a:pt x="217" y="599"/>
                      <a:pt x="277" y="544"/>
                      <a:pt x="281" y="470"/>
                    </a:cubicBezTo>
                    <a:lnTo>
                      <a:pt x="297" y="312"/>
                    </a:lnTo>
                    <a:cubicBezTo>
                      <a:pt x="311" y="104"/>
                      <a:pt x="322" y="20"/>
                      <a:pt x="198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142;p36">
                <a:extLst>
                  <a:ext uri="{FF2B5EF4-FFF2-40B4-BE49-F238E27FC236}">
                    <a16:creationId xmlns:a16="http://schemas.microsoft.com/office/drawing/2014/main" id="{872ADE1F-D90D-9D62-10F5-FA0B48006D6B}"/>
                  </a:ext>
                </a:extLst>
              </p:cNvPr>
              <p:cNvSpPr/>
              <p:nvPr/>
            </p:nvSpPr>
            <p:spPr>
              <a:xfrm>
                <a:off x="4299825" y="4327900"/>
                <a:ext cx="1162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684" extrusionOk="0">
                    <a:moveTo>
                      <a:pt x="166" y="1"/>
                    </a:moveTo>
                    <a:cubicBezTo>
                      <a:pt x="155" y="1"/>
                      <a:pt x="144" y="2"/>
                      <a:pt x="133" y="5"/>
                    </a:cubicBezTo>
                    <a:cubicBezTo>
                      <a:pt x="84" y="16"/>
                      <a:pt x="49" y="50"/>
                      <a:pt x="30" y="94"/>
                    </a:cubicBezTo>
                    <a:cubicBezTo>
                      <a:pt x="0" y="199"/>
                      <a:pt x="208" y="629"/>
                      <a:pt x="213" y="635"/>
                    </a:cubicBezTo>
                    <a:cubicBezTo>
                      <a:pt x="238" y="669"/>
                      <a:pt x="277" y="683"/>
                      <a:pt x="316" y="683"/>
                    </a:cubicBezTo>
                    <a:cubicBezTo>
                      <a:pt x="346" y="683"/>
                      <a:pt x="381" y="674"/>
                      <a:pt x="405" y="649"/>
                    </a:cubicBezTo>
                    <a:cubicBezTo>
                      <a:pt x="455" y="610"/>
                      <a:pt x="464" y="540"/>
                      <a:pt x="441" y="480"/>
                    </a:cubicBezTo>
                    <a:cubicBezTo>
                      <a:pt x="420" y="436"/>
                      <a:pt x="316" y="174"/>
                      <a:pt x="297" y="114"/>
                    </a:cubicBezTo>
                    <a:lnTo>
                      <a:pt x="297" y="110"/>
                    </a:lnTo>
                    <a:cubicBezTo>
                      <a:pt x="284" y="46"/>
                      <a:pt x="228" y="1"/>
                      <a:pt x="166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143;p36">
                <a:extLst>
                  <a:ext uri="{FF2B5EF4-FFF2-40B4-BE49-F238E27FC236}">
                    <a16:creationId xmlns:a16="http://schemas.microsoft.com/office/drawing/2014/main" id="{7F64E123-E25E-4130-B772-227DAAAD15B5}"/>
                  </a:ext>
                </a:extLst>
              </p:cNvPr>
              <p:cNvSpPr/>
              <p:nvPr/>
            </p:nvSpPr>
            <p:spPr>
              <a:xfrm>
                <a:off x="4262325" y="4277825"/>
                <a:ext cx="35750" cy="56425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2257" extrusionOk="0">
                    <a:moveTo>
                      <a:pt x="1164" y="0"/>
                    </a:moveTo>
                    <a:cubicBezTo>
                      <a:pt x="635" y="0"/>
                      <a:pt x="171" y="415"/>
                      <a:pt x="89" y="984"/>
                    </a:cubicBezTo>
                    <a:cubicBezTo>
                      <a:pt x="0" y="1598"/>
                      <a:pt x="397" y="2163"/>
                      <a:pt x="970" y="2256"/>
                    </a:cubicBezTo>
                    <a:cubicBezTo>
                      <a:pt x="970" y="2108"/>
                      <a:pt x="991" y="1697"/>
                      <a:pt x="1039" y="1380"/>
                    </a:cubicBezTo>
                    <a:cubicBezTo>
                      <a:pt x="1044" y="1361"/>
                      <a:pt x="1050" y="1336"/>
                      <a:pt x="1064" y="1321"/>
                    </a:cubicBezTo>
                    <a:cubicBezTo>
                      <a:pt x="1080" y="1306"/>
                      <a:pt x="1099" y="1302"/>
                      <a:pt x="1114" y="1296"/>
                    </a:cubicBezTo>
                    <a:cubicBezTo>
                      <a:pt x="1198" y="1272"/>
                      <a:pt x="1282" y="1247"/>
                      <a:pt x="1366" y="1227"/>
                    </a:cubicBezTo>
                    <a:cubicBezTo>
                      <a:pt x="1391" y="1217"/>
                      <a:pt x="1421" y="1207"/>
                      <a:pt x="1425" y="1183"/>
                    </a:cubicBezTo>
                    <a:cubicBezTo>
                      <a:pt x="1430" y="1153"/>
                      <a:pt x="1411" y="1133"/>
                      <a:pt x="1386" y="1113"/>
                    </a:cubicBezTo>
                    <a:cubicBezTo>
                      <a:pt x="1327" y="1058"/>
                      <a:pt x="1263" y="1009"/>
                      <a:pt x="1198" y="955"/>
                    </a:cubicBezTo>
                    <a:cubicBezTo>
                      <a:pt x="1178" y="935"/>
                      <a:pt x="1153" y="916"/>
                      <a:pt x="1144" y="886"/>
                    </a:cubicBezTo>
                    <a:cubicBezTo>
                      <a:pt x="1133" y="861"/>
                      <a:pt x="1133" y="826"/>
                      <a:pt x="1139" y="802"/>
                    </a:cubicBezTo>
                    <a:cubicBezTo>
                      <a:pt x="1169" y="505"/>
                      <a:pt x="1222" y="306"/>
                      <a:pt x="1302" y="19"/>
                    </a:cubicBezTo>
                    <a:lnTo>
                      <a:pt x="1302" y="9"/>
                    </a:lnTo>
                    <a:cubicBezTo>
                      <a:pt x="1255" y="3"/>
                      <a:pt x="1209" y="0"/>
                      <a:pt x="1164" y="0"/>
                    </a:cubicBez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144;p36">
                <a:extLst>
                  <a:ext uri="{FF2B5EF4-FFF2-40B4-BE49-F238E27FC236}">
                    <a16:creationId xmlns:a16="http://schemas.microsoft.com/office/drawing/2014/main" id="{C234BE9E-9497-92B0-8F02-CC880F123CB1}"/>
                  </a:ext>
                </a:extLst>
              </p:cNvPr>
              <p:cNvSpPr/>
              <p:nvPr/>
            </p:nvSpPr>
            <p:spPr>
              <a:xfrm>
                <a:off x="4286575" y="4278050"/>
                <a:ext cx="3342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2263" extrusionOk="0">
                    <a:moveTo>
                      <a:pt x="332" y="0"/>
                    </a:moveTo>
                    <a:lnTo>
                      <a:pt x="332" y="10"/>
                    </a:lnTo>
                    <a:cubicBezTo>
                      <a:pt x="252" y="297"/>
                      <a:pt x="199" y="496"/>
                      <a:pt x="169" y="793"/>
                    </a:cubicBezTo>
                    <a:cubicBezTo>
                      <a:pt x="163" y="817"/>
                      <a:pt x="163" y="852"/>
                      <a:pt x="174" y="877"/>
                    </a:cubicBezTo>
                    <a:cubicBezTo>
                      <a:pt x="183" y="907"/>
                      <a:pt x="208" y="926"/>
                      <a:pt x="228" y="946"/>
                    </a:cubicBezTo>
                    <a:cubicBezTo>
                      <a:pt x="293" y="1000"/>
                      <a:pt x="357" y="1049"/>
                      <a:pt x="416" y="1104"/>
                    </a:cubicBezTo>
                    <a:cubicBezTo>
                      <a:pt x="441" y="1124"/>
                      <a:pt x="460" y="1144"/>
                      <a:pt x="455" y="1174"/>
                    </a:cubicBezTo>
                    <a:cubicBezTo>
                      <a:pt x="451" y="1198"/>
                      <a:pt x="421" y="1208"/>
                      <a:pt x="396" y="1218"/>
                    </a:cubicBezTo>
                    <a:cubicBezTo>
                      <a:pt x="312" y="1238"/>
                      <a:pt x="228" y="1263"/>
                      <a:pt x="144" y="1287"/>
                    </a:cubicBezTo>
                    <a:cubicBezTo>
                      <a:pt x="129" y="1293"/>
                      <a:pt x="110" y="1297"/>
                      <a:pt x="94" y="1312"/>
                    </a:cubicBezTo>
                    <a:cubicBezTo>
                      <a:pt x="80" y="1327"/>
                      <a:pt x="74" y="1352"/>
                      <a:pt x="69" y="1371"/>
                    </a:cubicBezTo>
                    <a:cubicBezTo>
                      <a:pt x="21" y="1688"/>
                      <a:pt x="0" y="2099"/>
                      <a:pt x="0" y="2247"/>
                    </a:cubicBezTo>
                    <a:cubicBezTo>
                      <a:pt x="5" y="2252"/>
                      <a:pt x="15" y="2252"/>
                      <a:pt x="21" y="2252"/>
                    </a:cubicBezTo>
                    <a:cubicBezTo>
                      <a:pt x="70" y="2259"/>
                      <a:pt x="118" y="2263"/>
                      <a:pt x="166" y="2263"/>
                    </a:cubicBezTo>
                    <a:cubicBezTo>
                      <a:pt x="696" y="2263"/>
                      <a:pt x="1161" y="1849"/>
                      <a:pt x="1243" y="1277"/>
                    </a:cubicBezTo>
                    <a:cubicBezTo>
                      <a:pt x="1336" y="654"/>
                      <a:pt x="930" y="85"/>
                      <a:pt x="341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145;p36">
                <a:extLst>
                  <a:ext uri="{FF2B5EF4-FFF2-40B4-BE49-F238E27FC236}">
                    <a16:creationId xmlns:a16="http://schemas.microsoft.com/office/drawing/2014/main" id="{761580DD-A979-5422-2A24-7E1F6BAB4B09}"/>
                  </a:ext>
                </a:extLst>
              </p:cNvPr>
              <p:cNvSpPr/>
              <p:nvPr/>
            </p:nvSpPr>
            <p:spPr>
              <a:xfrm>
                <a:off x="4259975" y="4274300"/>
                <a:ext cx="62375" cy="6377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551" extrusionOk="0">
                    <a:moveTo>
                      <a:pt x="1265" y="276"/>
                    </a:moveTo>
                    <a:cubicBezTo>
                      <a:pt x="1305" y="276"/>
                      <a:pt x="1346" y="279"/>
                      <a:pt x="1386" y="285"/>
                    </a:cubicBezTo>
                    <a:cubicBezTo>
                      <a:pt x="1633" y="319"/>
                      <a:pt x="1851" y="457"/>
                      <a:pt x="1999" y="665"/>
                    </a:cubicBezTo>
                    <a:cubicBezTo>
                      <a:pt x="2147" y="878"/>
                      <a:pt x="2213" y="1140"/>
                      <a:pt x="2172" y="1407"/>
                    </a:cubicBezTo>
                    <a:cubicBezTo>
                      <a:pt x="2101" y="1910"/>
                      <a:pt x="1691" y="2272"/>
                      <a:pt x="1232" y="2272"/>
                    </a:cubicBezTo>
                    <a:cubicBezTo>
                      <a:pt x="1189" y="2272"/>
                      <a:pt x="1147" y="2269"/>
                      <a:pt x="1104" y="2263"/>
                    </a:cubicBezTo>
                    <a:cubicBezTo>
                      <a:pt x="857" y="2229"/>
                      <a:pt x="639" y="2096"/>
                      <a:pt x="496" y="1882"/>
                    </a:cubicBezTo>
                    <a:cubicBezTo>
                      <a:pt x="342" y="1669"/>
                      <a:pt x="283" y="1407"/>
                      <a:pt x="317" y="1140"/>
                    </a:cubicBezTo>
                    <a:cubicBezTo>
                      <a:pt x="390" y="639"/>
                      <a:pt x="803" y="276"/>
                      <a:pt x="1265" y="276"/>
                    </a:cubicBezTo>
                    <a:close/>
                    <a:moveTo>
                      <a:pt x="1264" y="0"/>
                    </a:moveTo>
                    <a:cubicBezTo>
                      <a:pt x="668" y="0"/>
                      <a:pt x="136" y="466"/>
                      <a:pt x="45" y="1105"/>
                    </a:cubicBezTo>
                    <a:cubicBezTo>
                      <a:pt x="0" y="1437"/>
                      <a:pt x="75" y="1774"/>
                      <a:pt x="268" y="2046"/>
                    </a:cubicBezTo>
                    <a:cubicBezTo>
                      <a:pt x="461" y="2318"/>
                      <a:pt x="743" y="2491"/>
                      <a:pt x="1064" y="2541"/>
                    </a:cubicBezTo>
                    <a:cubicBezTo>
                      <a:pt x="1119" y="2546"/>
                      <a:pt x="1174" y="2551"/>
                      <a:pt x="1227" y="2551"/>
                    </a:cubicBezTo>
                    <a:cubicBezTo>
                      <a:pt x="1827" y="2551"/>
                      <a:pt x="2355" y="2085"/>
                      <a:pt x="2444" y="1447"/>
                    </a:cubicBezTo>
                    <a:cubicBezTo>
                      <a:pt x="2494" y="1110"/>
                      <a:pt x="2415" y="779"/>
                      <a:pt x="2227" y="507"/>
                    </a:cubicBezTo>
                    <a:cubicBezTo>
                      <a:pt x="2035" y="235"/>
                      <a:pt x="1747" y="57"/>
                      <a:pt x="1425" y="12"/>
                    </a:cubicBezTo>
                    <a:cubicBezTo>
                      <a:pt x="1371" y="4"/>
                      <a:pt x="1317" y="0"/>
                      <a:pt x="1264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146;p36">
                <a:extLst>
                  <a:ext uri="{FF2B5EF4-FFF2-40B4-BE49-F238E27FC236}">
                    <a16:creationId xmlns:a16="http://schemas.microsoft.com/office/drawing/2014/main" id="{F8FEB476-6AA0-7CAF-B0D4-7881AE3AEADB}"/>
                  </a:ext>
                </a:extLst>
              </p:cNvPr>
              <p:cNvSpPr/>
              <p:nvPr/>
            </p:nvSpPr>
            <p:spPr>
              <a:xfrm>
                <a:off x="4548450" y="4700300"/>
                <a:ext cx="13857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5543" h="2251" extrusionOk="0">
                    <a:moveTo>
                      <a:pt x="745" y="1"/>
                    </a:moveTo>
                    <a:cubicBezTo>
                      <a:pt x="459" y="1"/>
                      <a:pt x="204" y="36"/>
                      <a:pt x="1" y="113"/>
                    </a:cubicBezTo>
                    <a:cubicBezTo>
                      <a:pt x="1" y="113"/>
                      <a:pt x="1821" y="2077"/>
                      <a:pt x="5542" y="2250"/>
                    </a:cubicBezTo>
                    <a:cubicBezTo>
                      <a:pt x="4906" y="1077"/>
                      <a:pt x="2326" y="1"/>
                      <a:pt x="745" y="1"/>
                    </a:cubicBezTo>
                    <a:close/>
                  </a:path>
                </a:pathLst>
              </a:custGeom>
              <a:solidFill>
                <a:srgbClr val="006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147;p36">
                <a:extLst>
                  <a:ext uri="{FF2B5EF4-FFF2-40B4-BE49-F238E27FC236}">
                    <a16:creationId xmlns:a16="http://schemas.microsoft.com/office/drawing/2014/main" id="{71122BF3-37DB-59BF-9280-DB65A324CEE1}"/>
                  </a:ext>
                </a:extLst>
              </p:cNvPr>
              <p:cNvSpPr/>
              <p:nvPr/>
            </p:nvSpPr>
            <p:spPr>
              <a:xfrm>
                <a:off x="3974725" y="4986250"/>
                <a:ext cx="148350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5934" h="8689" extrusionOk="0">
                    <a:moveTo>
                      <a:pt x="4199" y="0"/>
                    </a:moveTo>
                    <a:cubicBezTo>
                      <a:pt x="3597" y="0"/>
                      <a:pt x="2994" y="137"/>
                      <a:pt x="2449" y="397"/>
                    </a:cubicBezTo>
                    <a:cubicBezTo>
                      <a:pt x="1029" y="1090"/>
                      <a:pt x="119" y="2638"/>
                      <a:pt x="19" y="4212"/>
                    </a:cubicBezTo>
                    <a:cubicBezTo>
                      <a:pt x="0" y="4607"/>
                      <a:pt x="19" y="5004"/>
                      <a:pt x="129" y="5385"/>
                    </a:cubicBezTo>
                    <a:cubicBezTo>
                      <a:pt x="222" y="5721"/>
                      <a:pt x="381" y="6043"/>
                      <a:pt x="574" y="6335"/>
                    </a:cubicBezTo>
                    <a:cubicBezTo>
                      <a:pt x="1504" y="7788"/>
                      <a:pt x="3215" y="8688"/>
                      <a:pt x="4929" y="8688"/>
                    </a:cubicBezTo>
                    <a:cubicBezTo>
                      <a:pt x="5177" y="8688"/>
                      <a:pt x="5425" y="8669"/>
                      <a:pt x="5671" y="8631"/>
                    </a:cubicBezTo>
                    <a:lnTo>
                      <a:pt x="5745" y="8635"/>
                    </a:lnTo>
                    <a:cubicBezTo>
                      <a:pt x="5749" y="8190"/>
                      <a:pt x="5755" y="7745"/>
                      <a:pt x="5765" y="7299"/>
                    </a:cubicBezTo>
                    <a:lnTo>
                      <a:pt x="5765" y="7299"/>
                    </a:lnTo>
                    <a:cubicBezTo>
                      <a:pt x="5731" y="7301"/>
                      <a:pt x="5698" y="7302"/>
                      <a:pt x="5665" y="7302"/>
                    </a:cubicBezTo>
                    <a:cubicBezTo>
                      <a:pt x="5337" y="7302"/>
                      <a:pt x="5010" y="7216"/>
                      <a:pt x="4691" y="7121"/>
                    </a:cubicBezTo>
                    <a:cubicBezTo>
                      <a:pt x="4300" y="7007"/>
                      <a:pt x="3909" y="6879"/>
                      <a:pt x="3552" y="6676"/>
                    </a:cubicBezTo>
                    <a:cubicBezTo>
                      <a:pt x="2657" y="6162"/>
                      <a:pt x="2074" y="5132"/>
                      <a:pt x="2098" y="4098"/>
                    </a:cubicBezTo>
                    <a:cubicBezTo>
                      <a:pt x="2113" y="3202"/>
                      <a:pt x="2602" y="2297"/>
                      <a:pt x="3404" y="1896"/>
                    </a:cubicBezTo>
                    <a:cubicBezTo>
                      <a:pt x="3681" y="1755"/>
                      <a:pt x="3992" y="1687"/>
                      <a:pt x="4303" y="1687"/>
                    </a:cubicBezTo>
                    <a:cubicBezTo>
                      <a:pt x="4892" y="1687"/>
                      <a:pt x="5478" y="1933"/>
                      <a:pt x="5824" y="2405"/>
                    </a:cubicBezTo>
                    <a:lnTo>
                      <a:pt x="5874" y="2410"/>
                    </a:lnTo>
                    <a:cubicBezTo>
                      <a:pt x="5893" y="1787"/>
                      <a:pt x="5913" y="1169"/>
                      <a:pt x="5933" y="550"/>
                    </a:cubicBezTo>
                    <a:cubicBezTo>
                      <a:pt x="5690" y="283"/>
                      <a:pt x="5324" y="144"/>
                      <a:pt x="4963" y="75"/>
                    </a:cubicBezTo>
                    <a:cubicBezTo>
                      <a:pt x="4712" y="25"/>
                      <a:pt x="4456" y="0"/>
                      <a:pt x="4199" y="0"/>
                    </a:cubicBezTo>
                    <a:close/>
                  </a:path>
                </a:pathLst>
              </a:custGeom>
              <a:solidFill>
                <a:srgbClr val="006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148;p36">
                <a:extLst>
                  <a:ext uri="{FF2B5EF4-FFF2-40B4-BE49-F238E27FC236}">
                    <a16:creationId xmlns:a16="http://schemas.microsoft.com/office/drawing/2014/main" id="{3AB33ECB-6E93-7AE8-A973-0607D36A78FB}"/>
                  </a:ext>
                </a:extLst>
              </p:cNvPr>
              <p:cNvSpPr/>
              <p:nvPr/>
            </p:nvSpPr>
            <p:spPr>
              <a:xfrm>
                <a:off x="4469675" y="4703100"/>
                <a:ext cx="217350" cy="4563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8255" extrusionOk="0">
                    <a:moveTo>
                      <a:pt x="3152" y="1"/>
                    </a:moveTo>
                    <a:lnTo>
                      <a:pt x="3152" y="1"/>
                    </a:lnTo>
                    <a:cubicBezTo>
                      <a:pt x="3250" y="862"/>
                      <a:pt x="3968" y="1653"/>
                      <a:pt x="4477" y="2351"/>
                    </a:cubicBezTo>
                    <a:cubicBezTo>
                      <a:pt x="4429" y="2727"/>
                      <a:pt x="44" y="10248"/>
                      <a:pt x="0" y="10609"/>
                    </a:cubicBezTo>
                    <a:cubicBezTo>
                      <a:pt x="1103" y="13119"/>
                      <a:pt x="2167" y="15607"/>
                      <a:pt x="3161" y="18255"/>
                    </a:cubicBezTo>
                    <a:cubicBezTo>
                      <a:pt x="4141" y="13391"/>
                      <a:pt x="6269" y="3242"/>
                      <a:pt x="6358" y="3132"/>
                    </a:cubicBezTo>
                    <a:cubicBezTo>
                      <a:pt x="6443" y="3024"/>
                      <a:pt x="8382" y="2776"/>
                      <a:pt x="8693" y="2138"/>
                    </a:cubicBezTo>
                    <a:cubicBezTo>
                      <a:pt x="4973" y="1965"/>
                      <a:pt x="3152" y="1"/>
                      <a:pt x="3152" y="1"/>
                    </a:cubicBezTo>
                    <a:close/>
                  </a:path>
                </a:pathLst>
              </a:custGeom>
              <a:solidFill>
                <a:srgbClr val="006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149;p36">
                <a:extLst>
                  <a:ext uri="{FF2B5EF4-FFF2-40B4-BE49-F238E27FC236}">
                    <a16:creationId xmlns:a16="http://schemas.microsoft.com/office/drawing/2014/main" id="{A03AAF95-DFC2-0326-4208-45BC43496F64}"/>
                  </a:ext>
                </a:extLst>
              </p:cNvPr>
              <p:cNvSpPr/>
              <p:nvPr/>
            </p:nvSpPr>
            <p:spPr>
              <a:xfrm>
                <a:off x="4118100" y="4837575"/>
                <a:ext cx="435575" cy="446625"/>
              </a:xfrm>
              <a:custGeom>
                <a:avLst/>
                <a:gdLst/>
                <a:ahLst/>
                <a:cxnLst/>
                <a:rect l="l" t="t" r="r" b="b"/>
                <a:pathLst>
                  <a:path w="17423" h="17865" extrusionOk="0">
                    <a:moveTo>
                      <a:pt x="11762" y="0"/>
                    </a:moveTo>
                    <a:cubicBezTo>
                      <a:pt x="11668" y="288"/>
                      <a:pt x="9218" y="925"/>
                      <a:pt x="6171" y="1455"/>
                    </a:cubicBezTo>
                    <a:cubicBezTo>
                      <a:pt x="3953" y="1840"/>
                      <a:pt x="2011" y="2062"/>
                      <a:pt x="1049" y="2062"/>
                    </a:cubicBezTo>
                    <a:cubicBezTo>
                      <a:pt x="651" y="2062"/>
                      <a:pt x="420" y="2024"/>
                      <a:pt x="406" y="1944"/>
                    </a:cubicBezTo>
                    <a:lnTo>
                      <a:pt x="386" y="1955"/>
                    </a:lnTo>
                    <a:cubicBezTo>
                      <a:pt x="311" y="3469"/>
                      <a:pt x="252" y="4983"/>
                      <a:pt x="198" y="6497"/>
                    </a:cubicBezTo>
                    <a:cubicBezTo>
                      <a:pt x="178" y="7116"/>
                      <a:pt x="158" y="7734"/>
                      <a:pt x="139" y="8357"/>
                    </a:cubicBezTo>
                    <a:cubicBezTo>
                      <a:pt x="89" y="9985"/>
                      <a:pt x="55" y="11613"/>
                      <a:pt x="30" y="13246"/>
                    </a:cubicBezTo>
                    <a:cubicBezTo>
                      <a:pt x="20" y="13692"/>
                      <a:pt x="14" y="14137"/>
                      <a:pt x="10" y="14582"/>
                    </a:cubicBezTo>
                    <a:cubicBezTo>
                      <a:pt x="5" y="14850"/>
                      <a:pt x="5" y="15117"/>
                      <a:pt x="0" y="15384"/>
                    </a:cubicBezTo>
                    <a:cubicBezTo>
                      <a:pt x="0" y="15567"/>
                      <a:pt x="0" y="15750"/>
                      <a:pt x="69" y="15918"/>
                    </a:cubicBezTo>
                    <a:cubicBezTo>
                      <a:pt x="173" y="16165"/>
                      <a:pt x="420" y="16324"/>
                      <a:pt x="653" y="16462"/>
                    </a:cubicBezTo>
                    <a:cubicBezTo>
                      <a:pt x="2371" y="17455"/>
                      <a:pt x="5185" y="17865"/>
                      <a:pt x="7534" y="17865"/>
                    </a:cubicBezTo>
                    <a:cubicBezTo>
                      <a:pt x="8184" y="17865"/>
                      <a:pt x="8797" y="17833"/>
                      <a:pt x="9343" y="17774"/>
                    </a:cubicBezTo>
                    <a:cubicBezTo>
                      <a:pt x="14473" y="17210"/>
                      <a:pt x="16967" y="14290"/>
                      <a:pt x="17423" y="13404"/>
                    </a:cubicBezTo>
                    <a:cubicBezTo>
                      <a:pt x="17359" y="13226"/>
                      <a:pt x="17289" y="13054"/>
                      <a:pt x="17224" y="12876"/>
                    </a:cubicBezTo>
                    <a:cubicBezTo>
                      <a:pt x="16230" y="10228"/>
                      <a:pt x="15166" y="7740"/>
                      <a:pt x="14063" y="5230"/>
                    </a:cubicBezTo>
                    <a:cubicBezTo>
                      <a:pt x="13315" y="3518"/>
                      <a:pt x="12543" y="1791"/>
                      <a:pt x="11762" y="0"/>
                    </a:cubicBezTo>
                    <a:close/>
                  </a:path>
                </a:pathLst>
              </a:custGeom>
              <a:solidFill>
                <a:srgbClr val="006F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150;p36">
                <a:extLst>
                  <a:ext uri="{FF2B5EF4-FFF2-40B4-BE49-F238E27FC236}">
                    <a16:creationId xmlns:a16="http://schemas.microsoft.com/office/drawing/2014/main" id="{44E0E2BE-76AE-F8B7-FD30-C8A0264B06BB}"/>
                  </a:ext>
                </a:extLst>
              </p:cNvPr>
              <p:cNvSpPr/>
              <p:nvPr/>
            </p:nvSpPr>
            <p:spPr>
              <a:xfrm>
                <a:off x="4124525" y="4832375"/>
                <a:ext cx="291225" cy="60250"/>
              </a:xfrm>
              <a:custGeom>
                <a:avLst/>
                <a:gdLst/>
                <a:ahLst/>
                <a:cxnLst/>
                <a:rect l="l" t="t" r="r" b="b"/>
                <a:pathLst>
                  <a:path w="11649" h="2410" extrusionOk="0">
                    <a:moveTo>
                      <a:pt x="11482" y="1"/>
                    </a:moveTo>
                    <a:cubicBezTo>
                      <a:pt x="11438" y="1"/>
                      <a:pt x="11394" y="23"/>
                      <a:pt x="11366" y="60"/>
                    </a:cubicBezTo>
                    <a:cubicBezTo>
                      <a:pt x="11342" y="99"/>
                      <a:pt x="11336" y="144"/>
                      <a:pt x="11347" y="183"/>
                    </a:cubicBezTo>
                    <a:cubicBezTo>
                      <a:pt x="11030" y="411"/>
                      <a:pt x="9070" y="975"/>
                      <a:pt x="5893" y="1529"/>
                    </a:cubicBezTo>
                    <a:cubicBezTo>
                      <a:pt x="3388" y="1963"/>
                      <a:pt x="1594" y="2136"/>
                      <a:pt x="762" y="2136"/>
                    </a:cubicBezTo>
                    <a:cubicBezTo>
                      <a:pt x="503" y="2136"/>
                      <a:pt x="337" y="2119"/>
                      <a:pt x="273" y="2088"/>
                    </a:cubicBezTo>
                    <a:cubicBezTo>
                      <a:pt x="247" y="2041"/>
                      <a:pt x="199" y="2012"/>
                      <a:pt x="148" y="2012"/>
                    </a:cubicBezTo>
                    <a:cubicBezTo>
                      <a:pt x="140" y="2012"/>
                      <a:pt x="132" y="2013"/>
                      <a:pt x="124" y="2015"/>
                    </a:cubicBezTo>
                    <a:cubicBezTo>
                      <a:pt x="49" y="2029"/>
                      <a:pt x="1" y="2099"/>
                      <a:pt x="15" y="2177"/>
                    </a:cubicBezTo>
                    <a:cubicBezTo>
                      <a:pt x="30" y="2277"/>
                      <a:pt x="54" y="2410"/>
                      <a:pt x="792" y="2410"/>
                    </a:cubicBezTo>
                    <a:cubicBezTo>
                      <a:pt x="1054" y="2410"/>
                      <a:pt x="1410" y="2390"/>
                      <a:pt x="1885" y="2351"/>
                    </a:cubicBezTo>
                    <a:cubicBezTo>
                      <a:pt x="2979" y="2262"/>
                      <a:pt x="4418" y="2063"/>
                      <a:pt x="5939" y="1802"/>
                    </a:cubicBezTo>
                    <a:cubicBezTo>
                      <a:pt x="7412" y="1544"/>
                      <a:pt x="8803" y="1252"/>
                      <a:pt x="9852" y="980"/>
                    </a:cubicBezTo>
                    <a:cubicBezTo>
                      <a:pt x="11514" y="544"/>
                      <a:pt x="11603" y="352"/>
                      <a:pt x="11639" y="252"/>
                    </a:cubicBezTo>
                    <a:cubicBezTo>
                      <a:pt x="11648" y="228"/>
                      <a:pt x="11648" y="199"/>
                      <a:pt x="11644" y="158"/>
                    </a:cubicBezTo>
                    <a:cubicBezTo>
                      <a:pt x="11639" y="119"/>
                      <a:pt x="11619" y="69"/>
                      <a:pt x="11559" y="25"/>
                    </a:cubicBezTo>
                    <a:cubicBezTo>
                      <a:pt x="11535" y="9"/>
                      <a:pt x="11509" y="1"/>
                      <a:pt x="11482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151;p36">
                <a:extLst>
                  <a:ext uri="{FF2B5EF4-FFF2-40B4-BE49-F238E27FC236}">
                    <a16:creationId xmlns:a16="http://schemas.microsoft.com/office/drawing/2014/main" id="{E9C5CC7A-8BEB-6463-6AB3-1CACBBDC8177}"/>
                  </a:ext>
                </a:extLst>
              </p:cNvPr>
              <p:cNvSpPr/>
              <p:nvPr/>
            </p:nvSpPr>
            <p:spPr>
              <a:xfrm>
                <a:off x="4114500" y="4832350"/>
                <a:ext cx="442775" cy="455275"/>
              </a:xfrm>
              <a:custGeom>
                <a:avLst/>
                <a:gdLst/>
                <a:ahLst/>
                <a:cxnLst/>
                <a:rect l="l" t="t" r="r" b="b"/>
                <a:pathLst>
                  <a:path w="17711" h="18211" extrusionOk="0">
                    <a:moveTo>
                      <a:pt x="11881" y="0"/>
                    </a:moveTo>
                    <a:cubicBezTo>
                      <a:pt x="11863" y="0"/>
                      <a:pt x="11844" y="4"/>
                      <a:pt x="11826" y="11"/>
                    </a:cubicBezTo>
                    <a:cubicBezTo>
                      <a:pt x="11757" y="41"/>
                      <a:pt x="11723" y="120"/>
                      <a:pt x="11752" y="189"/>
                    </a:cubicBezTo>
                    <a:cubicBezTo>
                      <a:pt x="11757" y="204"/>
                      <a:pt x="11762" y="219"/>
                      <a:pt x="11767" y="234"/>
                    </a:cubicBezTo>
                    <a:lnTo>
                      <a:pt x="11782" y="264"/>
                    </a:lnTo>
                    <a:cubicBezTo>
                      <a:pt x="12248" y="1337"/>
                      <a:pt x="12717" y="2401"/>
                      <a:pt x="13173" y="3430"/>
                    </a:cubicBezTo>
                    <a:cubicBezTo>
                      <a:pt x="13479" y="4119"/>
                      <a:pt x="13781" y="4806"/>
                      <a:pt x="14082" y="5494"/>
                    </a:cubicBezTo>
                    <a:cubicBezTo>
                      <a:pt x="15117" y="7849"/>
                      <a:pt x="16215" y="10402"/>
                      <a:pt x="17240" y="13133"/>
                    </a:cubicBezTo>
                    <a:cubicBezTo>
                      <a:pt x="17300" y="13293"/>
                      <a:pt x="17354" y="13446"/>
                      <a:pt x="17414" y="13604"/>
                    </a:cubicBezTo>
                    <a:cubicBezTo>
                      <a:pt x="16868" y="14593"/>
                      <a:pt x="14365" y="17305"/>
                      <a:pt x="9471" y="17845"/>
                    </a:cubicBezTo>
                    <a:cubicBezTo>
                      <a:pt x="8919" y="17904"/>
                      <a:pt x="8307" y="17935"/>
                      <a:pt x="7666" y="17935"/>
                    </a:cubicBezTo>
                    <a:cubicBezTo>
                      <a:pt x="5296" y="17935"/>
                      <a:pt x="2526" y="17511"/>
                      <a:pt x="866" y="16552"/>
                    </a:cubicBezTo>
                    <a:cubicBezTo>
                      <a:pt x="649" y="16424"/>
                      <a:pt x="425" y="16285"/>
                      <a:pt x="336" y="16073"/>
                    </a:cubicBezTo>
                    <a:cubicBezTo>
                      <a:pt x="277" y="15929"/>
                      <a:pt x="283" y="15762"/>
                      <a:pt x="283" y="15598"/>
                    </a:cubicBezTo>
                    <a:cubicBezTo>
                      <a:pt x="288" y="15326"/>
                      <a:pt x="288" y="15059"/>
                      <a:pt x="292" y="14791"/>
                    </a:cubicBezTo>
                    <a:cubicBezTo>
                      <a:pt x="297" y="14346"/>
                      <a:pt x="302" y="13901"/>
                      <a:pt x="313" y="13455"/>
                    </a:cubicBezTo>
                    <a:cubicBezTo>
                      <a:pt x="332" y="11902"/>
                      <a:pt x="372" y="10258"/>
                      <a:pt x="421" y="8566"/>
                    </a:cubicBezTo>
                    <a:cubicBezTo>
                      <a:pt x="441" y="7949"/>
                      <a:pt x="461" y="7330"/>
                      <a:pt x="480" y="6711"/>
                    </a:cubicBezTo>
                    <a:cubicBezTo>
                      <a:pt x="535" y="5113"/>
                      <a:pt x="599" y="3623"/>
                      <a:pt x="669" y="2169"/>
                    </a:cubicBezTo>
                    <a:cubicBezTo>
                      <a:pt x="674" y="2089"/>
                      <a:pt x="614" y="2025"/>
                      <a:pt x="535" y="2025"/>
                    </a:cubicBezTo>
                    <a:cubicBezTo>
                      <a:pt x="532" y="2025"/>
                      <a:pt x="529" y="2025"/>
                      <a:pt x="526" y="2025"/>
                    </a:cubicBezTo>
                    <a:cubicBezTo>
                      <a:pt x="456" y="2025"/>
                      <a:pt x="396" y="2082"/>
                      <a:pt x="391" y="2153"/>
                    </a:cubicBezTo>
                    <a:cubicBezTo>
                      <a:pt x="322" y="3614"/>
                      <a:pt x="263" y="5098"/>
                      <a:pt x="203" y="6702"/>
                    </a:cubicBezTo>
                    <a:cubicBezTo>
                      <a:pt x="183" y="7319"/>
                      <a:pt x="164" y="7938"/>
                      <a:pt x="144" y="8561"/>
                    </a:cubicBezTo>
                    <a:cubicBezTo>
                      <a:pt x="94" y="10249"/>
                      <a:pt x="60" y="11897"/>
                      <a:pt x="35" y="13451"/>
                    </a:cubicBezTo>
                    <a:cubicBezTo>
                      <a:pt x="25" y="13896"/>
                      <a:pt x="21" y="14341"/>
                      <a:pt x="16" y="14787"/>
                    </a:cubicBezTo>
                    <a:cubicBezTo>
                      <a:pt x="10" y="15059"/>
                      <a:pt x="10" y="15326"/>
                      <a:pt x="5" y="15593"/>
                    </a:cubicBezTo>
                    <a:cubicBezTo>
                      <a:pt x="5" y="15776"/>
                      <a:pt x="0" y="15984"/>
                      <a:pt x="85" y="16182"/>
                    </a:cubicBezTo>
                    <a:cubicBezTo>
                      <a:pt x="208" y="16469"/>
                      <a:pt x="480" y="16647"/>
                      <a:pt x="728" y="16790"/>
                    </a:cubicBezTo>
                    <a:cubicBezTo>
                      <a:pt x="2430" y="17776"/>
                      <a:pt x="5255" y="18210"/>
                      <a:pt x="7670" y="18210"/>
                    </a:cubicBezTo>
                    <a:cubicBezTo>
                      <a:pt x="8318" y="18210"/>
                      <a:pt x="8941" y="18181"/>
                      <a:pt x="9501" y="18116"/>
                    </a:cubicBezTo>
                    <a:cubicBezTo>
                      <a:pt x="14607" y="17557"/>
                      <a:pt x="17186" y="14652"/>
                      <a:pt x="17690" y="13679"/>
                    </a:cubicBezTo>
                    <a:cubicBezTo>
                      <a:pt x="17704" y="13643"/>
                      <a:pt x="17710" y="13604"/>
                      <a:pt x="17695" y="13565"/>
                    </a:cubicBezTo>
                    <a:cubicBezTo>
                      <a:pt x="17631" y="13391"/>
                      <a:pt x="17562" y="13213"/>
                      <a:pt x="17497" y="13040"/>
                    </a:cubicBezTo>
                    <a:cubicBezTo>
                      <a:pt x="16468" y="10304"/>
                      <a:pt x="15370" y="7741"/>
                      <a:pt x="14335" y="5380"/>
                    </a:cubicBezTo>
                    <a:cubicBezTo>
                      <a:pt x="14034" y="4697"/>
                      <a:pt x="13732" y="4009"/>
                      <a:pt x="13425" y="3317"/>
                    </a:cubicBezTo>
                    <a:cubicBezTo>
                      <a:pt x="12970" y="2292"/>
                      <a:pt x="12504" y="1228"/>
                      <a:pt x="12034" y="155"/>
                    </a:cubicBezTo>
                    <a:lnTo>
                      <a:pt x="12024" y="125"/>
                    </a:lnTo>
                    <a:cubicBezTo>
                      <a:pt x="12020" y="115"/>
                      <a:pt x="12015" y="100"/>
                      <a:pt x="12010" y="90"/>
                    </a:cubicBezTo>
                    <a:cubicBezTo>
                      <a:pt x="11988" y="34"/>
                      <a:pt x="11937" y="0"/>
                      <a:pt x="11881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152;p36">
                <a:extLst>
                  <a:ext uri="{FF2B5EF4-FFF2-40B4-BE49-F238E27FC236}">
                    <a16:creationId xmlns:a16="http://schemas.microsoft.com/office/drawing/2014/main" id="{BBD44EC2-BAA3-BFFE-0AC7-8B1477F8E0B6}"/>
                  </a:ext>
                </a:extLst>
              </p:cNvPr>
              <p:cNvSpPr/>
              <p:nvPr/>
            </p:nvSpPr>
            <p:spPr>
              <a:xfrm>
                <a:off x="3971125" y="4982825"/>
                <a:ext cx="155775" cy="224150"/>
              </a:xfrm>
              <a:custGeom>
                <a:avLst/>
                <a:gdLst/>
                <a:ahLst/>
                <a:cxnLst/>
                <a:rect l="l" t="t" r="r" b="b"/>
                <a:pathLst>
                  <a:path w="6231" h="8966" extrusionOk="0">
                    <a:moveTo>
                      <a:pt x="4338" y="0"/>
                    </a:moveTo>
                    <a:cubicBezTo>
                      <a:pt x="3715" y="0"/>
                      <a:pt x="3094" y="140"/>
                      <a:pt x="2534" y="410"/>
                    </a:cubicBezTo>
                    <a:cubicBezTo>
                      <a:pt x="1113" y="1103"/>
                      <a:pt x="129" y="2647"/>
                      <a:pt x="30" y="4344"/>
                    </a:cubicBezTo>
                    <a:cubicBezTo>
                      <a:pt x="1" y="4799"/>
                      <a:pt x="35" y="5200"/>
                      <a:pt x="140" y="5561"/>
                    </a:cubicBezTo>
                    <a:cubicBezTo>
                      <a:pt x="229" y="5883"/>
                      <a:pt x="382" y="6205"/>
                      <a:pt x="599" y="6546"/>
                    </a:cubicBezTo>
                    <a:cubicBezTo>
                      <a:pt x="1554" y="8035"/>
                      <a:pt x="3326" y="8966"/>
                      <a:pt x="5087" y="8966"/>
                    </a:cubicBezTo>
                    <a:cubicBezTo>
                      <a:pt x="5340" y="8966"/>
                      <a:pt x="5592" y="8946"/>
                      <a:pt x="5840" y="8907"/>
                    </a:cubicBezTo>
                    <a:cubicBezTo>
                      <a:pt x="5913" y="8896"/>
                      <a:pt x="5963" y="8822"/>
                      <a:pt x="5953" y="8747"/>
                    </a:cubicBezTo>
                    <a:cubicBezTo>
                      <a:pt x="5944" y="8680"/>
                      <a:pt x="5881" y="8632"/>
                      <a:pt x="5813" y="8632"/>
                    </a:cubicBezTo>
                    <a:cubicBezTo>
                      <a:pt x="5807" y="8632"/>
                      <a:pt x="5801" y="8633"/>
                      <a:pt x="5795" y="8633"/>
                    </a:cubicBezTo>
                    <a:cubicBezTo>
                      <a:pt x="5561" y="8670"/>
                      <a:pt x="5324" y="8687"/>
                      <a:pt x="5088" y="8687"/>
                    </a:cubicBezTo>
                    <a:cubicBezTo>
                      <a:pt x="3415" y="8687"/>
                      <a:pt x="1738" y="7806"/>
                      <a:pt x="832" y="6397"/>
                    </a:cubicBezTo>
                    <a:cubicBezTo>
                      <a:pt x="629" y="6080"/>
                      <a:pt x="485" y="5778"/>
                      <a:pt x="401" y="5482"/>
                    </a:cubicBezTo>
                    <a:cubicBezTo>
                      <a:pt x="312" y="5155"/>
                      <a:pt x="277" y="4784"/>
                      <a:pt x="302" y="4358"/>
                    </a:cubicBezTo>
                    <a:cubicBezTo>
                      <a:pt x="401" y="2761"/>
                      <a:pt x="1321" y="1306"/>
                      <a:pt x="2657" y="658"/>
                    </a:cubicBezTo>
                    <a:cubicBezTo>
                      <a:pt x="3182" y="404"/>
                      <a:pt x="3763" y="275"/>
                      <a:pt x="4345" y="275"/>
                    </a:cubicBezTo>
                    <a:cubicBezTo>
                      <a:pt x="4592" y="275"/>
                      <a:pt x="4839" y="298"/>
                      <a:pt x="5082" y="345"/>
                    </a:cubicBezTo>
                    <a:cubicBezTo>
                      <a:pt x="5488" y="430"/>
                      <a:pt x="5790" y="573"/>
                      <a:pt x="5973" y="781"/>
                    </a:cubicBezTo>
                    <a:cubicBezTo>
                      <a:pt x="6002" y="810"/>
                      <a:pt x="6040" y="825"/>
                      <a:pt x="6077" y="825"/>
                    </a:cubicBezTo>
                    <a:cubicBezTo>
                      <a:pt x="6110" y="825"/>
                      <a:pt x="6143" y="814"/>
                      <a:pt x="6171" y="791"/>
                    </a:cubicBezTo>
                    <a:cubicBezTo>
                      <a:pt x="6226" y="736"/>
                      <a:pt x="6231" y="653"/>
                      <a:pt x="6181" y="594"/>
                    </a:cubicBezTo>
                    <a:cubicBezTo>
                      <a:pt x="5953" y="341"/>
                      <a:pt x="5602" y="167"/>
                      <a:pt x="5137" y="78"/>
                    </a:cubicBezTo>
                    <a:cubicBezTo>
                      <a:pt x="4873" y="26"/>
                      <a:pt x="4605" y="0"/>
                      <a:pt x="4338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153;p36">
                <a:extLst>
                  <a:ext uri="{FF2B5EF4-FFF2-40B4-BE49-F238E27FC236}">
                    <a16:creationId xmlns:a16="http://schemas.microsoft.com/office/drawing/2014/main" id="{15054223-3813-1EA6-78FF-4E167D5D1B53}"/>
                  </a:ext>
                </a:extLst>
              </p:cNvPr>
              <p:cNvSpPr/>
              <p:nvPr/>
            </p:nvSpPr>
            <p:spPr>
              <a:xfrm>
                <a:off x="4023075" y="5025000"/>
                <a:ext cx="101225" cy="147225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5889" extrusionOk="0">
                    <a:moveTo>
                      <a:pt x="2359" y="1"/>
                    </a:moveTo>
                    <a:cubicBezTo>
                      <a:pt x="2032" y="1"/>
                      <a:pt x="1703" y="72"/>
                      <a:pt x="1406" y="222"/>
                    </a:cubicBezTo>
                    <a:cubicBezTo>
                      <a:pt x="599" y="629"/>
                      <a:pt x="45" y="1563"/>
                      <a:pt x="26" y="2543"/>
                    </a:cubicBezTo>
                    <a:cubicBezTo>
                      <a:pt x="1" y="3621"/>
                      <a:pt x="615" y="4710"/>
                      <a:pt x="1549" y="5245"/>
                    </a:cubicBezTo>
                    <a:cubicBezTo>
                      <a:pt x="1926" y="5462"/>
                      <a:pt x="2331" y="5591"/>
                      <a:pt x="2717" y="5705"/>
                    </a:cubicBezTo>
                    <a:cubicBezTo>
                      <a:pt x="3039" y="5799"/>
                      <a:pt x="3376" y="5888"/>
                      <a:pt x="3721" y="5888"/>
                    </a:cubicBezTo>
                    <a:lnTo>
                      <a:pt x="3835" y="5888"/>
                    </a:lnTo>
                    <a:cubicBezTo>
                      <a:pt x="3915" y="5884"/>
                      <a:pt x="3970" y="5813"/>
                      <a:pt x="3964" y="5740"/>
                    </a:cubicBezTo>
                    <a:cubicBezTo>
                      <a:pt x="3964" y="5668"/>
                      <a:pt x="3900" y="5610"/>
                      <a:pt x="3829" y="5610"/>
                    </a:cubicBezTo>
                    <a:cubicBezTo>
                      <a:pt x="3827" y="5610"/>
                      <a:pt x="3824" y="5610"/>
                      <a:pt x="3821" y="5610"/>
                    </a:cubicBezTo>
                    <a:cubicBezTo>
                      <a:pt x="3790" y="5612"/>
                      <a:pt x="3758" y="5613"/>
                      <a:pt x="3726" y="5613"/>
                    </a:cubicBezTo>
                    <a:cubicBezTo>
                      <a:pt x="3414" y="5613"/>
                      <a:pt x="3097" y="5528"/>
                      <a:pt x="2796" y="5438"/>
                    </a:cubicBezTo>
                    <a:cubicBezTo>
                      <a:pt x="2426" y="5329"/>
                      <a:pt x="2034" y="5205"/>
                      <a:pt x="1688" y="5007"/>
                    </a:cubicBezTo>
                    <a:cubicBezTo>
                      <a:pt x="837" y="4518"/>
                      <a:pt x="278" y="3532"/>
                      <a:pt x="302" y="2548"/>
                    </a:cubicBezTo>
                    <a:cubicBezTo>
                      <a:pt x="318" y="1668"/>
                      <a:pt x="812" y="830"/>
                      <a:pt x="1529" y="469"/>
                    </a:cubicBezTo>
                    <a:cubicBezTo>
                      <a:pt x="1790" y="338"/>
                      <a:pt x="2079" y="276"/>
                      <a:pt x="2365" y="276"/>
                    </a:cubicBezTo>
                    <a:cubicBezTo>
                      <a:pt x="2921" y="276"/>
                      <a:pt x="3467" y="512"/>
                      <a:pt x="3781" y="940"/>
                    </a:cubicBezTo>
                    <a:cubicBezTo>
                      <a:pt x="3808" y="976"/>
                      <a:pt x="3850" y="996"/>
                      <a:pt x="3893" y="996"/>
                    </a:cubicBezTo>
                    <a:cubicBezTo>
                      <a:pt x="3921" y="996"/>
                      <a:pt x="3949" y="987"/>
                      <a:pt x="3974" y="969"/>
                    </a:cubicBezTo>
                    <a:cubicBezTo>
                      <a:pt x="4034" y="925"/>
                      <a:pt x="4048" y="836"/>
                      <a:pt x="4004" y="777"/>
                    </a:cubicBezTo>
                    <a:cubicBezTo>
                      <a:pt x="3639" y="278"/>
                      <a:pt x="3003" y="1"/>
                      <a:pt x="2359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154;p36">
                <a:extLst>
                  <a:ext uri="{FF2B5EF4-FFF2-40B4-BE49-F238E27FC236}">
                    <a16:creationId xmlns:a16="http://schemas.microsoft.com/office/drawing/2014/main" id="{66144488-AD57-7558-38DD-7245C9430B3E}"/>
                  </a:ext>
                </a:extLst>
              </p:cNvPr>
              <p:cNvSpPr/>
              <p:nvPr/>
            </p:nvSpPr>
            <p:spPr>
              <a:xfrm>
                <a:off x="4466075" y="4696800"/>
                <a:ext cx="224525" cy="466125"/>
              </a:xfrm>
              <a:custGeom>
                <a:avLst/>
                <a:gdLst/>
                <a:ahLst/>
                <a:cxnLst/>
                <a:rect l="l" t="t" r="r" b="b"/>
                <a:pathLst>
                  <a:path w="8981" h="18645" extrusionOk="0">
                    <a:moveTo>
                      <a:pt x="4045" y="0"/>
                    </a:moveTo>
                    <a:cubicBezTo>
                      <a:pt x="3741" y="0"/>
                      <a:pt x="3468" y="39"/>
                      <a:pt x="3246" y="123"/>
                    </a:cubicBezTo>
                    <a:cubicBezTo>
                      <a:pt x="3187" y="144"/>
                      <a:pt x="3152" y="203"/>
                      <a:pt x="3157" y="267"/>
                    </a:cubicBezTo>
                    <a:cubicBezTo>
                      <a:pt x="3241" y="1020"/>
                      <a:pt x="3771" y="1712"/>
                      <a:pt x="4235" y="2320"/>
                    </a:cubicBezTo>
                    <a:cubicBezTo>
                      <a:pt x="4315" y="2425"/>
                      <a:pt x="4394" y="2528"/>
                      <a:pt x="4468" y="2628"/>
                    </a:cubicBezTo>
                    <a:cubicBezTo>
                      <a:pt x="4315" y="3019"/>
                      <a:pt x="3162" y="5067"/>
                      <a:pt x="2227" y="6734"/>
                    </a:cubicBezTo>
                    <a:cubicBezTo>
                      <a:pt x="702" y="9446"/>
                      <a:pt x="30" y="10658"/>
                      <a:pt x="10" y="10841"/>
                    </a:cubicBezTo>
                    <a:cubicBezTo>
                      <a:pt x="0" y="10916"/>
                      <a:pt x="55" y="10990"/>
                      <a:pt x="129" y="11000"/>
                    </a:cubicBezTo>
                    <a:cubicBezTo>
                      <a:pt x="134" y="11001"/>
                      <a:pt x="140" y="11001"/>
                      <a:pt x="146" y="11001"/>
                    </a:cubicBezTo>
                    <a:cubicBezTo>
                      <a:pt x="214" y="11001"/>
                      <a:pt x="273" y="10949"/>
                      <a:pt x="282" y="10881"/>
                    </a:cubicBezTo>
                    <a:cubicBezTo>
                      <a:pt x="332" y="10674"/>
                      <a:pt x="1465" y="8650"/>
                      <a:pt x="2469" y="6869"/>
                    </a:cubicBezTo>
                    <a:cubicBezTo>
                      <a:pt x="4008" y="4127"/>
                      <a:pt x="4735" y="2816"/>
                      <a:pt x="4760" y="2623"/>
                    </a:cubicBezTo>
                    <a:cubicBezTo>
                      <a:pt x="4765" y="2588"/>
                      <a:pt x="4755" y="2553"/>
                      <a:pt x="4730" y="2523"/>
                    </a:cubicBezTo>
                    <a:cubicBezTo>
                      <a:pt x="4646" y="2405"/>
                      <a:pt x="4552" y="2281"/>
                      <a:pt x="4459" y="2158"/>
                    </a:cubicBezTo>
                    <a:cubicBezTo>
                      <a:pt x="4038" y="1603"/>
                      <a:pt x="3563" y="984"/>
                      <a:pt x="3449" y="347"/>
                    </a:cubicBezTo>
                    <a:cubicBezTo>
                      <a:pt x="3615" y="300"/>
                      <a:pt x="3812" y="278"/>
                      <a:pt x="4032" y="278"/>
                    </a:cubicBezTo>
                    <a:cubicBezTo>
                      <a:pt x="5504" y="278"/>
                      <a:pt x="7986" y="1253"/>
                      <a:pt x="8679" y="2386"/>
                    </a:cubicBezTo>
                    <a:cubicBezTo>
                      <a:pt x="8417" y="2751"/>
                      <a:pt x="7442" y="2989"/>
                      <a:pt x="6907" y="3117"/>
                    </a:cubicBezTo>
                    <a:cubicBezTo>
                      <a:pt x="6532" y="3206"/>
                      <a:pt x="6443" y="3231"/>
                      <a:pt x="6393" y="3300"/>
                    </a:cubicBezTo>
                    <a:cubicBezTo>
                      <a:pt x="6260" y="3469"/>
                      <a:pt x="3796" y="15369"/>
                      <a:pt x="3172" y="18482"/>
                    </a:cubicBezTo>
                    <a:cubicBezTo>
                      <a:pt x="3157" y="18555"/>
                      <a:pt x="3207" y="18630"/>
                      <a:pt x="3280" y="18645"/>
                    </a:cubicBezTo>
                    <a:lnTo>
                      <a:pt x="3305" y="18645"/>
                    </a:lnTo>
                    <a:cubicBezTo>
                      <a:pt x="3370" y="18645"/>
                      <a:pt x="3429" y="18601"/>
                      <a:pt x="3440" y="18536"/>
                    </a:cubicBezTo>
                    <a:cubicBezTo>
                      <a:pt x="4379" y="13869"/>
                      <a:pt x="6403" y="4236"/>
                      <a:pt x="6616" y="3478"/>
                    </a:cubicBezTo>
                    <a:cubicBezTo>
                      <a:pt x="6680" y="3459"/>
                      <a:pt x="6838" y="3419"/>
                      <a:pt x="6977" y="3384"/>
                    </a:cubicBezTo>
                    <a:cubicBezTo>
                      <a:pt x="7853" y="3172"/>
                      <a:pt x="8729" y="2925"/>
                      <a:pt x="8962" y="2450"/>
                    </a:cubicBezTo>
                    <a:cubicBezTo>
                      <a:pt x="8981" y="2409"/>
                      <a:pt x="8981" y="2361"/>
                      <a:pt x="8956" y="2320"/>
                    </a:cubicBezTo>
                    <a:cubicBezTo>
                      <a:pt x="8321" y="1150"/>
                      <a:pt x="5706" y="0"/>
                      <a:pt x="4045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155;p36">
                <a:extLst>
                  <a:ext uri="{FF2B5EF4-FFF2-40B4-BE49-F238E27FC236}">
                    <a16:creationId xmlns:a16="http://schemas.microsoft.com/office/drawing/2014/main" id="{ADA15BF9-F024-DB70-B692-2BB02A6B646B}"/>
                  </a:ext>
                </a:extLst>
              </p:cNvPr>
              <p:cNvSpPr/>
              <p:nvPr/>
            </p:nvSpPr>
            <p:spPr>
              <a:xfrm>
                <a:off x="4544625" y="4699600"/>
                <a:ext cx="14597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2412" extrusionOk="0">
                    <a:moveTo>
                      <a:pt x="153" y="1"/>
                    </a:moveTo>
                    <a:cubicBezTo>
                      <a:pt x="119" y="1"/>
                      <a:pt x="85" y="13"/>
                      <a:pt x="60" y="36"/>
                    </a:cubicBezTo>
                    <a:cubicBezTo>
                      <a:pt x="5" y="91"/>
                      <a:pt x="1" y="175"/>
                      <a:pt x="54" y="235"/>
                    </a:cubicBezTo>
                    <a:cubicBezTo>
                      <a:pt x="129" y="314"/>
                      <a:pt x="1954" y="2238"/>
                      <a:pt x="5690" y="2411"/>
                    </a:cubicBezTo>
                    <a:lnTo>
                      <a:pt x="5695" y="2411"/>
                    </a:lnTo>
                    <a:cubicBezTo>
                      <a:pt x="5770" y="2411"/>
                      <a:pt x="5829" y="2357"/>
                      <a:pt x="5834" y="2283"/>
                    </a:cubicBezTo>
                    <a:cubicBezTo>
                      <a:pt x="5839" y="2204"/>
                      <a:pt x="5779" y="2139"/>
                      <a:pt x="5701" y="2139"/>
                    </a:cubicBezTo>
                    <a:cubicBezTo>
                      <a:pt x="2088" y="1971"/>
                      <a:pt x="273" y="66"/>
                      <a:pt x="257" y="47"/>
                    </a:cubicBezTo>
                    <a:cubicBezTo>
                      <a:pt x="229" y="16"/>
                      <a:pt x="190" y="1"/>
                      <a:pt x="153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156;p36">
                <a:extLst>
                  <a:ext uri="{FF2B5EF4-FFF2-40B4-BE49-F238E27FC236}">
                    <a16:creationId xmlns:a16="http://schemas.microsoft.com/office/drawing/2014/main" id="{895B1B8D-830B-4887-307C-453086F2DB92}"/>
                  </a:ext>
                </a:extLst>
              </p:cNvPr>
              <p:cNvSpPr/>
              <p:nvPr/>
            </p:nvSpPr>
            <p:spPr>
              <a:xfrm>
                <a:off x="4299550" y="5023525"/>
                <a:ext cx="27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901" extrusionOk="0">
                    <a:moveTo>
                      <a:pt x="561" y="0"/>
                    </a:moveTo>
                    <a:cubicBezTo>
                      <a:pt x="527" y="0"/>
                      <a:pt x="492" y="3"/>
                      <a:pt x="456" y="9"/>
                    </a:cubicBezTo>
                    <a:cubicBezTo>
                      <a:pt x="184" y="64"/>
                      <a:pt x="0" y="302"/>
                      <a:pt x="46" y="544"/>
                    </a:cubicBezTo>
                    <a:cubicBezTo>
                      <a:pt x="89" y="757"/>
                      <a:pt x="286" y="900"/>
                      <a:pt x="514" y="900"/>
                    </a:cubicBezTo>
                    <a:cubicBezTo>
                      <a:pt x="550" y="900"/>
                      <a:pt x="587" y="897"/>
                      <a:pt x="624" y="889"/>
                    </a:cubicBezTo>
                    <a:cubicBezTo>
                      <a:pt x="902" y="841"/>
                      <a:pt x="1085" y="598"/>
                      <a:pt x="1040" y="355"/>
                    </a:cubicBezTo>
                    <a:cubicBezTo>
                      <a:pt x="997" y="144"/>
                      <a:pt x="795" y="0"/>
                      <a:pt x="561" y="0"/>
                    </a:cubicBezTo>
                    <a:close/>
                  </a:path>
                </a:pathLst>
              </a:custGeom>
              <a:solidFill>
                <a:srgbClr val="FFA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157;p36">
                <a:extLst>
                  <a:ext uri="{FF2B5EF4-FFF2-40B4-BE49-F238E27FC236}">
                    <a16:creationId xmlns:a16="http://schemas.microsoft.com/office/drawing/2014/main" id="{1B247971-E8BE-BDE0-3132-EA9BF8CDDBF8}"/>
                  </a:ext>
                </a:extLst>
              </p:cNvPr>
              <p:cNvSpPr/>
              <p:nvPr/>
            </p:nvSpPr>
            <p:spPr>
              <a:xfrm>
                <a:off x="4295825" y="5020075"/>
                <a:ext cx="33825" cy="2940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176" extrusionOk="0">
                    <a:moveTo>
                      <a:pt x="713" y="276"/>
                    </a:moveTo>
                    <a:cubicBezTo>
                      <a:pt x="877" y="276"/>
                      <a:pt x="1026" y="374"/>
                      <a:pt x="1051" y="518"/>
                    </a:cubicBezTo>
                    <a:cubicBezTo>
                      <a:pt x="1065" y="598"/>
                      <a:pt x="1046" y="682"/>
                      <a:pt x="991" y="751"/>
                    </a:cubicBezTo>
                    <a:cubicBezTo>
                      <a:pt x="937" y="826"/>
                      <a:pt x="848" y="874"/>
                      <a:pt x="749" y="894"/>
                    </a:cubicBezTo>
                    <a:cubicBezTo>
                      <a:pt x="721" y="900"/>
                      <a:pt x="692" y="903"/>
                      <a:pt x="665" y="903"/>
                    </a:cubicBezTo>
                    <a:cubicBezTo>
                      <a:pt x="595" y="903"/>
                      <a:pt x="528" y="885"/>
                      <a:pt x="471" y="849"/>
                    </a:cubicBezTo>
                    <a:cubicBezTo>
                      <a:pt x="398" y="805"/>
                      <a:pt x="348" y="736"/>
                      <a:pt x="333" y="657"/>
                    </a:cubicBezTo>
                    <a:cubicBezTo>
                      <a:pt x="298" y="488"/>
                      <a:pt x="437" y="321"/>
                      <a:pt x="635" y="280"/>
                    </a:cubicBezTo>
                    <a:cubicBezTo>
                      <a:pt x="660" y="276"/>
                      <a:pt x="690" y="276"/>
                      <a:pt x="713" y="276"/>
                    </a:cubicBezTo>
                    <a:close/>
                    <a:moveTo>
                      <a:pt x="714" y="0"/>
                    </a:moveTo>
                    <a:cubicBezTo>
                      <a:pt x="670" y="0"/>
                      <a:pt x="625" y="4"/>
                      <a:pt x="580" y="13"/>
                    </a:cubicBezTo>
                    <a:cubicBezTo>
                      <a:pt x="234" y="77"/>
                      <a:pt x="1" y="390"/>
                      <a:pt x="60" y="707"/>
                    </a:cubicBezTo>
                    <a:cubicBezTo>
                      <a:pt x="90" y="865"/>
                      <a:pt x="185" y="998"/>
                      <a:pt x="328" y="1087"/>
                    </a:cubicBezTo>
                    <a:cubicBezTo>
                      <a:pt x="432" y="1146"/>
                      <a:pt x="551" y="1176"/>
                      <a:pt x="670" y="1176"/>
                    </a:cubicBezTo>
                    <a:cubicBezTo>
                      <a:pt x="713" y="1176"/>
                      <a:pt x="759" y="1176"/>
                      <a:pt x="803" y="1166"/>
                    </a:cubicBezTo>
                    <a:cubicBezTo>
                      <a:pt x="966" y="1132"/>
                      <a:pt x="1110" y="1048"/>
                      <a:pt x="1209" y="919"/>
                    </a:cubicBezTo>
                    <a:cubicBezTo>
                      <a:pt x="1313" y="785"/>
                      <a:pt x="1352" y="627"/>
                      <a:pt x="1323" y="469"/>
                    </a:cubicBezTo>
                    <a:cubicBezTo>
                      <a:pt x="1271" y="193"/>
                      <a:pt x="1010" y="0"/>
                      <a:pt x="714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158;p36">
                <a:extLst>
                  <a:ext uri="{FF2B5EF4-FFF2-40B4-BE49-F238E27FC236}">
                    <a16:creationId xmlns:a16="http://schemas.microsoft.com/office/drawing/2014/main" id="{6A0828CA-A899-196B-F48A-4A301F2258D8}"/>
                  </a:ext>
                </a:extLst>
              </p:cNvPr>
              <p:cNvSpPr/>
              <p:nvPr/>
            </p:nvSpPr>
            <p:spPr>
              <a:xfrm>
                <a:off x="4291025" y="5077450"/>
                <a:ext cx="68925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395" extrusionOk="0">
                    <a:moveTo>
                      <a:pt x="1716" y="0"/>
                    </a:moveTo>
                    <a:cubicBezTo>
                      <a:pt x="1395" y="0"/>
                      <a:pt x="1073" y="69"/>
                      <a:pt x="787" y="217"/>
                    </a:cubicBezTo>
                    <a:cubicBezTo>
                      <a:pt x="421" y="410"/>
                      <a:pt x="119" y="747"/>
                      <a:pt x="1" y="1143"/>
                    </a:cubicBezTo>
                    <a:cubicBezTo>
                      <a:pt x="99" y="1187"/>
                      <a:pt x="193" y="1226"/>
                      <a:pt x="293" y="1262"/>
                    </a:cubicBezTo>
                    <a:cubicBezTo>
                      <a:pt x="471" y="1321"/>
                      <a:pt x="658" y="1370"/>
                      <a:pt x="846" y="1390"/>
                    </a:cubicBezTo>
                    <a:cubicBezTo>
                      <a:pt x="886" y="1393"/>
                      <a:pt x="925" y="1395"/>
                      <a:pt x="965" y="1395"/>
                    </a:cubicBezTo>
                    <a:cubicBezTo>
                      <a:pt x="1357" y="1395"/>
                      <a:pt x="1746" y="1244"/>
                      <a:pt x="2074" y="1024"/>
                    </a:cubicBezTo>
                    <a:cubicBezTo>
                      <a:pt x="2351" y="840"/>
                      <a:pt x="2593" y="603"/>
                      <a:pt x="2757" y="321"/>
                    </a:cubicBezTo>
                    <a:cubicBezTo>
                      <a:pt x="2598" y="163"/>
                      <a:pt x="2360" y="79"/>
                      <a:pt x="2133" y="39"/>
                    </a:cubicBezTo>
                    <a:cubicBezTo>
                      <a:pt x="1997" y="13"/>
                      <a:pt x="1856" y="0"/>
                      <a:pt x="1716" y="0"/>
                    </a:cubicBezTo>
                    <a:close/>
                  </a:path>
                </a:pathLst>
              </a:custGeom>
              <a:solidFill>
                <a:srgbClr val="FFA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159;p36">
                <a:extLst>
                  <a:ext uri="{FF2B5EF4-FFF2-40B4-BE49-F238E27FC236}">
                    <a16:creationId xmlns:a16="http://schemas.microsoft.com/office/drawing/2014/main" id="{F70F1D1C-C8D9-FFFE-DB76-02B812D00C3B}"/>
                  </a:ext>
                </a:extLst>
              </p:cNvPr>
              <p:cNvSpPr/>
              <p:nvPr/>
            </p:nvSpPr>
            <p:spPr>
              <a:xfrm>
                <a:off x="4269750" y="5039625"/>
                <a:ext cx="98725" cy="66425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2657" extrusionOk="0">
                    <a:moveTo>
                      <a:pt x="3151" y="0"/>
                    </a:moveTo>
                    <a:cubicBezTo>
                      <a:pt x="3066" y="0"/>
                      <a:pt x="2980" y="15"/>
                      <a:pt x="2900" y="44"/>
                    </a:cubicBezTo>
                    <a:cubicBezTo>
                      <a:pt x="2677" y="117"/>
                      <a:pt x="2494" y="291"/>
                      <a:pt x="2386" y="498"/>
                    </a:cubicBezTo>
                    <a:cubicBezTo>
                      <a:pt x="2291" y="677"/>
                      <a:pt x="2237" y="889"/>
                      <a:pt x="2074" y="998"/>
                    </a:cubicBezTo>
                    <a:cubicBezTo>
                      <a:pt x="1993" y="1053"/>
                      <a:pt x="1899" y="1074"/>
                      <a:pt x="1803" y="1074"/>
                    </a:cubicBezTo>
                    <a:cubicBezTo>
                      <a:pt x="1751" y="1074"/>
                      <a:pt x="1699" y="1068"/>
                      <a:pt x="1648" y="1058"/>
                    </a:cubicBezTo>
                    <a:cubicBezTo>
                      <a:pt x="1505" y="1028"/>
                      <a:pt x="1366" y="964"/>
                      <a:pt x="1228" y="924"/>
                    </a:cubicBezTo>
                    <a:cubicBezTo>
                      <a:pt x="1099" y="883"/>
                      <a:pt x="962" y="858"/>
                      <a:pt x="827" y="858"/>
                    </a:cubicBezTo>
                    <a:cubicBezTo>
                      <a:pt x="718" y="858"/>
                      <a:pt x="611" y="874"/>
                      <a:pt x="510" y="909"/>
                    </a:cubicBezTo>
                    <a:cubicBezTo>
                      <a:pt x="283" y="983"/>
                      <a:pt x="80" y="1176"/>
                      <a:pt x="30" y="1414"/>
                    </a:cubicBezTo>
                    <a:cubicBezTo>
                      <a:pt x="0" y="1577"/>
                      <a:pt x="40" y="1750"/>
                      <a:pt x="100" y="1903"/>
                    </a:cubicBezTo>
                    <a:cubicBezTo>
                      <a:pt x="173" y="2072"/>
                      <a:pt x="272" y="2230"/>
                      <a:pt x="401" y="2359"/>
                    </a:cubicBezTo>
                    <a:cubicBezTo>
                      <a:pt x="530" y="2488"/>
                      <a:pt x="688" y="2581"/>
                      <a:pt x="852" y="2656"/>
                    </a:cubicBezTo>
                    <a:cubicBezTo>
                      <a:pt x="970" y="2260"/>
                      <a:pt x="1272" y="1923"/>
                      <a:pt x="1638" y="1730"/>
                    </a:cubicBezTo>
                    <a:cubicBezTo>
                      <a:pt x="1924" y="1582"/>
                      <a:pt x="2246" y="1513"/>
                      <a:pt x="2567" y="1513"/>
                    </a:cubicBezTo>
                    <a:cubicBezTo>
                      <a:pt x="2707" y="1513"/>
                      <a:pt x="2848" y="1526"/>
                      <a:pt x="2984" y="1552"/>
                    </a:cubicBezTo>
                    <a:cubicBezTo>
                      <a:pt x="3211" y="1592"/>
                      <a:pt x="3449" y="1676"/>
                      <a:pt x="3608" y="1834"/>
                    </a:cubicBezTo>
                    <a:cubicBezTo>
                      <a:pt x="3677" y="1725"/>
                      <a:pt x="3731" y="1602"/>
                      <a:pt x="3775" y="1478"/>
                    </a:cubicBezTo>
                    <a:cubicBezTo>
                      <a:pt x="3914" y="1038"/>
                      <a:pt x="3949" y="434"/>
                      <a:pt x="3568" y="137"/>
                    </a:cubicBezTo>
                    <a:cubicBezTo>
                      <a:pt x="3451" y="46"/>
                      <a:pt x="3301" y="0"/>
                      <a:pt x="3151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160;p36">
                <a:extLst>
                  <a:ext uri="{FF2B5EF4-FFF2-40B4-BE49-F238E27FC236}">
                    <a16:creationId xmlns:a16="http://schemas.microsoft.com/office/drawing/2014/main" id="{4F36616F-C61C-81E9-9FA1-A4310E3BB786}"/>
                  </a:ext>
                </a:extLst>
              </p:cNvPr>
              <p:cNvSpPr/>
              <p:nvPr/>
            </p:nvSpPr>
            <p:spPr>
              <a:xfrm>
                <a:off x="4266300" y="5036125"/>
                <a:ext cx="105650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87" extrusionOk="0">
                    <a:moveTo>
                      <a:pt x="3286" y="278"/>
                    </a:moveTo>
                    <a:cubicBezTo>
                      <a:pt x="3411" y="278"/>
                      <a:pt x="3532" y="315"/>
                      <a:pt x="3622" y="385"/>
                    </a:cubicBezTo>
                    <a:cubicBezTo>
                      <a:pt x="3943" y="634"/>
                      <a:pt x="3909" y="1182"/>
                      <a:pt x="3780" y="1573"/>
                    </a:cubicBezTo>
                    <a:cubicBezTo>
                      <a:pt x="3746" y="1687"/>
                      <a:pt x="3691" y="1801"/>
                      <a:pt x="3632" y="1906"/>
                    </a:cubicBezTo>
                    <a:lnTo>
                      <a:pt x="3627" y="1906"/>
                    </a:lnTo>
                    <a:cubicBezTo>
                      <a:pt x="3479" y="2157"/>
                      <a:pt x="3260" y="2385"/>
                      <a:pt x="2988" y="2563"/>
                    </a:cubicBezTo>
                    <a:cubicBezTo>
                      <a:pt x="2651" y="2790"/>
                      <a:pt x="2292" y="2909"/>
                      <a:pt x="1957" y="2909"/>
                    </a:cubicBezTo>
                    <a:cubicBezTo>
                      <a:pt x="1920" y="2909"/>
                      <a:pt x="1883" y="2907"/>
                      <a:pt x="1846" y="2904"/>
                    </a:cubicBezTo>
                    <a:cubicBezTo>
                      <a:pt x="1697" y="2890"/>
                      <a:pt x="1529" y="2850"/>
                      <a:pt x="1326" y="2781"/>
                    </a:cubicBezTo>
                    <a:cubicBezTo>
                      <a:pt x="1222" y="2746"/>
                      <a:pt x="1129" y="2712"/>
                      <a:pt x="1049" y="2671"/>
                    </a:cubicBezTo>
                    <a:cubicBezTo>
                      <a:pt x="876" y="2593"/>
                      <a:pt x="743" y="2504"/>
                      <a:pt x="638" y="2400"/>
                    </a:cubicBezTo>
                    <a:cubicBezTo>
                      <a:pt x="524" y="2291"/>
                      <a:pt x="430" y="2153"/>
                      <a:pt x="366" y="1995"/>
                    </a:cubicBezTo>
                    <a:cubicBezTo>
                      <a:pt x="302" y="1835"/>
                      <a:pt x="282" y="1698"/>
                      <a:pt x="307" y="1584"/>
                    </a:cubicBezTo>
                    <a:cubicBezTo>
                      <a:pt x="341" y="1406"/>
                      <a:pt x="494" y="1246"/>
                      <a:pt x="693" y="1178"/>
                    </a:cubicBezTo>
                    <a:cubicBezTo>
                      <a:pt x="782" y="1148"/>
                      <a:pt x="876" y="1138"/>
                      <a:pt x="965" y="1138"/>
                    </a:cubicBezTo>
                    <a:cubicBezTo>
                      <a:pt x="1099" y="1138"/>
                      <a:pt x="1227" y="1163"/>
                      <a:pt x="1326" y="1193"/>
                    </a:cubicBezTo>
                    <a:cubicBezTo>
                      <a:pt x="1376" y="1207"/>
                      <a:pt x="1425" y="1227"/>
                      <a:pt x="1474" y="1246"/>
                    </a:cubicBezTo>
                    <a:cubicBezTo>
                      <a:pt x="1563" y="1276"/>
                      <a:pt x="1657" y="1312"/>
                      <a:pt x="1757" y="1331"/>
                    </a:cubicBezTo>
                    <a:cubicBezTo>
                      <a:pt x="1811" y="1342"/>
                      <a:pt x="1875" y="1351"/>
                      <a:pt x="1943" y="1351"/>
                    </a:cubicBezTo>
                    <a:cubicBezTo>
                      <a:pt x="2054" y="1351"/>
                      <a:pt x="2176" y="1328"/>
                      <a:pt x="2286" y="1257"/>
                    </a:cubicBezTo>
                    <a:cubicBezTo>
                      <a:pt x="2444" y="1153"/>
                      <a:pt x="2518" y="985"/>
                      <a:pt x="2583" y="837"/>
                    </a:cubicBezTo>
                    <a:cubicBezTo>
                      <a:pt x="2602" y="792"/>
                      <a:pt x="2622" y="748"/>
                      <a:pt x="2647" y="703"/>
                    </a:cubicBezTo>
                    <a:cubicBezTo>
                      <a:pt x="2746" y="515"/>
                      <a:pt x="2904" y="371"/>
                      <a:pt x="3082" y="312"/>
                    </a:cubicBezTo>
                    <a:cubicBezTo>
                      <a:pt x="3148" y="289"/>
                      <a:pt x="3218" y="278"/>
                      <a:pt x="3286" y="278"/>
                    </a:cubicBezTo>
                    <a:close/>
                    <a:moveTo>
                      <a:pt x="3287" y="1"/>
                    </a:moveTo>
                    <a:cubicBezTo>
                      <a:pt x="3189" y="1"/>
                      <a:pt x="3089" y="17"/>
                      <a:pt x="2993" y="49"/>
                    </a:cubicBezTo>
                    <a:cubicBezTo>
                      <a:pt x="2751" y="134"/>
                      <a:pt x="2533" y="326"/>
                      <a:pt x="2405" y="574"/>
                    </a:cubicBezTo>
                    <a:cubicBezTo>
                      <a:pt x="2380" y="623"/>
                      <a:pt x="2355" y="673"/>
                      <a:pt x="2330" y="727"/>
                    </a:cubicBezTo>
                    <a:cubicBezTo>
                      <a:pt x="2276" y="851"/>
                      <a:pt x="2227" y="965"/>
                      <a:pt x="2132" y="1024"/>
                    </a:cubicBezTo>
                    <a:cubicBezTo>
                      <a:pt x="2072" y="1064"/>
                      <a:pt x="1999" y="1076"/>
                      <a:pt x="1933" y="1076"/>
                    </a:cubicBezTo>
                    <a:cubicBezTo>
                      <a:pt x="1886" y="1076"/>
                      <a:pt x="1842" y="1070"/>
                      <a:pt x="1811" y="1064"/>
                    </a:cubicBezTo>
                    <a:cubicBezTo>
                      <a:pt x="1732" y="1045"/>
                      <a:pt x="1652" y="1015"/>
                      <a:pt x="1563" y="985"/>
                    </a:cubicBezTo>
                    <a:cubicBezTo>
                      <a:pt x="1514" y="965"/>
                      <a:pt x="1460" y="945"/>
                      <a:pt x="1405" y="931"/>
                    </a:cubicBezTo>
                    <a:cubicBezTo>
                      <a:pt x="1253" y="883"/>
                      <a:pt x="1103" y="860"/>
                      <a:pt x="961" y="860"/>
                    </a:cubicBezTo>
                    <a:cubicBezTo>
                      <a:pt x="835" y="860"/>
                      <a:pt x="715" y="878"/>
                      <a:pt x="604" y="915"/>
                    </a:cubicBezTo>
                    <a:cubicBezTo>
                      <a:pt x="311" y="1015"/>
                      <a:pt x="89" y="1257"/>
                      <a:pt x="35" y="1524"/>
                    </a:cubicBezTo>
                    <a:cubicBezTo>
                      <a:pt x="0" y="1698"/>
                      <a:pt x="24" y="1890"/>
                      <a:pt x="113" y="2098"/>
                    </a:cubicBezTo>
                    <a:cubicBezTo>
                      <a:pt x="193" y="2291"/>
                      <a:pt x="302" y="2459"/>
                      <a:pt x="440" y="2598"/>
                    </a:cubicBezTo>
                    <a:cubicBezTo>
                      <a:pt x="574" y="2726"/>
                      <a:pt x="732" y="2831"/>
                      <a:pt x="935" y="2924"/>
                    </a:cubicBezTo>
                    <a:cubicBezTo>
                      <a:pt x="1024" y="2964"/>
                      <a:pt x="1123" y="3004"/>
                      <a:pt x="1237" y="3043"/>
                    </a:cubicBezTo>
                    <a:cubicBezTo>
                      <a:pt x="1465" y="3123"/>
                      <a:pt x="1647" y="3162"/>
                      <a:pt x="1821" y="3176"/>
                    </a:cubicBezTo>
                    <a:cubicBezTo>
                      <a:pt x="1871" y="3182"/>
                      <a:pt x="1919" y="3187"/>
                      <a:pt x="1965" y="3187"/>
                    </a:cubicBezTo>
                    <a:cubicBezTo>
                      <a:pt x="2449" y="3187"/>
                      <a:pt x="2865" y="2979"/>
                      <a:pt x="3141" y="2790"/>
                    </a:cubicBezTo>
                    <a:cubicBezTo>
                      <a:pt x="3444" y="2588"/>
                      <a:pt x="3696" y="2331"/>
                      <a:pt x="3865" y="2048"/>
                    </a:cubicBezTo>
                    <a:cubicBezTo>
                      <a:pt x="3938" y="1925"/>
                      <a:pt x="3998" y="1796"/>
                      <a:pt x="4043" y="1662"/>
                    </a:cubicBezTo>
                    <a:cubicBezTo>
                      <a:pt x="4205" y="1157"/>
                      <a:pt x="4226" y="504"/>
                      <a:pt x="3790" y="168"/>
                    </a:cubicBezTo>
                    <a:cubicBezTo>
                      <a:pt x="3651" y="58"/>
                      <a:pt x="3472" y="1"/>
                      <a:pt x="3287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161;p36">
                <a:extLst>
                  <a:ext uri="{FF2B5EF4-FFF2-40B4-BE49-F238E27FC236}">
                    <a16:creationId xmlns:a16="http://schemas.microsoft.com/office/drawing/2014/main" id="{1CD21033-C6CD-173B-26BF-BE5ECF5C87A4}"/>
                  </a:ext>
                </a:extLst>
              </p:cNvPr>
              <p:cNvSpPr/>
              <p:nvPr/>
            </p:nvSpPr>
            <p:spPr>
              <a:xfrm>
                <a:off x="4287200" y="5074000"/>
                <a:ext cx="76600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1419" extrusionOk="0">
                    <a:moveTo>
                      <a:pt x="1876" y="1"/>
                    </a:moveTo>
                    <a:cubicBezTo>
                      <a:pt x="1517" y="1"/>
                      <a:pt x="1173" y="80"/>
                      <a:pt x="876" y="231"/>
                    </a:cubicBezTo>
                    <a:cubicBezTo>
                      <a:pt x="460" y="455"/>
                      <a:pt x="149" y="820"/>
                      <a:pt x="25" y="1241"/>
                    </a:cubicBezTo>
                    <a:cubicBezTo>
                      <a:pt x="0" y="1316"/>
                      <a:pt x="44" y="1394"/>
                      <a:pt x="119" y="1414"/>
                    </a:cubicBezTo>
                    <a:cubicBezTo>
                      <a:pt x="129" y="1419"/>
                      <a:pt x="144" y="1419"/>
                      <a:pt x="154" y="1419"/>
                    </a:cubicBezTo>
                    <a:cubicBezTo>
                      <a:pt x="218" y="1419"/>
                      <a:pt x="272" y="1380"/>
                      <a:pt x="287" y="1320"/>
                    </a:cubicBezTo>
                    <a:cubicBezTo>
                      <a:pt x="391" y="974"/>
                      <a:pt x="658" y="658"/>
                      <a:pt x="1005" y="480"/>
                    </a:cubicBezTo>
                    <a:cubicBezTo>
                      <a:pt x="1262" y="345"/>
                      <a:pt x="1561" y="277"/>
                      <a:pt x="1874" y="277"/>
                    </a:cubicBezTo>
                    <a:cubicBezTo>
                      <a:pt x="2002" y="277"/>
                      <a:pt x="2131" y="288"/>
                      <a:pt x="2261" y="311"/>
                    </a:cubicBezTo>
                    <a:cubicBezTo>
                      <a:pt x="2508" y="355"/>
                      <a:pt x="2697" y="439"/>
                      <a:pt x="2816" y="558"/>
                    </a:cubicBezTo>
                    <a:cubicBezTo>
                      <a:pt x="2840" y="585"/>
                      <a:pt x="2875" y="599"/>
                      <a:pt x="2910" y="599"/>
                    </a:cubicBezTo>
                    <a:cubicBezTo>
                      <a:pt x="2945" y="599"/>
                      <a:pt x="2981" y="585"/>
                      <a:pt x="3008" y="558"/>
                    </a:cubicBezTo>
                    <a:cubicBezTo>
                      <a:pt x="3063" y="509"/>
                      <a:pt x="3063" y="420"/>
                      <a:pt x="3008" y="366"/>
                    </a:cubicBezTo>
                    <a:cubicBezTo>
                      <a:pt x="2851" y="202"/>
                      <a:pt x="2618" y="94"/>
                      <a:pt x="2311" y="39"/>
                    </a:cubicBezTo>
                    <a:cubicBezTo>
                      <a:pt x="2165" y="14"/>
                      <a:pt x="2020" y="1"/>
                      <a:pt x="1876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62;p36">
                <a:extLst>
                  <a:ext uri="{FF2B5EF4-FFF2-40B4-BE49-F238E27FC236}">
                    <a16:creationId xmlns:a16="http://schemas.microsoft.com/office/drawing/2014/main" id="{4B679E73-322E-E91E-F0C0-2A4CAFED23B6}"/>
                  </a:ext>
                </a:extLst>
              </p:cNvPr>
              <p:cNvSpPr/>
              <p:nvPr/>
            </p:nvSpPr>
            <p:spPr>
              <a:xfrm>
                <a:off x="4388250" y="5039575"/>
                <a:ext cx="101950" cy="96500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3860" extrusionOk="0">
                    <a:moveTo>
                      <a:pt x="2040" y="0"/>
                    </a:moveTo>
                    <a:cubicBezTo>
                      <a:pt x="916" y="0"/>
                      <a:pt x="1" y="866"/>
                      <a:pt x="1" y="1930"/>
                    </a:cubicBezTo>
                    <a:cubicBezTo>
                      <a:pt x="1" y="2994"/>
                      <a:pt x="916" y="3860"/>
                      <a:pt x="2040" y="3860"/>
                    </a:cubicBezTo>
                    <a:cubicBezTo>
                      <a:pt x="3168" y="3860"/>
                      <a:pt x="4078" y="2994"/>
                      <a:pt x="4078" y="1930"/>
                    </a:cubicBezTo>
                    <a:cubicBezTo>
                      <a:pt x="4078" y="866"/>
                      <a:pt x="3168" y="0"/>
                      <a:pt x="2040" y="0"/>
                    </a:cubicBezTo>
                    <a:close/>
                  </a:path>
                </a:pathLst>
              </a:custGeom>
              <a:solidFill>
                <a:srgbClr val="FFA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163;p36">
                <a:extLst>
                  <a:ext uri="{FF2B5EF4-FFF2-40B4-BE49-F238E27FC236}">
                    <a16:creationId xmlns:a16="http://schemas.microsoft.com/office/drawing/2014/main" id="{2F9D95FA-B8A1-28B2-E18E-83DFC54E2EE7}"/>
                  </a:ext>
                </a:extLst>
              </p:cNvPr>
              <p:cNvSpPr/>
              <p:nvPr/>
            </p:nvSpPr>
            <p:spPr>
              <a:xfrm>
                <a:off x="4384775" y="5036100"/>
                <a:ext cx="108900" cy="103450"/>
              </a:xfrm>
              <a:custGeom>
                <a:avLst/>
                <a:gdLst/>
                <a:ahLst/>
                <a:cxnLst/>
                <a:rect l="l" t="t" r="r" b="b"/>
                <a:pathLst>
                  <a:path w="4356" h="4138" extrusionOk="0">
                    <a:moveTo>
                      <a:pt x="2179" y="278"/>
                    </a:moveTo>
                    <a:cubicBezTo>
                      <a:pt x="3227" y="278"/>
                      <a:pt x="4079" y="1080"/>
                      <a:pt x="4079" y="2069"/>
                    </a:cubicBezTo>
                    <a:cubicBezTo>
                      <a:pt x="4079" y="3058"/>
                      <a:pt x="3227" y="3860"/>
                      <a:pt x="2179" y="3860"/>
                    </a:cubicBezTo>
                    <a:cubicBezTo>
                      <a:pt x="1129" y="3860"/>
                      <a:pt x="279" y="3058"/>
                      <a:pt x="279" y="2069"/>
                    </a:cubicBezTo>
                    <a:cubicBezTo>
                      <a:pt x="279" y="1080"/>
                      <a:pt x="1129" y="278"/>
                      <a:pt x="2179" y="278"/>
                    </a:cubicBezTo>
                    <a:close/>
                    <a:moveTo>
                      <a:pt x="2179" y="0"/>
                    </a:moveTo>
                    <a:cubicBezTo>
                      <a:pt x="981" y="0"/>
                      <a:pt x="1" y="932"/>
                      <a:pt x="1" y="2069"/>
                    </a:cubicBezTo>
                    <a:cubicBezTo>
                      <a:pt x="1" y="3207"/>
                      <a:pt x="981" y="4138"/>
                      <a:pt x="2179" y="4138"/>
                    </a:cubicBezTo>
                    <a:cubicBezTo>
                      <a:pt x="3381" y="4138"/>
                      <a:pt x="4356" y="3207"/>
                      <a:pt x="4356" y="2069"/>
                    </a:cubicBezTo>
                    <a:cubicBezTo>
                      <a:pt x="4356" y="932"/>
                      <a:pt x="3381" y="0"/>
                      <a:pt x="2179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164;p36">
                <a:extLst>
                  <a:ext uri="{FF2B5EF4-FFF2-40B4-BE49-F238E27FC236}">
                    <a16:creationId xmlns:a16="http://schemas.microsoft.com/office/drawing/2014/main" id="{EF7D8042-8A92-F550-5555-C52FE8BAC54C}"/>
                  </a:ext>
                </a:extLst>
              </p:cNvPr>
              <p:cNvSpPr/>
              <p:nvPr/>
            </p:nvSpPr>
            <p:spPr>
              <a:xfrm>
                <a:off x="4149625" y="5093250"/>
                <a:ext cx="101975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856" extrusionOk="0">
                    <a:moveTo>
                      <a:pt x="2039" y="1"/>
                    </a:moveTo>
                    <a:cubicBezTo>
                      <a:pt x="911" y="1"/>
                      <a:pt x="0" y="862"/>
                      <a:pt x="0" y="1926"/>
                    </a:cubicBezTo>
                    <a:cubicBezTo>
                      <a:pt x="0" y="2994"/>
                      <a:pt x="911" y="3855"/>
                      <a:pt x="2039" y="3855"/>
                    </a:cubicBezTo>
                    <a:cubicBezTo>
                      <a:pt x="3163" y="3855"/>
                      <a:pt x="4078" y="2994"/>
                      <a:pt x="4078" y="1926"/>
                    </a:cubicBezTo>
                    <a:cubicBezTo>
                      <a:pt x="4078" y="862"/>
                      <a:pt x="3163" y="1"/>
                      <a:pt x="2039" y="1"/>
                    </a:cubicBezTo>
                    <a:close/>
                  </a:path>
                </a:pathLst>
              </a:custGeom>
              <a:solidFill>
                <a:srgbClr val="FFA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165;p36">
                <a:extLst>
                  <a:ext uri="{FF2B5EF4-FFF2-40B4-BE49-F238E27FC236}">
                    <a16:creationId xmlns:a16="http://schemas.microsoft.com/office/drawing/2014/main" id="{0059DEA7-98DA-CAE1-761D-5D34331446CC}"/>
                  </a:ext>
                </a:extLst>
              </p:cNvPr>
              <p:cNvSpPr/>
              <p:nvPr/>
            </p:nvSpPr>
            <p:spPr>
              <a:xfrm>
                <a:off x="4146175" y="5089800"/>
                <a:ext cx="108750" cy="103325"/>
              </a:xfrm>
              <a:custGeom>
                <a:avLst/>
                <a:gdLst/>
                <a:ahLst/>
                <a:cxnLst/>
                <a:rect l="l" t="t" r="r" b="b"/>
                <a:pathLst>
                  <a:path w="4350" h="4133" extrusionOk="0">
                    <a:moveTo>
                      <a:pt x="2177" y="273"/>
                    </a:moveTo>
                    <a:cubicBezTo>
                      <a:pt x="3221" y="273"/>
                      <a:pt x="4077" y="1079"/>
                      <a:pt x="4077" y="2064"/>
                    </a:cubicBezTo>
                    <a:cubicBezTo>
                      <a:pt x="4077" y="3054"/>
                      <a:pt x="3221" y="3856"/>
                      <a:pt x="2177" y="3856"/>
                    </a:cubicBezTo>
                    <a:cubicBezTo>
                      <a:pt x="1129" y="3856"/>
                      <a:pt x="277" y="3054"/>
                      <a:pt x="277" y="2064"/>
                    </a:cubicBezTo>
                    <a:cubicBezTo>
                      <a:pt x="277" y="1079"/>
                      <a:pt x="1129" y="273"/>
                      <a:pt x="2177" y="273"/>
                    </a:cubicBezTo>
                    <a:close/>
                    <a:moveTo>
                      <a:pt x="2177" y="1"/>
                    </a:moveTo>
                    <a:cubicBezTo>
                      <a:pt x="975" y="1"/>
                      <a:pt x="0" y="926"/>
                      <a:pt x="0" y="2064"/>
                    </a:cubicBezTo>
                    <a:cubicBezTo>
                      <a:pt x="0" y="3207"/>
                      <a:pt x="975" y="4132"/>
                      <a:pt x="2177" y="4132"/>
                    </a:cubicBezTo>
                    <a:cubicBezTo>
                      <a:pt x="3374" y="4132"/>
                      <a:pt x="4349" y="3207"/>
                      <a:pt x="4349" y="2064"/>
                    </a:cubicBezTo>
                    <a:cubicBezTo>
                      <a:pt x="4349" y="926"/>
                      <a:pt x="3374" y="1"/>
                      <a:pt x="2177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166;p36">
                <a:extLst>
                  <a:ext uri="{FF2B5EF4-FFF2-40B4-BE49-F238E27FC236}">
                    <a16:creationId xmlns:a16="http://schemas.microsoft.com/office/drawing/2014/main" id="{07BB4E7E-C62C-EA44-1314-DBA8D34367FC}"/>
                  </a:ext>
                </a:extLst>
              </p:cNvPr>
              <p:cNvSpPr/>
              <p:nvPr/>
            </p:nvSpPr>
            <p:spPr>
              <a:xfrm>
                <a:off x="4177225" y="5000750"/>
                <a:ext cx="43950" cy="7942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3177" extrusionOk="0">
                    <a:moveTo>
                      <a:pt x="951" y="0"/>
                    </a:moveTo>
                    <a:cubicBezTo>
                      <a:pt x="387" y="272"/>
                      <a:pt x="1" y="841"/>
                      <a:pt x="1" y="1499"/>
                    </a:cubicBezTo>
                    <a:cubicBezTo>
                      <a:pt x="1" y="2430"/>
                      <a:pt x="767" y="3177"/>
                      <a:pt x="1712" y="3177"/>
                    </a:cubicBezTo>
                    <a:lnTo>
                      <a:pt x="1757" y="3177"/>
                    </a:lnTo>
                    <a:cubicBezTo>
                      <a:pt x="1509" y="2835"/>
                      <a:pt x="1337" y="2439"/>
                      <a:pt x="1257" y="2024"/>
                    </a:cubicBezTo>
                    <a:cubicBezTo>
                      <a:pt x="1252" y="1994"/>
                      <a:pt x="1248" y="1969"/>
                      <a:pt x="1252" y="1944"/>
                    </a:cubicBezTo>
                    <a:cubicBezTo>
                      <a:pt x="1262" y="1919"/>
                      <a:pt x="1282" y="1900"/>
                      <a:pt x="1301" y="1880"/>
                    </a:cubicBezTo>
                    <a:cubicBezTo>
                      <a:pt x="1381" y="1791"/>
                      <a:pt x="1460" y="1697"/>
                      <a:pt x="1524" y="1599"/>
                    </a:cubicBezTo>
                    <a:cubicBezTo>
                      <a:pt x="1539" y="1578"/>
                      <a:pt x="1554" y="1549"/>
                      <a:pt x="1554" y="1524"/>
                    </a:cubicBezTo>
                    <a:cubicBezTo>
                      <a:pt x="1549" y="1474"/>
                      <a:pt x="1490" y="1444"/>
                      <a:pt x="1440" y="1430"/>
                    </a:cubicBezTo>
                    <a:cubicBezTo>
                      <a:pt x="1316" y="1391"/>
                      <a:pt x="1193" y="1350"/>
                      <a:pt x="1069" y="1311"/>
                    </a:cubicBezTo>
                    <a:cubicBezTo>
                      <a:pt x="1045" y="1306"/>
                      <a:pt x="1015" y="1296"/>
                      <a:pt x="999" y="1277"/>
                    </a:cubicBezTo>
                    <a:cubicBezTo>
                      <a:pt x="990" y="1257"/>
                      <a:pt x="985" y="1236"/>
                      <a:pt x="985" y="1213"/>
                    </a:cubicBezTo>
                    <a:cubicBezTo>
                      <a:pt x="930" y="811"/>
                      <a:pt x="921" y="405"/>
                      <a:pt x="951" y="0"/>
                    </a:cubicBez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167;p36">
                <a:extLst>
                  <a:ext uri="{FF2B5EF4-FFF2-40B4-BE49-F238E27FC236}">
                    <a16:creationId xmlns:a16="http://schemas.microsoft.com/office/drawing/2014/main" id="{DA8FE72D-CAE4-0BA0-2BA1-9C03E84778B2}"/>
                  </a:ext>
                </a:extLst>
              </p:cNvPr>
              <p:cNvSpPr/>
              <p:nvPr/>
            </p:nvSpPr>
            <p:spPr>
              <a:xfrm>
                <a:off x="4200225" y="4996400"/>
                <a:ext cx="62750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3351" extrusionOk="0">
                    <a:moveTo>
                      <a:pt x="792" y="1"/>
                    </a:moveTo>
                    <a:cubicBezTo>
                      <a:pt x="520" y="1"/>
                      <a:pt x="262" y="60"/>
                      <a:pt x="31" y="174"/>
                    </a:cubicBezTo>
                    <a:cubicBezTo>
                      <a:pt x="1" y="579"/>
                      <a:pt x="10" y="985"/>
                      <a:pt x="65" y="1387"/>
                    </a:cubicBezTo>
                    <a:cubicBezTo>
                      <a:pt x="65" y="1410"/>
                      <a:pt x="70" y="1431"/>
                      <a:pt x="79" y="1451"/>
                    </a:cubicBezTo>
                    <a:cubicBezTo>
                      <a:pt x="95" y="1470"/>
                      <a:pt x="125" y="1480"/>
                      <a:pt x="149" y="1485"/>
                    </a:cubicBezTo>
                    <a:cubicBezTo>
                      <a:pt x="273" y="1524"/>
                      <a:pt x="396" y="1565"/>
                      <a:pt x="520" y="1604"/>
                    </a:cubicBezTo>
                    <a:cubicBezTo>
                      <a:pt x="570" y="1618"/>
                      <a:pt x="629" y="1648"/>
                      <a:pt x="634" y="1698"/>
                    </a:cubicBezTo>
                    <a:cubicBezTo>
                      <a:pt x="634" y="1723"/>
                      <a:pt x="619" y="1752"/>
                      <a:pt x="604" y="1773"/>
                    </a:cubicBezTo>
                    <a:cubicBezTo>
                      <a:pt x="540" y="1871"/>
                      <a:pt x="461" y="1965"/>
                      <a:pt x="381" y="2054"/>
                    </a:cubicBezTo>
                    <a:cubicBezTo>
                      <a:pt x="362" y="2074"/>
                      <a:pt x="342" y="2093"/>
                      <a:pt x="332" y="2118"/>
                    </a:cubicBezTo>
                    <a:cubicBezTo>
                      <a:pt x="328" y="2143"/>
                      <a:pt x="332" y="2168"/>
                      <a:pt x="337" y="2198"/>
                    </a:cubicBezTo>
                    <a:cubicBezTo>
                      <a:pt x="417" y="2613"/>
                      <a:pt x="589" y="3009"/>
                      <a:pt x="837" y="3351"/>
                    </a:cubicBezTo>
                    <a:cubicBezTo>
                      <a:pt x="1762" y="3331"/>
                      <a:pt x="2509" y="2588"/>
                      <a:pt x="2509" y="1673"/>
                    </a:cubicBezTo>
                    <a:cubicBezTo>
                      <a:pt x="2509" y="748"/>
                      <a:pt x="1742" y="1"/>
                      <a:pt x="792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168;p36">
                <a:extLst>
                  <a:ext uri="{FF2B5EF4-FFF2-40B4-BE49-F238E27FC236}">
                    <a16:creationId xmlns:a16="http://schemas.microsoft.com/office/drawing/2014/main" id="{BFE1EEF5-E25B-A157-8E18-7B550742C790}"/>
                  </a:ext>
                </a:extLst>
              </p:cNvPr>
              <p:cNvSpPr/>
              <p:nvPr/>
            </p:nvSpPr>
            <p:spPr>
              <a:xfrm>
                <a:off x="4173750" y="4992925"/>
                <a:ext cx="92700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628" extrusionOk="0">
                    <a:moveTo>
                      <a:pt x="1851" y="273"/>
                    </a:moveTo>
                    <a:cubicBezTo>
                      <a:pt x="2723" y="273"/>
                      <a:pt x="3429" y="966"/>
                      <a:pt x="3429" y="1812"/>
                    </a:cubicBezTo>
                    <a:cubicBezTo>
                      <a:pt x="3429" y="2663"/>
                      <a:pt x="2723" y="3351"/>
                      <a:pt x="1851" y="3351"/>
                    </a:cubicBezTo>
                    <a:cubicBezTo>
                      <a:pt x="985" y="3351"/>
                      <a:pt x="277" y="2663"/>
                      <a:pt x="277" y="1812"/>
                    </a:cubicBezTo>
                    <a:cubicBezTo>
                      <a:pt x="277" y="966"/>
                      <a:pt x="985" y="273"/>
                      <a:pt x="1851" y="273"/>
                    </a:cubicBezTo>
                    <a:close/>
                    <a:moveTo>
                      <a:pt x="1851" y="1"/>
                    </a:moveTo>
                    <a:cubicBezTo>
                      <a:pt x="832" y="1"/>
                      <a:pt x="1" y="813"/>
                      <a:pt x="1" y="1812"/>
                    </a:cubicBezTo>
                    <a:cubicBezTo>
                      <a:pt x="1" y="2816"/>
                      <a:pt x="832" y="3628"/>
                      <a:pt x="1851" y="3628"/>
                    </a:cubicBezTo>
                    <a:cubicBezTo>
                      <a:pt x="2876" y="3628"/>
                      <a:pt x="3707" y="2816"/>
                      <a:pt x="3707" y="1812"/>
                    </a:cubicBezTo>
                    <a:cubicBezTo>
                      <a:pt x="3707" y="813"/>
                      <a:pt x="2876" y="1"/>
                      <a:pt x="1851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69;p36">
                <a:extLst>
                  <a:ext uri="{FF2B5EF4-FFF2-40B4-BE49-F238E27FC236}">
                    <a16:creationId xmlns:a16="http://schemas.microsoft.com/office/drawing/2014/main" id="{15FB29AB-1AE4-8E95-C128-17B24F4FC81E}"/>
                  </a:ext>
                </a:extLst>
              </p:cNvPr>
              <p:cNvSpPr/>
              <p:nvPr/>
            </p:nvSpPr>
            <p:spPr>
              <a:xfrm>
                <a:off x="4344350" y="4956450"/>
                <a:ext cx="43925" cy="795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3182" extrusionOk="0">
                    <a:moveTo>
                      <a:pt x="955" y="0"/>
                    </a:moveTo>
                    <a:lnTo>
                      <a:pt x="955" y="0"/>
                    </a:lnTo>
                    <a:cubicBezTo>
                      <a:pt x="391" y="277"/>
                      <a:pt x="0" y="847"/>
                      <a:pt x="0" y="1505"/>
                    </a:cubicBezTo>
                    <a:cubicBezTo>
                      <a:pt x="0" y="2430"/>
                      <a:pt x="768" y="3182"/>
                      <a:pt x="1718" y="3182"/>
                    </a:cubicBezTo>
                    <a:lnTo>
                      <a:pt x="1757" y="3182"/>
                    </a:lnTo>
                    <a:cubicBezTo>
                      <a:pt x="1510" y="2841"/>
                      <a:pt x="1336" y="2439"/>
                      <a:pt x="1257" y="2024"/>
                    </a:cubicBezTo>
                    <a:cubicBezTo>
                      <a:pt x="1252" y="1999"/>
                      <a:pt x="1247" y="1975"/>
                      <a:pt x="1257" y="1945"/>
                    </a:cubicBezTo>
                    <a:cubicBezTo>
                      <a:pt x="1266" y="1921"/>
                      <a:pt x="1287" y="1900"/>
                      <a:pt x="1302" y="1880"/>
                    </a:cubicBezTo>
                    <a:cubicBezTo>
                      <a:pt x="1385" y="1797"/>
                      <a:pt x="1460" y="1702"/>
                      <a:pt x="1524" y="1603"/>
                    </a:cubicBezTo>
                    <a:cubicBezTo>
                      <a:pt x="1539" y="1579"/>
                      <a:pt x="1558" y="1554"/>
                      <a:pt x="1554" y="1530"/>
                    </a:cubicBezTo>
                    <a:cubicBezTo>
                      <a:pt x="1549" y="1475"/>
                      <a:pt x="1494" y="1450"/>
                      <a:pt x="1444" y="1435"/>
                    </a:cubicBezTo>
                    <a:cubicBezTo>
                      <a:pt x="1321" y="1396"/>
                      <a:pt x="1193" y="1356"/>
                      <a:pt x="1069" y="1316"/>
                    </a:cubicBezTo>
                    <a:cubicBezTo>
                      <a:pt x="1044" y="1307"/>
                      <a:pt x="1019" y="1297"/>
                      <a:pt x="1005" y="1277"/>
                    </a:cubicBezTo>
                    <a:cubicBezTo>
                      <a:pt x="990" y="1263"/>
                      <a:pt x="990" y="1238"/>
                      <a:pt x="985" y="1217"/>
                    </a:cubicBezTo>
                    <a:cubicBezTo>
                      <a:pt x="930" y="817"/>
                      <a:pt x="921" y="406"/>
                      <a:pt x="955" y="0"/>
                    </a:cubicBez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70;p36">
                <a:extLst>
                  <a:ext uri="{FF2B5EF4-FFF2-40B4-BE49-F238E27FC236}">
                    <a16:creationId xmlns:a16="http://schemas.microsoft.com/office/drawing/2014/main" id="{5EA92B0E-DE20-5712-3761-3D3291B04BB7}"/>
                  </a:ext>
                </a:extLst>
              </p:cNvPr>
              <p:cNvSpPr/>
              <p:nvPr/>
            </p:nvSpPr>
            <p:spPr>
              <a:xfrm>
                <a:off x="4367350" y="4952100"/>
                <a:ext cx="62725" cy="8390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3356" extrusionOk="0">
                    <a:moveTo>
                      <a:pt x="798" y="1"/>
                    </a:moveTo>
                    <a:cubicBezTo>
                      <a:pt x="520" y="1"/>
                      <a:pt x="263" y="65"/>
                      <a:pt x="35" y="174"/>
                    </a:cubicBezTo>
                    <a:cubicBezTo>
                      <a:pt x="1" y="580"/>
                      <a:pt x="10" y="991"/>
                      <a:pt x="65" y="1391"/>
                    </a:cubicBezTo>
                    <a:cubicBezTo>
                      <a:pt x="70" y="1412"/>
                      <a:pt x="70" y="1437"/>
                      <a:pt x="85" y="1451"/>
                    </a:cubicBezTo>
                    <a:cubicBezTo>
                      <a:pt x="99" y="1471"/>
                      <a:pt x="124" y="1481"/>
                      <a:pt x="149" y="1490"/>
                    </a:cubicBezTo>
                    <a:cubicBezTo>
                      <a:pt x="273" y="1530"/>
                      <a:pt x="401" y="1570"/>
                      <a:pt x="524" y="1609"/>
                    </a:cubicBezTo>
                    <a:cubicBezTo>
                      <a:pt x="574" y="1624"/>
                      <a:pt x="629" y="1649"/>
                      <a:pt x="634" y="1704"/>
                    </a:cubicBezTo>
                    <a:cubicBezTo>
                      <a:pt x="638" y="1728"/>
                      <a:pt x="619" y="1753"/>
                      <a:pt x="604" y="1777"/>
                    </a:cubicBezTo>
                    <a:cubicBezTo>
                      <a:pt x="540" y="1876"/>
                      <a:pt x="465" y="1971"/>
                      <a:pt x="382" y="2054"/>
                    </a:cubicBezTo>
                    <a:cubicBezTo>
                      <a:pt x="367" y="2074"/>
                      <a:pt x="346" y="2095"/>
                      <a:pt x="337" y="2119"/>
                    </a:cubicBezTo>
                    <a:cubicBezTo>
                      <a:pt x="327" y="2149"/>
                      <a:pt x="332" y="2173"/>
                      <a:pt x="337" y="2198"/>
                    </a:cubicBezTo>
                    <a:cubicBezTo>
                      <a:pt x="416" y="2613"/>
                      <a:pt x="590" y="3015"/>
                      <a:pt x="837" y="3356"/>
                    </a:cubicBezTo>
                    <a:cubicBezTo>
                      <a:pt x="1767" y="3331"/>
                      <a:pt x="2509" y="2589"/>
                      <a:pt x="2509" y="1679"/>
                    </a:cubicBezTo>
                    <a:cubicBezTo>
                      <a:pt x="2509" y="754"/>
                      <a:pt x="1742" y="1"/>
                      <a:pt x="798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71;p36">
                <a:extLst>
                  <a:ext uri="{FF2B5EF4-FFF2-40B4-BE49-F238E27FC236}">
                    <a16:creationId xmlns:a16="http://schemas.microsoft.com/office/drawing/2014/main" id="{581C8ECE-20B7-3566-131B-5523E24B9572}"/>
                  </a:ext>
                </a:extLst>
              </p:cNvPr>
              <p:cNvSpPr/>
              <p:nvPr/>
            </p:nvSpPr>
            <p:spPr>
              <a:xfrm>
                <a:off x="4340875" y="4948675"/>
                <a:ext cx="92675" cy="908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632" extrusionOk="0">
                    <a:moveTo>
                      <a:pt x="1857" y="277"/>
                    </a:moveTo>
                    <a:cubicBezTo>
                      <a:pt x="2727" y="277"/>
                      <a:pt x="3435" y="969"/>
                      <a:pt x="3435" y="1816"/>
                    </a:cubicBezTo>
                    <a:cubicBezTo>
                      <a:pt x="3435" y="2666"/>
                      <a:pt x="2727" y="3355"/>
                      <a:pt x="1857" y="3355"/>
                    </a:cubicBezTo>
                    <a:cubicBezTo>
                      <a:pt x="985" y="3355"/>
                      <a:pt x="277" y="2666"/>
                      <a:pt x="277" y="1816"/>
                    </a:cubicBezTo>
                    <a:cubicBezTo>
                      <a:pt x="277" y="969"/>
                      <a:pt x="985" y="277"/>
                      <a:pt x="1857" y="277"/>
                    </a:cubicBezTo>
                    <a:close/>
                    <a:moveTo>
                      <a:pt x="1857" y="0"/>
                    </a:moveTo>
                    <a:cubicBezTo>
                      <a:pt x="832" y="0"/>
                      <a:pt x="0" y="816"/>
                      <a:pt x="0" y="1816"/>
                    </a:cubicBezTo>
                    <a:cubicBezTo>
                      <a:pt x="0" y="2815"/>
                      <a:pt x="832" y="3632"/>
                      <a:pt x="1857" y="3632"/>
                    </a:cubicBezTo>
                    <a:cubicBezTo>
                      <a:pt x="2876" y="3632"/>
                      <a:pt x="3707" y="2815"/>
                      <a:pt x="3707" y="1816"/>
                    </a:cubicBezTo>
                    <a:cubicBezTo>
                      <a:pt x="3707" y="816"/>
                      <a:pt x="2876" y="0"/>
                      <a:pt x="1857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72;p36">
                <a:extLst>
                  <a:ext uri="{FF2B5EF4-FFF2-40B4-BE49-F238E27FC236}">
                    <a16:creationId xmlns:a16="http://schemas.microsoft.com/office/drawing/2014/main" id="{D899323B-DCFE-F130-8756-F901EE6A03C8}"/>
                  </a:ext>
                </a:extLst>
              </p:cNvPr>
              <p:cNvSpPr/>
              <p:nvPr/>
            </p:nvSpPr>
            <p:spPr>
              <a:xfrm>
                <a:off x="3998950" y="4893075"/>
                <a:ext cx="147125" cy="141650"/>
              </a:xfrm>
              <a:custGeom>
                <a:avLst/>
                <a:gdLst/>
                <a:ahLst/>
                <a:cxnLst/>
                <a:rect l="l" t="t" r="r" b="b"/>
                <a:pathLst>
                  <a:path w="5885" h="5666" extrusionOk="0">
                    <a:moveTo>
                      <a:pt x="2543" y="0"/>
                    </a:moveTo>
                    <a:cubicBezTo>
                      <a:pt x="2257" y="0"/>
                      <a:pt x="1968" y="158"/>
                      <a:pt x="1807" y="402"/>
                    </a:cubicBezTo>
                    <a:cubicBezTo>
                      <a:pt x="1599" y="724"/>
                      <a:pt x="1609" y="1159"/>
                      <a:pt x="1865" y="1465"/>
                    </a:cubicBezTo>
                    <a:lnTo>
                      <a:pt x="1865" y="1465"/>
                    </a:lnTo>
                    <a:cubicBezTo>
                      <a:pt x="1716" y="1288"/>
                      <a:pt x="1495" y="1190"/>
                      <a:pt x="1267" y="1174"/>
                    </a:cubicBezTo>
                    <a:cubicBezTo>
                      <a:pt x="1245" y="1173"/>
                      <a:pt x="1222" y="1172"/>
                      <a:pt x="1200" y="1172"/>
                    </a:cubicBezTo>
                    <a:cubicBezTo>
                      <a:pt x="995" y="1172"/>
                      <a:pt x="792" y="1229"/>
                      <a:pt x="605" y="1318"/>
                    </a:cubicBezTo>
                    <a:cubicBezTo>
                      <a:pt x="456" y="1393"/>
                      <a:pt x="308" y="1491"/>
                      <a:pt x="208" y="1624"/>
                    </a:cubicBezTo>
                    <a:cubicBezTo>
                      <a:pt x="0" y="1892"/>
                      <a:pt x="0" y="2288"/>
                      <a:pt x="178" y="2574"/>
                    </a:cubicBezTo>
                    <a:cubicBezTo>
                      <a:pt x="357" y="2867"/>
                      <a:pt x="683" y="3040"/>
                      <a:pt x="1020" y="3070"/>
                    </a:cubicBezTo>
                    <a:cubicBezTo>
                      <a:pt x="580" y="3159"/>
                      <a:pt x="288" y="3614"/>
                      <a:pt x="268" y="4065"/>
                    </a:cubicBezTo>
                    <a:cubicBezTo>
                      <a:pt x="258" y="4302"/>
                      <a:pt x="313" y="4549"/>
                      <a:pt x="456" y="4737"/>
                    </a:cubicBezTo>
                    <a:cubicBezTo>
                      <a:pt x="625" y="4963"/>
                      <a:pt x="913" y="5086"/>
                      <a:pt x="1199" y="5086"/>
                    </a:cubicBezTo>
                    <a:cubicBezTo>
                      <a:pt x="1239" y="5086"/>
                      <a:pt x="1278" y="5084"/>
                      <a:pt x="1317" y="5079"/>
                    </a:cubicBezTo>
                    <a:cubicBezTo>
                      <a:pt x="1633" y="5039"/>
                      <a:pt x="1925" y="4851"/>
                      <a:pt x="2119" y="4593"/>
                    </a:cubicBezTo>
                    <a:lnTo>
                      <a:pt x="2119" y="4593"/>
                    </a:lnTo>
                    <a:cubicBezTo>
                      <a:pt x="2085" y="4990"/>
                      <a:pt x="2311" y="5395"/>
                      <a:pt x="2668" y="5568"/>
                    </a:cubicBezTo>
                    <a:cubicBezTo>
                      <a:pt x="2799" y="5634"/>
                      <a:pt x="2944" y="5665"/>
                      <a:pt x="3090" y="5665"/>
                    </a:cubicBezTo>
                    <a:cubicBezTo>
                      <a:pt x="3339" y="5665"/>
                      <a:pt x="3590" y="5573"/>
                      <a:pt x="3771" y="5401"/>
                    </a:cubicBezTo>
                    <a:cubicBezTo>
                      <a:pt x="4058" y="5128"/>
                      <a:pt x="4157" y="4673"/>
                      <a:pt x="4004" y="4307"/>
                    </a:cubicBezTo>
                    <a:lnTo>
                      <a:pt x="4004" y="4307"/>
                    </a:lnTo>
                    <a:cubicBezTo>
                      <a:pt x="4202" y="4421"/>
                      <a:pt x="4424" y="4490"/>
                      <a:pt x="4647" y="4499"/>
                    </a:cubicBezTo>
                    <a:cubicBezTo>
                      <a:pt x="4657" y="4500"/>
                      <a:pt x="4667" y="4500"/>
                      <a:pt x="4676" y="4500"/>
                    </a:cubicBezTo>
                    <a:cubicBezTo>
                      <a:pt x="5073" y="4500"/>
                      <a:pt x="5468" y="4288"/>
                      <a:pt x="5677" y="3951"/>
                    </a:cubicBezTo>
                    <a:cubicBezTo>
                      <a:pt x="5885" y="3604"/>
                      <a:pt x="5885" y="3134"/>
                      <a:pt x="5661" y="2793"/>
                    </a:cubicBezTo>
                    <a:cubicBezTo>
                      <a:pt x="5474" y="2508"/>
                      <a:pt x="5133" y="2329"/>
                      <a:pt x="4789" y="2329"/>
                    </a:cubicBezTo>
                    <a:cubicBezTo>
                      <a:pt x="4727" y="2329"/>
                      <a:pt x="4664" y="2335"/>
                      <a:pt x="4602" y="2348"/>
                    </a:cubicBezTo>
                    <a:cubicBezTo>
                      <a:pt x="4929" y="2179"/>
                      <a:pt x="5161" y="1838"/>
                      <a:pt x="5196" y="1466"/>
                    </a:cubicBezTo>
                    <a:cubicBezTo>
                      <a:pt x="5216" y="1284"/>
                      <a:pt x="5186" y="1096"/>
                      <a:pt x="5088" y="942"/>
                    </a:cubicBezTo>
                    <a:cubicBezTo>
                      <a:pt x="4934" y="702"/>
                      <a:pt x="4643" y="601"/>
                      <a:pt x="4354" y="601"/>
                    </a:cubicBezTo>
                    <a:cubicBezTo>
                      <a:pt x="4262" y="601"/>
                      <a:pt x="4170" y="611"/>
                      <a:pt x="4083" y="630"/>
                    </a:cubicBezTo>
                    <a:cubicBezTo>
                      <a:pt x="3747" y="704"/>
                      <a:pt x="3415" y="902"/>
                      <a:pt x="3307" y="1224"/>
                    </a:cubicBezTo>
                    <a:cubicBezTo>
                      <a:pt x="3425" y="774"/>
                      <a:pt x="3247" y="219"/>
                      <a:pt x="2811" y="51"/>
                    </a:cubicBezTo>
                    <a:cubicBezTo>
                      <a:pt x="2725" y="16"/>
                      <a:pt x="2634" y="0"/>
                      <a:pt x="2543" y="0"/>
                    </a:cubicBezTo>
                    <a:close/>
                  </a:path>
                </a:pathLst>
              </a:custGeom>
              <a:solidFill>
                <a:srgbClr val="FF73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73;p36">
                <a:extLst>
                  <a:ext uri="{FF2B5EF4-FFF2-40B4-BE49-F238E27FC236}">
                    <a16:creationId xmlns:a16="http://schemas.microsoft.com/office/drawing/2014/main" id="{B62210CA-C49B-3014-6EE1-3F6317AC4A6B}"/>
                  </a:ext>
                </a:extLst>
              </p:cNvPr>
              <p:cNvSpPr/>
              <p:nvPr/>
            </p:nvSpPr>
            <p:spPr>
              <a:xfrm>
                <a:off x="3995125" y="4889700"/>
                <a:ext cx="154675" cy="148525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941" extrusionOk="0">
                    <a:moveTo>
                      <a:pt x="2697" y="274"/>
                    </a:moveTo>
                    <a:cubicBezTo>
                      <a:pt x="2772" y="274"/>
                      <a:pt x="2846" y="288"/>
                      <a:pt x="2914" y="315"/>
                    </a:cubicBezTo>
                    <a:cubicBezTo>
                      <a:pt x="3286" y="459"/>
                      <a:pt x="3425" y="953"/>
                      <a:pt x="3325" y="1320"/>
                    </a:cubicBezTo>
                    <a:cubicBezTo>
                      <a:pt x="3306" y="1394"/>
                      <a:pt x="3345" y="1468"/>
                      <a:pt x="3414" y="1487"/>
                    </a:cubicBezTo>
                    <a:cubicBezTo>
                      <a:pt x="3430" y="1493"/>
                      <a:pt x="3445" y="1495"/>
                      <a:pt x="3460" y="1495"/>
                    </a:cubicBezTo>
                    <a:cubicBezTo>
                      <a:pt x="3517" y="1495"/>
                      <a:pt x="3568" y="1459"/>
                      <a:pt x="3588" y="1403"/>
                    </a:cubicBezTo>
                    <a:cubicBezTo>
                      <a:pt x="3686" y="1117"/>
                      <a:pt x="4003" y="958"/>
                      <a:pt x="4261" y="898"/>
                    </a:cubicBezTo>
                    <a:cubicBezTo>
                      <a:pt x="4337" y="883"/>
                      <a:pt x="4417" y="874"/>
                      <a:pt x="4498" y="874"/>
                    </a:cubicBezTo>
                    <a:cubicBezTo>
                      <a:pt x="4745" y="874"/>
                      <a:pt x="4996" y="954"/>
                      <a:pt x="5127" y="1151"/>
                    </a:cubicBezTo>
                    <a:cubicBezTo>
                      <a:pt x="5200" y="1265"/>
                      <a:pt x="5230" y="1419"/>
                      <a:pt x="5216" y="1592"/>
                    </a:cubicBezTo>
                    <a:cubicBezTo>
                      <a:pt x="5181" y="1908"/>
                      <a:pt x="4978" y="2211"/>
                      <a:pt x="4691" y="2364"/>
                    </a:cubicBezTo>
                    <a:cubicBezTo>
                      <a:pt x="4632" y="2394"/>
                      <a:pt x="4602" y="2467"/>
                      <a:pt x="4627" y="2531"/>
                    </a:cubicBezTo>
                    <a:cubicBezTo>
                      <a:pt x="4648" y="2587"/>
                      <a:pt x="4698" y="2624"/>
                      <a:pt x="4755" y="2624"/>
                    </a:cubicBezTo>
                    <a:cubicBezTo>
                      <a:pt x="4765" y="2624"/>
                      <a:pt x="4775" y="2623"/>
                      <a:pt x="4785" y="2620"/>
                    </a:cubicBezTo>
                    <a:cubicBezTo>
                      <a:pt x="4839" y="2608"/>
                      <a:pt x="4895" y="2603"/>
                      <a:pt x="4951" y="2603"/>
                    </a:cubicBezTo>
                    <a:cubicBezTo>
                      <a:pt x="5242" y="2603"/>
                      <a:pt x="5539" y="2757"/>
                      <a:pt x="5700" y="3006"/>
                    </a:cubicBezTo>
                    <a:cubicBezTo>
                      <a:pt x="5889" y="3294"/>
                      <a:pt x="5894" y="3709"/>
                      <a:pt x="5711" y="4011"/>
                    </a:cubicBezTo>
                    <a:cubicBezTo>
                      <a:pt x="5531" y="4306"/>
                      <a:pt x="5183" y="4497"/>
                      <a:pt x="4830" y="4497"/>
                    </a:cubicBezTo>
                    <a:cubicBezTo>
                      <a:pt x="4822" y="4497"/>
                      <a:pt x="4814" y="4497"/>
                      <a:pt x="4805" y="4497"/>
                    </a:cubicBezTo>
                    <a:cubicBezTo>
                      <a:pt x="4613" y="4491"/>
                      <a:pt x="4414" y="4431"/>
                      <a:pt x="4227" y="4323"/>
                    </a:cubicBezTo>
                    <a:cubicBezTo>
                      <a:pt x="4203" y="4311"/>
                      <a:pt x="4178" y="4304"/>
                      <a:pt x="4153" y="4304"/>
                    </a:cubicBezTo>
                    <a:cubicBezTo>
                      <a:pt x="4120" y="4304"/>
                      <a:pt x="4088" y="4315"/>
                      <a:pt x="4063" y="4338"/>
                    </a:cubicBezTo>
                    <a:cubicBezTo>
                      <a:pt x="4019" y="4378"/>
                      <a:pt x="4003" y="4442"/>
                      <a:pt x="4028" y="4497"/>
                    </a:cubicBezTo>
                    <a:cubicBezTo>
                      <a:pt x="4161" y="4808"/>
                      <a:pt x="4078" y="5203"/>
                      <a:pt x="3830" y="5436"/>
                    </a:cubicBezTo>
                    <a:cubicBezTo>
                      <a:pt x="3674" y="5583"/>
                      <a:pt x="3456" y="5661"/>
                      <a:pt x="3241" y="5661"/>
                    </a:cubicBezTo>
                    <a:cubicBezTo>
                      <a:pt x="3116" y="5661"/>
                      <a:pt x="2991" y="5634"/>
                      <a:pt x="2880" y="5580"/>
                    </a:cubicBezTo>
                    <a:cubicBezTo>
                      <a:pt x="2574" y="5431"/>
                      <a:pt x="2375" y="5080"/>
                      <a:pt x="2410" y="4744"/>
                    </a:cubicBezTo>
                    <a:cubicBezTo>
                      <a:pt x="2416" y="4680"/>
                      <a:pt x="2380" y="4620"/>
                      <a:pt x="2321" y="4600"/>
                    </a:cubicBezTo>
                    <a:cubicBezTo>
                      <a:pt x="2306" y="4595"/>
                      <a:pt x="2291" y="4591"/>
                      <a:pt x="2272" y="4591"/>
                    </a:cubicBezTo>
                    <a:cubicBezTo>
                      <a:pt x="2232" y="4591"/>
                      <a:pt x="2188" y="4610"/>
                      <a:pt x="2163" y="4645"/>
                    </a:cubicBezTo>
                    <a:cubicBezTo>
                      <a:pt x="1980" y="4887"/>
                      <a:pt x="1722" y="5045"/>
                      <a:pt x="1450" y="5080"/>
                    </a:cubicBezTo>
                    <a:cubicBezTo>
                      <a:pt x="1416" y="5084"/>
                      <a:pt x="1381" y="5086"/>
                      <a:pt x="1347" y="5086"/>
                    </a:cubicBezTo>
                    <a:cubicBezTo>
                      <a:pt x="1096" y="5086"/>
                      <a:pt x="858" y="4977"/>
                      <a:pt x="717" y="4794"/>
                    </a:cubicBezTo>
                    <a:cubicBezTo>
                      <a:pt x="605" y="4639"/>
                      <a:pt x="550" y="4431"/>
                      <a:pt x="559" y="4205"/>
                    </a:cubicBezTo>
                    <a:cubicBezTo>
                      <a:pt x="575" y="3844"/>
                      <a:pt x="806" y="3417"/>
                      <a:pt x="1203" y="3339"/>
                    </a:cubicBezTo>
                    <a:cubicBezTo>
                      <a:pt x="1267" y="3323"/>
                      <a:pt x="1317" y="3264"/>
                      <a:pt x="1311" y="3195"/>
                    </a:cubicBezTo>
                    <a:cubicBezTo>
                      <a:pt x="1306" y="3125"/>
                      <a:pt x="1252" y="3072"/>
                      <a:pt x="1183" y="3066"/>
                    </a:cubicBezTo>
                    <a:cubicBezTo>
                      <a:pt x="877" y="3042"/>
                      <a:pt x="594" y="2878"/>
                      <a:pt x="450" y="2641"/>
                    </a:cubicBezTo>
                    <a:cubicBezTo>
                      <a:pt x="297" y="2394"/>
                      <a:pt x="308" y="2056"/>
                      <a:pt x="470" y="1844"/>
                    </a:cubicBezTo>
                    <a:cubicBezTo>
                      <a:pt x="545" y="1740"/>
                      <a:pt x="664" y="1656"/>
                      <a:pt x="822" y="1581"/>
                    </a:cubicBezTo>
                    <a:cubicBezTo>
                      <a:pt x="1005" y="1488"/>
                      <a:pt x="1184" y="1447"/>
                      <a:pt x="1356" y="1447"/>
                    </a:cubicBezTo>
                    <a:cubicBezTo>
                      <a:pt x="1375" y="1447"/>
                      <a:pt x="1393" y="1447"/>
                      <a:pt x="1411" y="1448"/>
                    </a:cubicBezTo>
                    <a:cubicBezTo>
                      <a:pt x="1608" y="1462"/>
                      <a:pt x="1792" y="1547"/>
                      <a:pt x="1905" y="1681"/>
                    </a:cubicBezTo>
                    <a:cubicBezTo>
                      <a:pt x="1905" y="1681"/>
                      <a:pt x="1911" y="1686"/>
                      <a:pt x="1911" y="1691"/>
                    </a:cubicBezTo>
                    <a:cubicBezTo>
                      <a:pt x="1938" y="1721"/>
                      <a:pt x="1978" y="1738"/>
                      <a:pt x="2018" y="1738"/>
                    </a:cubicBezTo>
                    <a:cubicBezTo>
                      <a:pt x="2050" y="1738"/>
                      <a:pt x="2082" y="1727"/>
                      <a:pt x="2108" y="1706"/>
                    </a:cubicBezTo>
                    <a:cubicBezTo>
                      <a:pt x="2163" y="1656"/>
                      <a:pt x="2172" y="1572"/>
                      <a:pt x="2123" y="1512"/>
                    </a:cubicBezTo>
                    <a:cubicBezTo>
                      <a:pt x="2123" y="1508"/>
                      <a:pt x="2119" y="1508"/>
                      <a:pt x="2113" y="1503"/>
                    </a:cubicBezTo>
                    <a:cubicBezTo>
                      <a:pt x="1911" y="1255"/>
                      <a:pt x="1895" y="889"/>
                      <a:pt x="2078" y="612"/>
                    </a:cubicBezTo>
                    <a:cubicBezTo>
                      <a:pt x="2213" y="402"/>
                      <a:pt x="2462" y="274"/>
                      <a:pt x="2697" y="274"/>
                    </a:cubicBezTo>
                    <a:close/>
                    <a:moveTo>
                      <a:pt x="2704" y="0"/>
                    </a:moveTo>
                    <a:cubicBezTo>
                      <a:pt x="2375" y="0"/>
                      <a:pt x="2036" y="173"/>
                      <a:pt x="1846" y="464"/>
                    </a:cubicBezTo>
                    <a:cubicBezTo>
                      <a:pt x="1697" y="691"/>
                      <a:pt x="1648" y="968"/>
                      <a:pt x="1692" y="1225"/>
                    </a:cubicBezTo>
                    <a:cubicBezTo>
                      <a:pt x="1608" y="1195"/>
                      <a:pt x="1519" y="1181"/>
                      <a:pt x="1430" y="1172"/>
                    </a:cubicBezTo>
                    <a:cubicBezTo>
                      <a:pt x="1404" y="1170"/>
                      <a:pt x="1378" y="1169"/>
                      <a:pt x="1352" y="1169"/>
                    </a:cubicBezTo>
                    <a:cubicBezTo>
                      <a:pt x="1143" y="1169"/>
                      <a:pt x="922" y="1224"/>
                      <a:pt x="698" y="1329"/>
                    </a:cubicBezTo>
                    <a:cubicBezTo>
                      <a:pt x="500" y="1428"/>
                      <a:pt x="352" y="1542"/>
                      <a:pt x="248" y="1676"/>
                    </a:cubicBezTo>
                    <a:cubicBezTo>
                      <a:pt x="16" y="1983"/>
                      <a:pt x="0" y="2437"/>
                      <a:pt x="213" y="2784"/>
                    </a:cubicBezTo>
                    <a:cubicBezTo>
                      <a:pt x="337" y="2987"/>
                      <a:pt x="535" y="3145"/>
                      <a:pt x="767" y="3244"/>
                    </a:cubicBezTo>
                    <a:cubicBezTo>
                      <a:pt x="491" y="3452"/>
                      <a:pt x="297" y="3808"/>
                      <a:pt x="283" y="4194"/>
                    </a:cubicBezTo>
                    <a:cubicBezTo>
                      <a:pt x="267" y="4481"/>
                      <a:pt x="347" y="4753"/>
                      <a:pt x="500" y="4956"/>
                    </a:cubicBezTo>
                    <a:cubicBezTo>
                      <a:pt x="691" y="5208"/>
                      <a:pt x="1011" y="5361"/>
                      <a:pt x="1344" y="5361"/>
                    </a:cubicBezTo>
                    <a:cubicBezTo>
                      <a:pt x="1391" y="5361"/>
                      <a:pt x="1438" y="5358"/>
                      <a:pt x="1485" y="5352"/>
                    </a:cubicBezTo>
                    <a:cubicBezTo>
                      <a:pt x="1727" y="5322"/>
                      <a:pt x="1960" y="5219"/>
                      <a:pt x="2158" y="5050"/>
                    </a:cubicBezTo>
                    <a:cubicBezTo>
                      <a:pt x="2227" y="5381"/>
                      <a:pt x="2450" y="5678"/>
                      <a:pt x="2756" y="5827"/>
                    </a:cubicBezTo>
                    <a:cubicBezTo>
                      <a:pt x="2910" y="5902"/>
                      <a:pt x="3078" y="5941"/>
                      <a:pt x="3241" y="5941"/>
                    </a:cubicBezTo>
                    <a:cubicBezTo>
                      <a:pt x="3528" y="5941"/>
                      <a:pt x="3811" y="5833"/>
                      <a:pt x="4019" y="5634"/>
                    </a:cubicBezTo>
                    <a:cubicBezTo>
                      <a:pt x="4275" y="5397"/>
                      <a:pt x="4399" y="5031"/>
                      <a:pt x="4360" y="4689"/>
                    </a:cubicBezTo>
                    <a:lnTo>
                      <a:pt x="4360" y="4689"/>
                    </a:lnTo>
                    <a:cubicBezTo>
                      <a:pt x="4503" y="4739"/>
                      <a:pt x="4652" y="4769"/>
                      <a:pt x="4800" y="4773"/>
                    </a:cubicBezTo>
                    <a:cubicBezTo>
                      <a:pt x="4809" y="4774"/>
                      <a:pt x="4818" y="4774"/>
                      <a:pt x="4826" y="4774"/>
                    </a:cubicBezTo>
                    <a:cubicBezTo>
                      <a:pt x="5277" y="4774"/>
                      <a:pt x="5716" y="4533"/>
                      <a:pt x="5943" y="4155"/>
                    </a:cubicBezTo>
                    <a:cubicBezTo>
                      <a:pt x="6186" y="3759"/>
                      <a:pt x="6180" y="3234"/>
                      <a:pt x="5928" y="2853"/>
                    </a:cubicBezTo>
                    <a:cubicBezTo>
                      <a:pt x="5755" y="2586"/>
                      <a:pt x="5468" y="2403"/>
                      <a:pt x="5157" y="2344"/>
                    </a:cubicBezTo>
                    <a:cubicBezTo>
                      <a:pt x="5339" y="2145"/>
                      <a:pt x="5463" y="1889"/>
                      <a:pt x="5488" y="1617"/>
                    </a:cubicBezTo>
                    <a:cubicBezTo>
                      <a:pt x="5513" y="1384"/>
                      <a:pt x="5463" y="1166"/>
                      <a:pt x="5355" y="998"/>
                    </a:cubicBezTo>
                    <a:cubicBezTo>
                      <a:pt x="5162" y="702"/>
                      <a:pt x="4821" y="600"/>
                      <a:pt x="4508" y="600"/>
                    </a:cubicBezTo>
                    <a:cubicBezTo>
                      <a:pt x="4402" y="600"/>
                      <a:pt x="4299" y="611"/>
                      <a:pt x="4206" y="631"/>
                    </a:cubicBezTo>
                    <a:cubicBezTo>
                      <a:pt x="3974" y="681"/>
                      <a:pt x="3775" y="775"/>
                      <a:pt x="3622" y="904"/>
                    </a:cubicBezTo>
                    <a:cubicBezTo>
                      <a:pt x="3574" y="542"/>
                      <a:pt x="3375" y="201"/>
                      <a:pt x="3019" y="58"/>
                    </a:cubicBezTo>
                    <a:cubicBezTo>
                      <a:pt x="2919" y="19"/>
                      <a:pt x="2812" y="0"/>
                      <a:pt x="2704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74;p36">
                <a:extLst>
                  <a:ext uri="{FF2B5EF4-FFF2-40B4-BE49-F238E27FC236}">
                    <a16:creationId xmlns:a16="http://schemas.microsoft.com/office/drawing/2014/main" id="{10B956A3-E7C4-6539-E97D-3D2780C03E99}"/>
                  </a:ext>
                </a:extLst>
              </p:cNvPr>
              <p:cNvSpPr/>
              <p:nvPr/>
            </p:nvSpPr>
            <p:spPr>
              <a:xfrm>
                <a:off x="4041125" y="4940950"/>
                <a:ext cx="573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292" h="2051" extrusionOk="0">
                    <a:moveTo>
                      <a:pt x="1116" y="0"/>
                    </a:moveTo>
                    <a:cubicBezTo>
                      <a:pt x="1018" y="0"/>
                      <a:pt x="920" y="16"/>
                      <a:pt x="827" y="47"/>
                    </a:cubicBezTo>
                    <a:cubicBezTo>
                      <a:pt x="546" y="140"/>
                      <a:pt x="318" y="363"/>
                      <a:pt x="190" y="636"/>
                    </a:cubicBezTo>
                    <a:cubicBezTo>
                      <a:pt x="1" y="1045"/>
                      <a:pt x="85" y="1600"/>
                      <a:pt x="451" y="1867"/>
                    </a:cubicBezTo>
                    <a:cubicBezTo>
                      <a:pt x="624" y="1991"/>
                      <a:pt x="837" y="2045"/>
                      <a:pt x="1051" y="2050"/>
                    </a:cubicBezTo>
                    <a:cubicBezTo>
                      <a:pt x="1505" y="2050"/>
                      <a:pt x="1960" y="1773"/>
                      <a:pt x="2124" y="1353"/>
                    </a:cubicBezTo>
                    <a:cubicBezTo>
                      <a:pt x="2292" y="927"/>
                      <a:pt x="2045" y="506"/>
                      <a:pt x="1668" y="195"/>
                    </a:cubicBezTo>
                    <a:cubicBezTo>
                      <a:pt x="1516" y="65"/>
                      <a:pt x="1316" y="0"/>
                      <a:pt x="1116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75;p36">
                <a:extLst>
                  <a:ext uri="{FF2B5EF4-FFF2-40B4-BE49-F238E27FC236}">
                    <a16:creationId xmlns:a16="http://schemas.microsoft.com/office/drawing/2014/main" id="{A944E4C1-9E6B-5DD8-8084-15CFBDC6EA61}"/>
                  </a:ext>
                </a:extLst>
              </p:cNvPr>
              <p:cNvSpPr/>
              <p:nvPr/>
            </p:nvSpPr>
            <p:spPr>
              <a:xfrm>
                <a:off x="4037075" y="4937575"/>
                <a:ext cx="6460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2320" extrusionOk="0">
                    <a:moveTo>
                      <a:pt x="1277" y="275"/>
                    </a:moveTo>
                    <a:cubicBezTo>
                      <a:pt x="1450" y="275"/>
                      <a:pt x="1618" y="330"/>
                      <a:pt x="1741" y="433"/>
                    </a:cubicBezTo>
                    <a:cubicBezTo>
                      <a:pt x="1969" y="627"/>
                      <a:pt x="2325" y="1008"/>
                      <a:pt x="2157" y="1433"/>
                    </a:cubicBezTo>
                    <a:cubicBezTo>
                      <a:pt x="2019" y="1790"/>
                      <a:pt x="1622" y="2047"/>
                      <a:pt x="1213" y="2047"/>
                    </a:cubicBezTo>
                    <a:cubicBezTo>
                      <a:pt x="1014" y="2047"/>
                      <a:pt x="831" y="1988"/>
                      <a:pt x="697" y="1888"/>
                    </a:cubicBezTo>
                    <a:cubicBezTo>
                      <a:pt x="400" y="1671"/>
                      <a:pt x="302" y="1205"/>
                      <a:pt x="480" y="824"/>
                    </a:cubicBezTo>
                    <a:cubicBezTo>
                      <a:pt x="594" y="582"/>
                      <a:pt x="797" y="389"/>
                      <a:pt x="1035" y="315"/>
                    </a:cubicBezTo>
                    <a:cubicBezTo>
                      <a:pt x="1113" y="285"/>
                      <a:pt x="1197" y="275"/>
                      <a:pt x="1277" y="275"/>
                    </a:cubicBezTo>
                    <a:close/>
                    <a:moveTo>
                      <a:pt x="1277" y="1"/>
                    </a:moveTo>
                    <a:cubicBezTo>
                      <a:pt x="1167" y="1"/>
                      <a:pt x="1056" y="18"/>
                      <a:pt x="950" y="52"/>
                    </a:cubicBezTo>
                    <a:cubicBezTo>
                      <a:pt x="638" y="152"/>
                      <a:pt x="375" y="394"/>
                      <a:pt x="227" y="711"/>
                    </a:cubicBezTo>
                    <a:cubicBezTo>
                      <a:pt x="0" y="1205"/>
                      <a:pt x="133" y="1819"/>
                      <a:pt x="535" y="2111"/>
                    </a:cubicBezTo>
                    <a:cubicBezTo>
                      <a:pt x="717" y="2244"/>
                      <a:pt x="955" y="2319"/>
                      <a:pt x="1213" y="2319"/>
                    </a:cubicBezTo>
                    <a:cubicBezTo>
                      <a:pt x="1741" y="2319"/>
                      <a:pt x="2232" y="1997"/>
                      <a:pt x="2414" y="1537"/>
                    </a:cubicBezTo>
                    <a:cubicBezTo>
                      <a:pt x="2583" y="1107"/>
                      <a:pt x="2405" y="627"/>
                      <a:pt x="1919" y="226"/>
                    </a:cubicBezTo>
                    <a:cubicBezTo>
                      <a:pt x="1745" y="78"/>
                      <a:pt x="1512" y="1"/>
                      <a:pt x="1277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76;p36">
                <a:extLst>
                  <a:ext uri="{FF2B5EF4-FFF2-40B4-BE49-F238E27FC236}">
                    <a16:creationId xmlns:a16="http://schemas.microsoft.com/office/drawing/2014/main" id="{8E343450-4D1D-AF21-F668-333D3EF6F683}"/>
                  </a:ext>
                </a:extLst>
              </p:cNvPr>
              <p:cNvSpPr/>
              <p:nvPr/>
            </p:nvSpPr>
            <p:spPr>
              <a:xfrm>
                <a:off x="4564800" y="4915625"/>
                <a:ext cx="1222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4913" extrusionOk="0">
                    <a:moveTo>
                      <a:pt x="1649" y="0"/>
                    </a:moveTo>
                    <a:cubicBezTo>
                      <a:pt x="1581" y="0"/>
                      <a:pt x="1513" y="13"/>
                      <a:pt x="1450" y="40"/>
                    </a:cubicBezTo>
                    <a:cubicBezTo>
                      <a:pt x="1350" y="85"/>
                      <a:pt x="1272" y="164"/>
                      <a:pt x="1207" y="253"/>
                    </a:cubicBezTo>
                    <a:cubicBezTo>
                      <a:pt x="1034" y="510"/>
                      <a:pt x="1028" y="847"/>
                      <a:pt x="1118" y="1138"/>
                    </a:cubicBezTo>
                    <a:cubicBezTo>
                      <a:pt x="1213" y="1430"/>
                      <a:pt x="1391" y="1683"/>
                      <a:pt x="1603" y="1975"/>
                    </a:cubicBezTo>
                    <a:cubicBezTo>
                      <a:pt x="1387" y="1727"/>
                      <a:pt x="1061" y="1582"/>
                      <a:pt x="737" y="1582"/>
                    </a:cubicBezTo>
                    <a:cubicBezTo>
                      <a:pt x="674" y="1582"/>
                      <a:pt x="611" y="1588"/>
                      <a:pt x="549" y="1599"/>
                    </a:cubicBezTo>
                    <a:cubicBezTo>
                      <a:pt x="302" y="1638"/>
                      <a:pt x="49" y="1802"/>
                      <a:pt x="19" y="2049"/>
                    </a:cubicBezTo>
                    <a:cubicBezTo>
                      <a:pt x="0" y="2207"/>
                      <a:pt x="84" y="2361"/>
                      <a:pt x="197" y="2469"/>
                    </a:cubicBezTo>
                    <a:cubicBezTo>
                      <a:pt x="316" y="2574"/>
                      <a:pt x="470" y="2633"/>
                      <a:pt x="619" y="2682"/>
                    </a:cubicBezTo>
                    <a:cubicBezTo>
                      <a:pt x="880" y="2761"/>
                      <a:pt x="1153" y="2801"/>
                      <a:pt x="1425" y="2801"/>
                    </a:cubicBezTo>
                    <a:cubicBezTo>
                      <a:pt x="999" y="2855"/>
                      <a:pt x="613" y="3138"/>
                      <a:pt x="425" y="3519"/>
                    </a:cubicBezTo>
                    <a:cubicBezTo>
                      <a:pt x="336" y="3697"/>
                      <a:pt x="292" y="3919"/>
                      <a:pt x="381" y="4102"/>
                    </a:cubicBezTo>
                    <a:cubicBezTo>
                      <a:pt x="473" y="4287"/>
                      <a:pt x="687" y="4385"/>
                      <a:pt x="895" y="4385"/>
                    </a:cubicBezTo>
                    <a:cubicBezTo>
                      <a:pt x="900" y="4385"/>
                      <a:pt x="905" y="4385"/>
                      <a:pt x="910" y="4385"/>
                    </a:cubicBezTo>
                    <a:cubicBezTo>
                      <a:pt x="1123" y="4374"/>
                      <a:pt x="1321" y="4280"/>
                      <a:pt x="1494" y="4157"/>
                    </a:cubicBezTo>
                    <a:cubicBezTo>
                      <a:pt x="1752" y="3979"/>
                      <a:pt x="1969" y="3746"/>
                      <a:pt x="2127" y="3474"/>
                    </a:cubicBezTo>
                    <a:lnTo>
                      <a:pt x="2127" y="3474"/>
                    </a:lnTo>
                    <a:cubicBezTo>
                      <a:pt x="2058" y="3682"/>
                      <a:pt x="1989" y="3894"/>
                      <a:pt x="1979" y="4113"/>
                    </a:cubicBezTo>
                    <a:cubicBezTo>
                      <a:pt x="1964" y="4330"/>
                      <a:pt x="2014" y="4563"/>
                      <a:pt x="2163" y="4726"/>
                    </a:cubicBezTo>
                    <a:cubicBezTo>
                      <a:pt x="2262" y="4840"/>
                      <a:pt x="2415" y="4913"/>
                      <a:pt x="2566" y="4913"/>
                    </a:cubicBezTo>
                    <a:cubicBezTo>
                      <a:pt x="2632" y="4913"/>
                      <a:pt x="2696" y="4899"/>
                      <a:pt x="2756" y="4869"/>
                    </a:cubicBezTo>
                    <a:cubicBezTo>
                      <a:pt x="2905" y="4796"/>
                      <a:pt x="2994" y="4641"/>
                      <a:pt x="3043" y="4483"/>
                    </a:cubicBezTo>
                    <a:cubicBezTo>
                      <a:pt x="3161" y="4118"/>
                      <a:pt x="3097" y="3716"/>
                      <a:pt x="2999" y="3346"/>
                    </a:cubicBezTo>
                    <a:lnTo>
                      <a:pt x="2999" y="3346"/>
                    </a:lnTo>
                    <a:cubicBezTo>
                      <a:pt x="3107" y="3727"/>
                      <a:pt x="3410" y="4053"/>
                      <a:pt x="3785" y="4186"/>
                    </a:cubicBezTo>
                    <a:cubicBezTo>
                      <a:pt x="3867" y="4216"/>
                      <a:pt x="3959" y="4235"/>
                      <a:pt x="4047" y="4235"/>
                    </a:cubicBezTo>
                    <a:cubicBezTo>
                      <a:pt x="4165" y="4235"/>
                      <a:pt x="4277" y="4201"/>
                      <a:pt x="4354" y="4113"/>
                    </a:cubicBezTo>
                    <a:cubicBezTo>
                      <a:pt x="4502" y="3944"/>
                      <a:pt x="4433" y="3672"/>
                      <a:pt x="4314" y="3479"/>
                    </a:cubicBezTo>
                    <a:cubicBezTo>
                      <a:pt x="4139" y="3201"/>
                      <a:pt x="3876" y="2975"/>
                      <a:pt x="3575" y="2846"/>
                    </a:cubicBezTo>
                    <a:lnTo>
                      <a:pt x="3575" y="2846"/>
                    </a:lnTo>
                    <a:cubicBezTo>
                      <a:pt x="3684" y="2885"/>
                      <a:pt x="3800" y="2904"/>
                      <a:pt x="3915" y="2904"/>
                    </a:cubicBezTo>
                    <a:cubicBezTo>
                      <a:pt x="4235" y="2904"/>
                      <a:pt x="4556" y="2760"/>
                      <a:pt x="4750" y="2504"/>
                    </a:cubicBezTo>
                    <a:cubicBezTo>
                      <a:pt x="4824" y="2400"/>
                      <a:pt x="4888" y="2272"/>
                      <a:pt x="4858" y="2143"/>
                    </a:cubicBezTo>
                    <a:cubicBezTo>
                      <a:pt x="4819" y="1930"/>
                      <a:pt x="4567" y="1832"/>
                      <a:pt x="4349" y="1807"/>
                    </a:cubicBezTo>
                    <a:cubicBezTo>
                      <a:pt x="4288" y="1801"/>
                      <a:pt x="4227" y="1798"/>
                      <a:pt x="4167" y="1798"/>
                    </a:cubicBezTo>
                    <a:cubicBezTo>
                      <a:pt x="3865" y="1798"/>
                      <a:pt x="3563" y="1869"/>
                      <a:pt x="3296" y="2005"/>
                    </a:cubicBezTo>
                    <a:cubicBezTo>
                      <a:pt x="3533" y="1827"/>
                      <a:pt x="3730" y="1589"/>
                      <a:pt x="3869" y="1327"/>
                    </a:cubicBezTo>
                    <a:cubicBezTo>
                      <a:pt x="3988" y="1104"/>
                      <a:pt x="4067" y="847"/>
                      <a:pt x="4018" y="599"/>
                    </a:cubicBezTo>
                    <a:cubicBezTo>
                      <a:pt x="3974" y="352"/>
                      <a:pt x="3775" y="119"/>
                      <a:pt x="3522" y="94"/>
                    </a:cubicBezTo>
                    <a:cubicBezTo>
                      <a:pt x="3507" y="93"/>
                      <a:pt x="3492" y="92"/>
                      <a:pt x="3476" y="92"/>
                    </a:cubicBezTo>
                    <a:cubicBezTo>
                      <a:pt x="3242" y="92"/>
                      <a:pt x="3028" y="266"/>
                      <a:pt x="2885" y="461"/>
                    </a:cubicBezTo>
                    <a:cubicBezTo>
                      <a:pt x="2657" y="758"/>
                      <a:pt x="2528" y="1129"/>
                      <a:pt x="2519" y="1505"/>
                    </a:cubicBezTo>
                    <a:cubicBezTo>
                      <a:pt x="2524" y="1252"/>
                      <a:pt x="2489" y="996"/>
                      <a:pt x="2414" y="752"/>
                    </a:cubicBezTo>
                    <a:cubicBezTo>
                      <a:pt x="2350" y="535"/>
                      <a:pt x="2252" y="322"/>
                      <a:pt x="2083" y="169"/>
                    </a:cubicBezTo>
                    <a:cubicBezTo>
                      <a:pt x="1966" y="66"/>
                      <a:pt x="1805" y="0"/>
                      <a:pt x="1649" y="0"/>
                    </a:cubicBezTo>
                    <a:close/>
                  </a:path>
                </a:pathLst>
              </a:custGeom>
              <a:solidFill>
                <a:srgbClr val="FFA7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177;p36">
                <a:extLst>
                  <a:ext uri="{FF2B5EF4-FFF2-40B4-BE49-F238E27FC236}">
                    <a16:creationId xmlns:a16="http://schemas.microsoft.com/office/drawing/2014/main" id="{711FF099-204D-2FC0-1299-72E949566026}"/>
                  </a:ext>
                </a:extLst>
              </p:cNvPr>
              <p:cNvSpPr/>
              <p:nvPr/>
            </p:nvSpPr>
            <p:spPr>
              <a:xfrm>
                <a:off x="4561325" y="4912175"/>
                <a:ext cx="129150" cy="129775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5191" extrusionOk="0">
                    <a:moveTo>
                      <a:pt x="1791" y="278"/>
                    </a:moveTo>
                    <a:cubicBezTo>
                      <a:pt x="1906" y="278"/>
                      <a:pt x="2034" y="325"/>
                      <a:pt x="2133" y="410"/>
                    </a:cubicBezTo>
                    <a:cubicBezTo>
                      <a:pt x="2256" y="524"/>
                      <a:pt x="2350" y="693"/>
                      <a:pt x="2425" y="930"/>
                    </a:cubicBezTo>
                    <a:cubicBezTo>
                      <a:pt x="2489" y="1163"/>
                      <a:pt x="2524" y="1401"/>
                      <a:pt x="2519" y="1638"/>
                    </a:cubicBezTo>
                    <a:cubicBezTo>
                      <a:pt x="2519" y="1717"/>
                      <a:pt x="2578" y="1776"/>
                      <a:pt x="2652" y="1781"/>
                    </a:cubicBezTo>
                    <a:lnTo>
                      <a:pt x="2658" y="1781"/>
                    </a:lnTo>
                    <a:cubicBezTo>
                      <a:pt x="2732" y="1781"/>
                      <a:pt x="2791" y="1721"/>
                      <a:pt x="2796" y="1648"/>
                    </a:cubicBezTo>
                    <a:cubicBezTo>
                      <a:pt x="2806" y="1301"/>
                      <a:pt x="2925" y="955"/>
                      <a:pt x="3133" y="677"/>
                    </a:cubicBezTo>
                    <a:cubicBezTo>
                      <a:pt x="3207" y="584"/>
                      <a:pt x="3390" y="369"/>
                      <a:pt x="3616" y="369"/>
                    </a:cubicBezTo>
                    <a:cubicBezTo>
                      <a:pt x="3628" y="369"/>
                      <a:pt x="3640" y="370"/>
                      <a:pt x="3652" y="371"/>
                    </a:cubicBezTo>
                    <a:cubicBezTo>
                      <a:pt x="3825" y="385"/>
                      <a:pt x="3983" y="554"/>
                      <a:pt x="4024" y="762"/>
                    </a:cubicBezTo>
                    <a:cubicBezTo>
                      <a:pt x="4058" y="949"/>
                      <a:pt x="4013" y="1163"/>
                      <a:pt x="3885" y="1401"/>
                    </a:cubicBezTo>
                    <a:cubicBezTo>
                      <a:pt x="3756" y="1648"/>
                      <a:pt x="3568" y="1865"/>
                      <a:pt x="3350" y="2034"/>
                    </a:cubicBezTo>
                    <a:cubicBezTo>
                      <a:pt x="3291" y="2078"/>
                      <a:pt x="3275" y="2157"/>
                      <a:pt x="3316" y="2217"/>
                    </a:cubicBezTo>
                    <a:cubicBezTo>
                      <a:pt x="3343" y="2258"/>
                      <a:pt x="3387" y="2280"/>
                      <a:pt x="3433" y="2280"/>
                    </a:cubicBezTo>
                    <a:cubicBezTo>
                      <a:pt x="3453" y="2280"/>
                      <a:pt x="3474" y="2276"/>
                      <a:pt x="3494" y="2266"/>
                    </a:cubicBezTo>
                    <a:cubicBezTo>
                      <a:pt x="3742" y="2141"/>
                      <a:pt x="4020" y="2074"/>
                      <a:pt x="4295" y="2074"/>
                    </a:cubicBezTo>
                    <a:cubicBezTo>
                      <a:pt x="4355" y="2074"/>
                      <a:pt x="4415" y="2077"/>
                      <a:pt x="4474" y="2084"/>
                    </a:cubicBezTo>
                    <a:cubicBezTo>
                      <a:pt x="4636" y="2103"/>
                      <a:pt x="4839" y="2167"/>
                      <a:pt x="4864" y="2310"/>
                    </a:cubicBezTo>
                    <a:cubicBezTo>
                      <a:pt x="4885" y="2399"/>
                      <a:pt x="4819" y="2504"/>
                      <a:pt x="4775" y="2559"/>
                    </a:cubicBezTo>
                    <a:cubicBezTo>
                      <a:pt x="4611" y="2780"/>
                      <a:pt x="4333" y="2906"/>
                      <a:pt x="4057" y="2906"/>
                    </a:cubicBezTo>
                    <a:cubicBezTo>
                      <a:pt x="3958" y="2906"/>
                      <a:pt x="3859" y="2889"/>
                      <a:pt x="3766" y="2855"/>
                    </a:cubicBezTo>
                    <a:cubicBezTo>
                      <a:pt x="3746" y="2845"/>
                      <a:pt x="3721" y="2840"/>
                      <a:pt x="3702" y="2831"/>
                    </a:cubicBezTo>
                    <a:cubicBezTo>
                      <a:pt x="3685" y="2825"/>
                      <a:pt x="3668" y="2822"/>
                      <a:pt x="3651" y="2822"/>
                    </a:cubicBezTo>
                    <a:cubicBezTo>
                      <a:pt x="3597" y="2822"/>
                      <a:pt x="3546" y="2852"/>
                      <a:pt x="3524" y="2904"/>
                    </a:cubicBezTo>
                    <a:cubicBezTo>
                      <a:pt x="3499" y="2974"/>
                      <a:pt x="3528" y="3053"/>
                      <a:pt x="3597" y="3087"/>
                    </a:cubicBezTo>
                    <a:cubicBezTo>
                      <a:pt x="3617" y="3098"/>
                      <a:pt x="3642" y="3102"/>
                      <a:pt x="3661" y="3112"/>
                    </a:cubicBezTo>
                    <a:cubicBezTo>
                      <a:pt x="3939" y="3231"/>
                      <a:pt x="4177" y="3434"/>
                      <a:pt x="4335" y="3692"/>
                    </a:cubicBezTo>
                    <a:cubicBezTo>
                      <a:pt x="4429" y="3845"/>
                      <a:pt x="4483" y="4053"/>
                      <a:pt x="4389" y="4162"/>
                    </a:cubicBezTo>
                    <a:cubicBezTo>
                      <a:pt x="4340" y="4216"/>
                      <a:pt x="4265" y="4236"/>
                      <a:pt x="4185" y="4236"/>
                    </a:cubicBezTo>
                    <a:cubicBezTo>
                      <a:pt x="4112" y="4236"/>
                      <a:pt x="4035" y="4219"/>
                      <a:pt x="3969" y="4196"/>
                    </a:cubicBezTo>
                    <a:cubicBezTo>
                      <a:pt x="3638" y="4073"/>
                      <a:pt x="3364" y="3785"/>
                      <a:pt x="3266" y="3443"/>
                    </a:cubicBezTo>
                    <a:cubicBezTo>
                      <a:pt x="3249" y="3382"/>
                      <a:pt x="3195" y="3345"/>
                      <a:pt x="3135" y="3345"/>
                    </a:cubicBezTo>
                    <a:cubicBezTo>
                      <a:pt x="3123" y="3345"/>
                      <a:pt x="3110" y="3346"/>
                      <a:pt x="3097" y="3350"/>
                    </a:cubicBezTo>
                    <a:cubicBezTo>
                      <a:pt x="3024" y="3370"/>
                      <a:pt x="2984" y="3443"/>
                      <a:pt x="3003" y="3518"/>
                    </a:cubicBezTo>
                    <a:cubicBezTo>
                      <a:pt x="3127" y="3959"/>
                      <a:pt x="3142" y="4295"/>
                      <a:pt x="3053" y="4577"/>
                    </a:cubicBezTo>
                    <a:cubicBezTo>
                      <a:pt x="3019" y="4686"/>
                      <a:pt x="2949" y="4824"/>
                      <a:pt x="2830" y="4884"/>
                    </a:cubicBezTo>
                    <a:cubicBezTo>
                      <a:pt x="2792" y="4903"/>
                      <a:pt x="2749" y="4912"/>
                      <a:pt x="2704" y="4912"/>
                    </a:cubicBezTo>
                    <a:cubicBezTo>
                      <a:pt x="2597" y="4912"/>
                      <a:pt x="2480" y="4861"/>
                      <a:pt x="2400" y="4775"/>
                    </a:cubicBezTo>
                    <a:cubicBezTo>
                      <a:pt x="2296" y="4656"/>
                      <a:pt x="2242" y="4468"/>
                      <a:pt x="2252" y="4260"/>
                    </a:cubicBezTo>
                    <a:cubicBezTo>
                      <a:pt x="2266" y="4057"/>
                      <a:pt x="2336" y="3854"/>
                      <a:pt x="2400" y="3657"/>
                    </a:cubicBezTo>
                    <a:cubicBezTo>
                      <a:pt x="2420" y="3592"/>
                      <a:pt x="2391" y="3518"/>
                      <a:pt x="2325" y="3488"/>
                    </a:cubicBezTo>
                    <a:cubicBezTo>
                      <a:pt x="2306" y="3479"/>
                      <a:pt x="2286" y="3479"/>
                      <a:pt x="2266" y="3479"/>
                    </a:cubicBezTo>
                    <a:cubicBezTo>
                      <a:pt x="2222" y="3479"/>
                      <a:pt x="2177" y="3498"/>
                      <a:pt x="2147" y="3543"/>
                    </a:cubicBezTo>
                    <a:cubicBezTo>
                      <a:pt x="1999" y="3795"/>
                      <a:pt x="1797" y="4013"/>
                      <a:pt x="1553" y="4181"/>
                    </a:cubicBezTo>
                    <a:cubicBezTo>
                      <a:pt x="1366" y="4315"/>
                      <a:pt x="1203" y="4379"/>
                      <a:pt x="1044" y="4384"/>
                    </a:cubicBezTo>
                    <a:cubicBezTo>
                      <a:pt x="1039" y="4384"/>
                      <a:pt x="1035" y="4384"/>
                      <a:pt x="1030" y="4384"/>
                    </a:cubicBezTo>
                    <a:cubicBezTo>
                      <a:pt x="862" y="4384"/>
                      <a:pt x="706" y="4301"/>
                      <a:pt x="644" y="4176"/>
                    </a:cubicBezTo>
                    <a:cubicBezTo>
                      <a:pt x="559" y="4013"/>
                      <a:pt x="649" y="3800"/>
                      <a:pt x="688" y="3716"/>
                    </a:cubicBezTo>
                    <a:cubicBezTo>
                      <a:pt x="856" y="3379"/>
                      <a:pt x="1208" y="3127"/>
                      <a:pt x="1578" y="3078"/>
                    </a:cubicBezTo>
                    <a:cubicBezTo>
                      <a:pt x="1653" y="3068"/>
                      <a:pt x="1702" y="3004"/>
                      <a:pt x="1697" y="2929"/>
                    </a:cubicBezTo>
                    <a:cubicBezTo>
                      <a:pt x="1692" y="2860"/>
                      <a:pt x="1633" y="2801"/>
                      <a:pt x="1564" y="2801"/>
                    </a:cubicBezTo>
                    <a:lnTo>
                      <a:pt x="1559" y="2801"/>
                    </a:lnTo>
                    <a:cubicBezTo>
                      <a:pt x="1302" y="2801"/>
                      <a:pt x="1044" y="2760"/>
                      <a:pt x="797" y="2687"/>
                    </a:cubicBezTo>
                    <a:cubicBezTo>
                      <a:pt x="628" y="2637"/>
                      <a:pt x="514" y="2578"/>
                      <a:pt x="431" y="2504"/>
                    </a:cubicBezTo>
                    <a:cubicBezTo>
                      <a:pt x="336" y="2420"/>
                      <a:pt x="283" y="2301"/>
                      <a:pt x="297" y="2202"/>
                    </a:cubicBezTo>
                    <a:cubicBezTo>
                      <a:pt x="317" y="2029"/>
                      <a:pt x="520" y="1905"/>
                      <a:pt x="708" y="1870"/>
                    </a:cubicBezTo>
                    <a:cubicBezTo>
                      <a:pt x="759" y="1862"/>
                      <a:pt x="811" y="1858"/>
                      <a:pt x="863" y="1858"/>
                    </a:cubicBezTo>
                    <a:cubicBezTo>
                      <a:pt x="1155" y="1858"/>
                      <a:pt x="1445" y="1983"/>
                      <a:pt x="1638" y="2202"/>
                    </a:cubicBezTo>
                    <a:cubicBezTo>
                      <a:pt x="1666" y="2235"/>
                      <a:pt x="1704" y="2252"/>
                      <a:pt x="1742" y="2252"/>
                    </a:cubicBezTo>
                    <a:cubicBezTo>
                      <a:pt x="1772" y="2252"/>
                      <a:pt x="1802" y="2241"/>
                      <a:pt x="1827" y="2221"/>
                    </a:cubicBezTo>
                    <a:cubicBezTo>
                      <a:pt x="1886" y="2177"/>
                      <a:pt x="1895" y="2093"/>
                      <a:pt x="1856" y="2034"/>
                    </a:cubicBezTo>
                    <a:cubicBezTo>
                      <a:pt x="1658" y="1766"/>
                      <a:pt x="1475" y="1514"/>
                      <a:pt x="1391" y="1232"/>
                    </a:cubicBezTo>
                    <a:cubicBezTo>
                      <a:pt x="1302" y="949"/>
                      <a:pt x="1327" y="668"/>
                      <a:pt x="1460" y="470"/>
                    </a:cubicBezTo>
                    <a:cubicBezTo>
                      <a:pt x="1514" y="396"/>
                      <a:pt x="1578" y="337"/>
                      <a:pt x="1648" y="307"/>
                    </a:cubicBezTo>
                    <a:cubicBezTo>
                      <a:pt x="1691" y="287"/>
                      <a:pt x="1740" y="278"/>
                      <a:pt x="1791" y="278"/>
                    </a:cubicBezTo>
                    <a:close/>
                    <a:moveTo>
                      <a:pt x="1793" y="1"/>
                    </a:moveTo>
                    <a:cubicBezTo>
                      <a:pt x="1703" y="1"/>
                      <a:pt x="1615" y="18"/>
                      <a:pt x="1534" y="54"/>
                    </a:cubicBezTo>
                    <a:cubicBezTo>
                      <a:pt x="1420" y="104"/>
                      <a:pt x="1316" y="198"/>
                      <a:pt x="1233" y="316"/>
                    </a:cubicBezTo>
                    <a:cubicBezTo>
                      <a:pt x="1055" y="579"/>
                      <a:pt x="1010" y="955"/>
                      <a:pt x="1128" y="1316"/>
                    </a:cubicBezTo>
                    <a:cubicBezTo>
                      <a:pt x="1163" y="1430"/>
                      <a:pt x="1213" y="1538"/>
                      <a:pt x="1267" y="1643"/>
                    </a:cubicBezTo>
                    <a:cubicBezTo>
                      <a:pt x="1138" y="1603"/>
                      <a:pt x="1002" y="1581"/>
                      <a:pt x="865" y="1581"/>
                    </a:cubicBezTo>
                    <a:cubicBezTo>
                      <a:pt x="798" y="1581"/>
                      <a:pt x="730" y="1586"/>
                      <a:pt x="663" y="1598"/>
                    </a:cubicBezTo>
                    <a:cubicBezTo>
                      <a:pt x="372" y="1652"/>
                      <a:pt x="59" y="1846"/>
                      <a:pt x="20" y="2173"/>
                    </a:cubicBezTo>
                    <a:cubicBezTo>
                      <a:pt x="0" y="2360"/>
                      <a:pt x="84" y="2563"/>
                      <a:pt x="247" y="2712"/>
                    </a:cubicBezTo>
                    <a:cubicBezTo>
                      <a:pt x="396" y="2840"/>
                      <a:pt x="574" y="2909"/>
                      <a:pt x="717" y="2954"/>
                    </a:cubicBezTo>
                    <a:cubicBezTo>
                      <a:pt x="797" y="2979"/>
                      <a:pt x="881" y="2998"/>
                      <a:pt x="966" y="3013"/>
                    </a:cubicBezTo>
                    <a:cubicBezTo>
                      <a:pt x="742" y="3157"/>
                      <a:pt x="559" y="3354"/>
                      <a:pt x="441" y="3592"/>
                    </a:cubicBezTo>
                    <a:cubicBezTo>
                      <a:pt x="366" y="3746"/>
                      <a:pt x="263" y="4032"/>
                      <a:pt x="396" y="4300"/>
                    </a:cubicBezTo>
                    <a:cubicBezTo>
                      <a:pt x="501" y="4520"/>
                      <a:pt x="754" y="4661"/>
                      <a:pt x="1025" y="4661"/>
                    </a:cubicBezTo>
                    <a:cubicBezTo>
                      <a:pt x="1035" y="4661"/>
                      <a:pt x="1045" y="4661"/>
                      <a:pt x="1055" y="4661"/>
                    </a:cubicBezTo>
                    <a:cubicBezTo>
                      <a:pt x="1267" y="4651"/>
                      <a:pt x="1480" y="4572"/>
                      <a:pt x="1713" y="4409"/>
                    </a:cubicBezTo>
                    <a:cubicBezTo>
                      <a:pt x="1806" y="4345"/>
                      <a:pt x="1900" y="4270"/>
                      <a:pt x="1985" y="4191"/>
                    </a:cubicBezTo>
                    <a:lnTo>
                      <a:pt x="1985" y="4191"/>
                    </a:lnTo>
                    <a:cubicBezTo>
                      <a:pt x="1980" y="4206"/>
                      <a:pt x="1980" y="4226"/>
                      <a:pt x="1980" y="4245"/>
                    </a:cubicBezTo>
                    <a:cubicBezTo>
                      <a:pt x="1960" y="4528"/>
                      <a:pt x="2039" y="4779"/>
                      <a:pt x="2197" y="4957"/>
                    </a:cubicBezTo>
                    <a:cubicBezTo>
                      <a:pt x="2331" y="5106"/>
                      <a:pt x="2519" y="5190"/>
                      <a:pt x="2702" y="5190"/>
                    </a:cubicBezTo>
                    <a:cubicBezTo>
                      <a:pt x="2791" y="5190"/>
                      <a:pt x="2875" y="5171"/>
                      <a:pt x="2955" y="5131"/>
                    </a:cubicBezTo>
                    <a:cubicBezTo>
                      <a:pt x="3117" y="5047"/>
                      <a:pt x="3241" y="4889"/>
                      <a:pt x="3316" y="4661"/>
                    </a:cubicBezTo>
                    <a:cubicBezTo>
                      <a:pt x="3370" y="4488"/>
                      <a:pt x="3389" y="4315"/>
                      <a:pt x="3385" y="4146"/>
                    </a:cubicBezTo>
                    <a:lnTo>
                      <a:pt x="3385" y="4146"/>
                    </a:lnTo>
                    <a:cubicBezTo>
                      <a:pt x="3524" y="4281"/>
                      <a:pt x="3691" y="4389"/>
                      <a:pt x="3875" y="4453"/>
                    </a:cubicBezTo>
                    <a:cubicBezTo>
                      <a:pt x="3969" y="4488"/>
                      <a:pt x="4078" y="4511"/>
                      <a:pt x="4186" y="4511"/>
                    </a:cubicBezTo>
                    <a:cubicBezTo>
                      <a:pt x="4338" y="4511"/>
                      <a:pt x="4490" y="4464"/>
                      <a:pt x="4597" y="4340"/>
                    </a:cubicBezTo>
                    <a:cubicBezTo>
                      <a:pt x="4800" y="4112"/>
                      <a:pt x="4716" y="3781"/>
                      <a:pt x="4567" y="3543"/>
                    </a:cubicBezTo>
                    <a:cubicBezTo>
                      <a:pt x="4483" y="3404"/>
                      <a:pt x="4374" y="3276"/>
                      <a:pt x="4250" y="3167"/>
                    </a:cubicBezTo>
                    <a:cubicBezTo>
                      <a:pt x="4543" y="3117"/>
                      <a:pt x="4814" y="2964"/>
                      <a:pt x="4997" y="2726"/>
                    </a:cubicBezTo>
                    <a:cubicBezTo>
                      <a:pt x="5116" y="2568"/>
                      <a:pt x="5166" y="2404"/>
                      <a:pt x="5136" y="2256"/>
                    </a:cubicBezTo>
                    <a:cubicBezTo>
                      <a:pt x="5077" y="1970"/>
                      <a:pt x="4771" y="1835"/>
                      <a:pt x="4503" y="1810"/>
                    </a:cubicBezTo>
                    <a:cubicBezTo>
                      <a:pt x="4431" y="1803"/>
                      <a:pt x="4359" y="1799"/>
                      <a:pt x="4286" y="1799"/>
                    </a:cubicBezTo>
                    <a:cubicBezTo>
                      <a:pt x="4169" y="1799"/>
                      <a:pt x="4052" y="1809"/>
                      <a:pt x="3939" y="1831"/>
                    </a:cubicBezTo>
                    <a:cubicBezTo>
                      <a:pt x="4008" y="1737"/>
                      <a:pt x="4072" y="1632"/>
                      <a:pt x="4132" y="1529"/>
                    </a:cubicBezTo>
                    <a:cubicBezTo>
                      <a:pt x="4285" y="1237"/>
                      <a:pt x="4339" y="960"/>
                      <a:pt x="4296" y="712"/>
                    </a:cubicBezTo>
                    <a:cubicBezTo>
                      <a:pt x="4231" y="381"/>
                      <a:pt x="3974" y="124"/>
                      <a:pt x="3677" y="94"/>
                    </a:cubicBezTo>
                    <a:cubicBezTo>
                      <a:pt x="3658" y="93"/>
                      <a:pt x="3639" y="92"/>
                      <a:pt x="3620" y="92"/>
                    </a:cubicBezTo>
                    <a:cubicBezTo>
                      <a:pt x="3371" y="92"/>
                      <a:pt x="3117" y="243"/>
                      <a:pt x="2914" y="515"/>
                    </a:cubicBezTo>
                    <a:cubicBezTo>
                      <a:pt x="2825" y="629"/>
                      <a:pt x="2756" y="752"/>
                      <a:pt x="2697" y="881"/>
                    </a:cubicBezTo>
                    <a:cubicBezTo>
                      <a:pt x="2692" y="871"/>
                      <a:pt x="2692" y="860"/>
                      <a:pt x="2688" y="851"/>
                    </a:cubicBezTo>
                    <a:cubicBezTo>
                      <a:pt x="2603" y="563"/>
                      <a:pt x="2480" y="351"/>
                      <a:pt x="2311" y="202"/>
                    </a:cubicBezTo>
                    <a:cubicBezTo>
                      <a:pt x="2162" y="71"/>
                      <a:pt x="1974" y="1"/>
                      <a:pt x="1793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178;p36">
                <a:extLst>
                  <a:ext uri="{FF2B5EF4-FFF2-40B4-BE49-F238E27FC236}">
                    <a16:creationId xmlns:a16="http://schemas.microsoft.com/office/drawing/2014/main" id="{46E6572B-61D0-A71F-56D0-AE21E1BE368F}"/>
                  </a:ext>
                </a:extLst>
              </p:cNvPr>
              <p:cNvSpPr/>
              <p:nvPr/>
            </p:nvSpPr>
            <p:spPr>
              <a:xfrm>
                <a:off x="4610300" y="4958550"/>
                <a:ext cx="330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211" extrusionOk="0">
                    <a:moveTo>
                      <a:pt x="652" y="0"/>
                    </a:moveTo>
                    <a:cubicBezTo>
                      <a:pt x="546" y="0"/>
                      <a:pt x="441" y="25"/>
                      <a:pt x="347" y="74"/>
                    </a:cubicBezTo>
                    <a:cubicBezTo>
                      <a:pt x="135" y="188"/>
                      <a:pt x="1" y="441"/>
                      <a:pt x="35" y="679"/>
                    </a:cubicBezTo>
                    <a:cubicBezTo>
                      <a:pt x="50" y="768"/>
                      <a:pt x="85" y="852"/>
                      <a:pt x="135" y="926"/>
                    </a:cubicBezTo>
                    <a:cubicBezTo>
                      <a:pt x="250" y="1101"/>
                      <a:pt x="450" y="1210"/>
                      <a:pt x="656" y="1210"/>
                    </a:cubicBezTo>
                    <a:cubicBezTo>
                      <a:pt x="688" y="1210"/>
                      <a:pt x="720" y="1208"/>
                      <a:pt x="752" y="1202"/>
                    </a:cubicBezTo>
                    <a:cubicBezTo>
                      <a:pt x="990" y="1168"/>
                      <a:pt x="1198" y="985"/>
                      <a:pt x="1263" y="752"/>
                    </a:cubicBezTo>
                    <a:cubicBezTo>
                      <a:pt x="1322" y="525"/>
                      <a:pt x="1238" y="252"/>
                      <a:pt x="1035" y="115"/>
                    </a:cubicBezTo>
                    <a:cubicBezTo>
                      <a:pt x="921" y="39"/>
                      <a:pt x="786" y="0"/>
                      <a:pt x="652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179;p36">
                <a:extLst>
                  <a:ext uri="{FF2B5EF4-FFF2-40B4-BE49-F238E27FC236}">
                    <a16:creationId xmlns:a16="http://schemas.microsoft.com/office/drawing/2014/main" id="{E3F7DF63-770F-A040-930F-6D6021A0D044}"/>
                  </a:ext>
                </a:extLst>
              </p:cNvPr>
              <p:cNvSpPr/>
              <p:nvPr/>
            </p:nvSpPr>
            <p:spPr>
              <a:xfrm>
                <a:off x="4606700" y="4955075"/>
                <a:ext cx="405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490" extrusionOk="0">
                    <a:moveTo>
                      <a:pt x="793" y="279"/>
                    </a:moveTo>
                    <a:cubicBezTo>
                      <a:pt x="902" y="279"/>
                      <a:pt x="1010" y="308"/>
                      <a:pt x="1099" y="368"/>
                    </a:cubicBezTo>
                    <a:cubicBezTo>
                      <a:pt x="1248" y="466"/>
                      <a:pt x="1323" y="674"/>
                      <a:pt x="1273" y="857"/>
                    </a:cubicBezTo>
                    <a:cubicBezTo>
                      <a:pt x="1223" y="1035"/>
                      <a:pt x="1065" y="1179"/>
                      <a:pt x="877" y="1208"/>
                    </a:cubicBezTo>
                    <a:cubicBezTo>
                      <a:pt x="857" y="1211"/>
                      <a:pt x="836" y="1213"/>
                      <a:pt x="815" y="1213"/>
                    </a:cubicBezTo>
                    <a:cubicBezTo>
                      <a:pt x="651" y="1213"/>
                      <a:pt x="484" y="1127"/>
                      <a:pt x="392" y="991"/>
                    </a:cubicBezTo>
                    <a:cubicBezTo>
                      <a:pt x="352" y="932"/>
                      <a:pt x="327" y="866"/>
                      <a:pt x="318" y="797"/>
                    </a:cubicBezTo>
                    <a:cubicBezTo>
                      <a:pt x="288" y="619"/>
                      <a:pt x="392" y="427"/>
                      <a:pt x="555" y="332"/>
                    </a:cubicBezTo>
                    <a:cubicBezTo>
                      <a:pt x="629" y="293"/>
                      <a:pt x="709" y="279"/>
                      <a:pt x="793" y="279"/>
                    </a:cubicBezTo>
                    <a:close/>
                    <a:moveTo>
                      <a:pt x="794" y="0"/>
                    </a:moveTo>
                    <a:cubicBezTo>
                      <a:pt x="664" y="0"/>
                      <a:pt x="534" y="30"/>
                      <a:pt x="421" y="90"/>
                    </a:cubicBezTo>
                    <a:cubicBezTo>
                      <a:pt x="154" y="238"/>
                      <a:pt x="1" y="546"/>
                      <a:pt x="41" y="843"/>
                    </a:cubicBezTo>
                    <a:cubicBezTo>
                      <a:pt x="60" y="946"/>
                      <a:pt x="101" y="1050"/>
                      <a:pt x="160" y="1144"/>
                    </a:cubicBezTo>
                    <a:cubicBezTo>
                      <a:pt x="308" y="1357"/>
                      <a:pt x="555" y="1490"/>
                      <a:pt x="813" y="1490"/>
                    </a:cubicBezTo>
                    <a:cubicBezTo>
                      <a:pt x="848" y="1490"/>
                      <a:pt x="882" y="1485"/>
                      <a:pt x="917" y="1480"/>
                    </a:cubicBezTo>
                    <a:cubicBezTo>
                      <a:pt x="1209" y="1436"/>
                      <a:pt x="1466" y="1213"/>
                      <a:pt x="1540" y="932"/>
                    </a:cubicBezTo>
                    <a:cubicBezTo>
                      <a:pt x="1620" y="629"/>
                      <a:pt x="1501" y="308"/>
                      <a:pt x="1253" y="140"/>
                    </a:cubicBezTo>
                    <a:cubicBezTo>
                      <a:pt x="1119" y="46"/>
                      <a:pt x="956" y="0"/>
                      <a:pt x="794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180;p36">
                <a:extLst>
                  <a:ext uri="{FF2B5EF4-FFF2-40B4-BE49-F238E27FC236}">
                    <a16:creationId xmlns:a16="http://schemas.microsoft.com/office/drawing/2014/main" id="{E8DA09F6-28CA-4513-DE80-3B5221CBFA52}"/>
                  </a:ext>
                </a:extLst>
              </p:cNvPr>
              <p:cNvSpPr/>
              <p:nvPr/>
            </p:nvSpPr>
            <p:spPr>
              <a:xfrm>
                <a:off x="4669800" y="4786225"/>
                <a:ext cx="139075" cy="127625"/>
              </a:xfrm>
              <a:custGeom>
                <a:avLst/>
                <a:gdLst/>
                <a:ahLst/>
                <a:cxnLst/>
                <a:rect l="l" t="t" r="r" b="b"/>
                <a:pathLst>
                  <a:path w="5563" h="5105" extrusionOk="0">
                    <a:moveTo>
                      <a:pt x="3435" y="1"/>
                    </a:moveTo>
                    <a:cubicBezTo>
                      <a:pt x="3311" y="1"/>
                      <a:pt x="3193" y="45"/>
                      <a:pt x="3083" y="100"/>
                    </a:cubicBezTo>
                    <a:cubicBezTo>
                      <a:pt x="2791" y="248"/>
                      <a:pt x="2549" y="490"/>
                      <a:pt x="2405" y="778"/>
                    </a:cubicBezTo>
                    <a:cubicBezTo>
                      <a:pt x="2357" y="490"/>
                      <a:pt x="2099" y="248"/>
                      <a:pt x="1807" y="204"/>
                    </a:cubicBezTo>
                    <a:cubicBezTo>
                      <a:pt x="1775" y="200"/>
                      <a:pt x="1742" y="197"/>
                      <a:pt x="1710" y="197"/>
                    </a:cubicBezTo>
                    <a:cubicBezTo>
                      <a:pt x="1449" y="197"/>
                      <a:pt x="1191" y="339"/>
                      <a:pt x="1050" y="560"/>
                    </a:cubicBezTo>
                    <a:cubicBezTo>
                      <a:pt x="891" y="812"/>
                      <a:pt x="886" y="1148"/>
                      <a:pt x="1030" y="1406"/>
                    </a:cubicBezTo>
                    <a:cubicBezTo>
                      <a:pt x="972" y="1389"/>
                      <a:pt x="913" y="1381"/>
                      <a:pt x="853" y="1381"/>
                    </a:cubicBezTo>
                    <a:cubicBezTo>
                      <a:pt x="512" y="1381"/>
                      <a:pt x="170" y="1644"/>
                      <a:pt x="119" y="1990"/>
                    </a:cubicBezTo>
                    <a:cubicBezTo>
                      <a:pt x="71" y="2347"/>
                      <a:pt x="346" y="2708"/>
                      <a:pt x="717" y="2708"/>
                    </a:cubicBezTo>
                    <a:cubicBezTo>
                      <a:pt x="742" y="2708"/>
                      <a:pt x="769" y="2706"/>
                      <a:pt x="795" y="2703"/>
                    </a:cubicBezTo>
                    <a:lnTo>
                      <a:pt x="795" y="2703"/>
                    </a:lnTo>
                    <a:cubicBezTo>
                      <a:pt x="355" y="2810"/>
                      <a:pt x="0" y="3229"/>
                      <a:pt x="0" y="3682"/>
                    </a:cubicBezTo>
                    <a:cubicBezTo>
                      <a:pt x="0" y="4162"/>
                      <a:pt x="421" y="4612"/>
                      <a:pt x="907" y="4617"/>
                    </a:cubicBezTo>
                    <a:cubicBezTo>
                      <a:pt x="911" y="4617"/>
                      <a:pt x="914" y="4617"/>
                      <a:pt x="918" y="4617"/>
                    </a:cubicBezTo>
                    <a:cubicBezTo>
                      <a:pt x="1265" y="4617"/>
                      <a:pt x="1587" y="4411"/>
                      <a:pt x="1816" y="4147"/>
                    </a:cubicBezTo>
                    <a:lnTo>
                      <a:pt x="1816" y="4147"/>
                    </a:lnTo>
                    <a:cubicBezTo>
                      <a:pt x="1807" y="4473"/>
                      <a:pt x="1975" y="4795"/>
                      <a:pt x="2247" y="4969"/>
                    </a:cubicBezTo>
                    <a:cubicBezTo>
                      <a:pt x="2388" y="5058"/>
                      <a:pt x="2556" y="5104"/>
                      <a:pt x="2723" y="5104"/>
                    </a:cubicBezTo>
                    <a:cubicBezTo>
                      <a:pt x="2879" y="5104"/>
                      <a:pt x="3034" y="5065"/>
                      <a:pt x="3168" y="4984"/>
                    </a:cubicBezTo>
                    <a:cubicBezTo>
                      <a:pt x="3444" y="4815"/>
                      <a:pt x="3604" y="4473"/>
                      <a:pt x="3554" y="4157"/>
                    </a:cubicBezTo>
                    <a:lnTo>
                      <a:pt x="3554" y="4157"/>
                    </a:lnTo>
                    <a:cubicBezTo>
                      <a:pt x="3716" y="4334"/>
                      <a:pt x="3958" y="4434"/>
                      <a:pt x="4198" y="4434"/>
                    </a:cubicBezTo>
                    <a:cubicBezTo>
                      <a:pt x="4266" y="4434"/>
                      <a:pt x="4334" y="4426"/>
                      <a:pt x="4399" y="4409"/>
                    </a:cubicBezTo>
                    <a:cubicBezTo>
                      <a:pt x="4702" y="4336"/>
                      <a:pt x="4954" y="4087"/>
                      <a:pt x="5033" y="3786"/>
                    </a:cubicBezTo>
                    <a:cubicBezTo>
                      <a:pt x="5122" y="3434"/>
                      <a:pt x="4940" y="3009"/>
                      <a:pt x="4588" y="2895"/>
                    </a:cubicBezTo>
                    <a:cubicBezTo>
                      <a:pt x="4894" y="2861"/>
                      <a:pt x="5152" y="2633"/>
                      <a:pt x="5315" y="2376"/>
                    </a:cubicBezTo>
                    <a:cubicBezTo>
                      <a:pt x="5468" y="2139"/>
                      <a:pt x="5563" y="1837"/>
                      <a:pt x="5468" y="1570"/>
                    </a:cubicBezTo>
                    <a:cubicBezTo>
                      <a:pt x="5374" y="1303"/>
                      <a:pt x="5112" y="1118"/>
                      <a:pt x="4835" y="1065"/>
                    </a:cubicBezTo>
                    <a:cubicBezTo>
                      <a:pt x="4762" y="1052"/>
                      <a:pt x="4688" y="1046"/>
                      <a:pt x="4615" y="1046"/>
                    </a:cubicBezTo>
                    <a:cubicBezTo>
                      <a:pt x="4408" y="1046"/>
                      <a:pt x="4199" y="1092"/>
                      <a:pt x="3999" y="1154"/>
                    </a:cubicBezTo>
                    <a:cubicBezTo>
                      <a:pt x="4058" y="917"/>
                      <a:pt x="4079" y="659"/>
                      <a:pt x="3989" y="426"/>
                    </a:cubicBezTo>
                    <a:cubicBezTo>
                      <a:pt x="3894" y="198"/>
                      <a:pt x="3682" y="6"/>
                      <a:pt x="3435" y="1"/>
                    </a:cubicBezTo>
                    <a:close/>
                  </a:path>
                </a:pathLst>
              </a:custGeom>
              <a:solidFill>
                <a:srgbClr val="FFC5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181;p36">
                <a:extLst>
                  <a:ext uri="{FF2B5EF4-FFF2-40B4-BE49-F238E27FC236}">
                    <a16:creationId xmlns:a16="http://schemas.microsoft.com/office/drawing/2014/main" id="{EC71872D-3E77-BF59-E84F-F293A558FFFE}"/>
                  </a:ext>
                </a:extLst>
              </p:cNvPr>
              <p:cNvSpPr/>
              <p:nvPr/>
            </p:nvSpPr>
            <p:spPr>
              <a:xfrm>
                <a:off x="4666350" y="4782775"/>
                <a:ext cx="146725" cy="134475"/>
              </a:xfrm>
              <a:custGeom>
                <a:avLst/>
                <a:gdLst/>
                <a:ahLst/>
                <a:cxnLst/>
                <a:rect l="l" t="t" r="r" b="b"/>
                <a:pathLst>
                  <a:path w="5869" h="5379" extrusionOk="0">
                    <a:moveTo>
                      <a:pt x="3555" y="276"/>
                    </a:moveTo>
                    <a:cubicBezTo>
                      <a:pt x="3561" y="276"/>
                      <a:pt x="3567" y="276"/>
                      <a:pt x="3573" y="277"/>
                    </a:cubicBezTo>
                    <a:cubicBezTo>
                      <a:pt x="3746" y="283"/>
                      <a:pt x="3920" y="420"/>
                      <a:pt x="3998" y="614"/>
                    </a:cubicBezTo>
                    <a:cubicBezTo>
                      <a:pt x="4062" y="787"/>
                      <a:pt x="4068" y="1005"/>
                      <a:pt x="4003" y="1262"/>
                    </a:cubicBezTo>
                    <a:cubicBezTo>
                      <a:pt x="3993" y="1311"/>
                      <a:pt x="4009" y="1361"/>
                      <a:pt x="4048" y="1395"/>
                    </a:cubicBezTo>
                    <a:cubicBezTo>
                      <a:pt x="4072" y="1420"/>
                      <a:pt x="4106" y="1432"/>
                      <a:pt x="4139" y="1432"/>
                    </a:cubicBezTo>
                    <a:cubicBezTo>
                      <a:pt x="4154" y="1432"/>
                      <a:pt x="4168" y="1430"/>
                      <a:pt x="4181" y="1425"/>
                    </a:cubicBezTo>
                    <a:cubicBezTo>
                      <a:pt x="4396" y="1356"/>
                      <a:pt x="4579" y="1321"/>
                      <a:pt x="4744" y="1321"/>
                    </a:cubicBezTo>
                    <a:cubicBezTo>
                      <a:pt x="4815" y="1321"/>
                      <a:pt x="4883" y="1328"/>
                      <a:pt x="4948" y="1341"/>
                    </a:cubicBezTo>
                    <a:cubicBezTo>
                      <a:pt x="5201" y="1391"/>
                      <a:pt x="5409" y="1549"/>
                      <a:pt x="5478" y="1752"/>
                    </a:cubicBezTo>
                    <a:cubicBezTo>
                      <a:pt x="5542" y="1945"/>
                      <a:pt x="5493" y="2197"/>
                      <a:pt x="5339" y="2439"/>
                    </a:cubicBezTo>
                    <a:cubicBezTo>
                      <a:pt x="5171" y="2702"/>
                      <a:pt x="4943" y="2870"/>
                      <a:pt x="4711" y="2900"/>
                    </a:cubicBezTo>
                    <a:cubicBezTo>
                      <a:pt x="4646" y="2905"/>
                      <a:pt x="4597" y="2959"/>
                      <a:pt x="4592" y="3024"/>
                    </a:cubicBezTo>
                    <a:cubicBezTo>
                      <a:pt x="4582" y="3088"/>
                      <a:pt x="4622" y="3147"/>
                      <a:pt x="4686" y="3167"/>
                    </a:cubicBezTo>
                    <a:cubicBezTo>
                      <a:pt x="4948" y="3246"/>
                      <a:pt x="5112" y="3592"/>
                      <a:pt x="5037" y="3889"/>
                    </a:cubicBezTo>
                    <a:cubicBezTo>
                      <a:pt x="4968" y="4142"/>
                      <a:pt x="4756" y="4350"/>
                      <a:pt x="4507" y="4414"/>
                    </a:cubicBezTo>
                    <a:cubicBezTo>
                      <a:pt x="4454" y="4427"/>
                      <a:pt x="4399" y="4433"/>
                      <a:pt x="4343" y="4433"/>
                    </a:cubicBezTo>
                    <a:cubicBezTo>
                      <a:pt x="4138" y="4433"/>
                      <a:pt x="3931" y="4349"/>
                      <a:pt x="3795" y="4202"/>
                    </a:cubicBezTo>
                    <a:cubicBezTo>
                      <a:pt x="3765" y="4171"/>
                      <a:pt x="3726" y="4155"/>
                      <a:pt x="3687" y="4155"/>
                    </a:cubicBezTo>
                    <a:cubicBezTo>
                      <a:pt x="3668" y="4155"/>
                      <a:pt x="3650" y="4158"/>
                      <a:pt x="3632" y="4166"/>
                    </a:cubicBezTo>
                    <a:cubicBezTo>
                      <a:pt x="3578" y="4196"/>
                      <a:pt x="3548" y="4255"/>
                      <a:pt x="3557" y="4314"/>
                    </a:cubicBezTo>
                    <a:cubicBezTo>
                      <a:pt x="3598" y="4572"/>
                      <a:pt x="3464" y="4864"/>
                      <a:pt x="3231" y="5003"/>
                    </a:cubicBezTo>
                    <a:cubicBezTo>
                      <a:pt x="3121" y="5070"/>
                      <a:pt x="2990" y="5103"/>
                      <a:pt x="2858" y="5103"/>
                    </a:cubicBezTo>
                    <a:cubicBezTo>
                      <a:pt x="2719" y="5103"/>
                      <a:pt x="2579" y="5066"/>
                      <a:pt x="2459" y="4993"/>
                    </a:cubicBezTo>
                    <a:cubicBezTo>
                      <a:pt x="2227" y="4844"/>
                      <a:pt x="2084" y="4572"/>
                      <a:pt x="2093" y="4291"/>
                    </a:cubicBezTo>
                    <a:cubicBezTo>
                      <a:pt x="2093" y="4231"/>
                      <a:pt x="2059" y="4181"/>
                      <a:pt x="2004" y="4156"/>
                    </a:cubicBezTo>
                    <a:cubicBezTo>
                      <a:pt x="1990" y="4152"/>
                      <a:pt x="1970" y="4147"/>
                      <a:pt x="1954" y="4147"/>
                    </a:cubicBezTo>
                    <a:cubicBezTo>
                      <a:pt x="1915" y="4147"/>
                      <a:pt x="1876" y="4166"/>
                      <a:pt x="1851" y="4196"/>
                    </a:cubicBezTo>
                    <a:cubicBezTo>
                      <a:pt x="1618" y="4463"/>
                      <a:pt x="1326" y="4617"/>
                      <a:pt x="1054" y="4617"/>
                    </a:cubicBezTo>
                    <a:lnTo>
                      <a:pt x="1045" y="4617"/>
                    </a:lnTo>
                    <a:cubicBezTo>
                      <a:pt x="643" y="4611"/>
                      <a:pt x="277" y="4231"/>
                      <a:pt x="277" y="3820"/>
                    </a:cubicBezTo>
                    <a:cubicBezTo>
                      <a:pt x="277" y="3439"/>
                      <a:pt x="584" y="3073"/>
                      <a:pt x="960" y="2978"/>
                    </a:cubicBezTo>
                    <a:cubicBezTo>
                      <a:pt x="990" y="2974"/>
                      <a:pt x="1020" y="2969"/>
                      <a:pt x="1045" y="2959"/>
                    </a:cubicBezTo>
                    <a:cubicBezTo>
                      <a:pt x="1118" y="2944"/>
                      <a:pt x="1163" y="2870"/>
                      <a:pt x="1148" y="2800"/>
                    </a:cubicBezTo>
                    <a:cubicBezTo>
                      <a:pt x="1135" y="2736"/>
                      <a:pt x="1080" y="2689"/>
                      <a:pt x="1017" y="2689"/>
                    </a:cubicBezTo>
                    <a:cubicBezTo>
                      <a:pt x="1008" y="2689"/>
                      <a:pt x="999" y="2690"/>
                      <a:pt x="990" y="2692"/>
                    </a:cubicBezTo>
                    <a:cubicBezTo>
                      <a:pt x="965" y="2697"/>
                      <a:pt x="935" y="2702"/>
                      <a:pt x="910" y="2706"/>
                    </a:cubicBezTo>
                    <a:cubicBezTo>
                      <a:pt x="892" y="2709"/>
                      <a:pt x="875" y="2710"/>
                      <a:pt x="858" y="2710"/>
                    </a:cubicBezTo>
                    <a:cubicBezTo>
                      <a:pt x="718" y="2710"/>
                      <a:pt x="618" y="2641"/>
                      <a:pt x="565" y="2592"/>
                    </a:cubicBezTo>
                    <a:cubicBezTo>
                      <a:pt x="435" y="2480"/>
                      <a:pt x="371" y="2311"/>
                      <a:pt x="396" y="2147"/>
                    </a:cubicBezTo>
                    <a:cubicBezTo>
                      <a:pt x="416" y="1994"/>
                      <a:pt x="515" y="1850"/>
                      <a:pt x="663" y="1756"/>
                    </a:cubicBezTo>
                    <a:cubicBezTo>
                      <a:pt x="763" y="1692"/>
                      <a:pt x="876" y="1657"/>
                      <a:pt x="986" y="1657"/>
                    </a:cubicBezTo>
                    <a:cubicBezTo>
                      <a:pt x="1035" y="1657"/>
                      <a:pt x="1083" y="1664"/>
                      <a:pt x="1129" y="1678"/>
                    </a:cubicBezTo>
                    <a:cubicBezTo>
                      <a:pt x="1141" y="1682"/>
                      <a:pt x="1154" y="1683"/>
                      <a:pt x="1166" y="1683"/>
                    </a:cubicBezTo>
                    <a:cubicBezTo>
                      <a:pt x="1205" y="1683"/>
                      <a:pt x="1245" y="1667"/>
                      <a:pt x="1271" y="1633"/>
                    </a:cubicBezTo>
                    <a:cubicBezTo>
                      <a:pt x="1307" y="1589"/>
                      <a:pt x="1317" y="1530"/>
                      <a:pt x="1287" y="1480"/>
                    </a:cubicBezTo>
                    <a:cubicBezTo>
                      <a:pt x="1173" y="1262"/>
                      <a:pt x="1178" y="975"/>
                      <a:pt x="1307" y="772"/>
                    </a:cubicBezTo>
                    <a:cubicBezTo>
                      <a:pt x="1421" y="588"/>
                      <a:pt x="1635" y="474"/>
                      <a:pt x="1844" y="474"/>
                    </a:cubicBezTo>
                    <a:cubicBezTo>
                      <a:pt x="1871" y="474"/>
                      <a:pt x="1898" y="476"/>
                      <a:pt x="1925" y="480"/>
                    </a:cubicBezTo>
                    <a:cubicBezTo>
                      <a:pt x="2162" y="514"/>
                      <a:pt x="2370" y="713"/>
                      <a:pt x="2406" y="941"/>
                    </a:cubicBezTo>
                    <a:cubicBezTo>
                      <a:pt x="2415" y="1000"/>
                      <a:pt x="2465" y="1044"/>
                      <a:pt x="2524" y="1055"/>
                    </a:cubicBezTo>
                    <a:cubicBezTo>
                      <a:pt x="2532" y="1056"/>
                      <a:pt x="2539" y="1056"/>
                      <a:pt x="2546" y="1056"/>
                    </a:cubicBezTo>
                    <a:cubicBezTo>
                      <a:pt x="2597" y="1056"/>
                      <a:pt x="2641" y="1028"/>
                      <a:pt x="2667" y="980"/>
                    </a:cubicBezTo>
                    <a:cubicBezTo>
                      <a:pt x="2801" y="713"/>
                      <a:pt x="3018" y="495"/>
                      <a:pt x="3281" y="361"/>
                    </a:cubicBezTo>
                    <a:cubicBezTo>
                      <a:pt x="3387" y="306"/>
                      <a:pt x="3475" y="276"/>
                      <a:pt x="3555" y="276"/>
                    </a:cubicBezTo>
                    <a:close/>
                    <a:moveTo>
                      <a:pt x="3573" y="0"/>
                    </a:moveTo>
                    <a:cubicBezTo>
                      <a:pt x="3445" y="0"/>
                      <a:pt x="3310" y="34"/>
                      <a:pt x="3157" y="114"/>
                    </a:cubicBezTo>
                    <a:cubicBezTo>
                      <a:pt x="2929" y="233"/>
                      <a:pt x="2726" y="401"/>
                      <a:pt x="2573" y="609"/>
                    </a:cubicBezTo>
                    <a:cubicBezTo>
                      <a:pt x="2440" y="401"/>
                      <a:pt x="2217" y="242"/>
                      <a:pt x="1965" y="208"/>
                    </a:cubicBezTo>
                    <a:cubicBezTo>
                      <a:pt x="1925" y="202"/>
                      <a:pt x="1885" y="199"/>
                      <a:pt x="1845" y="199"/>
                    </a:cubicBezTo>
                    <a:cubicBezTo>
                      <a:pt x="1541" y="199"/>
                      <a:pt x="1240" y="362"/>
                      <a:pt x="1074" y="628"/>
                    </a:cubicBezTo>
                    <a:cubicBezTo>
                      <a:pt x="931" y="847"/>
                      <a:pt x="896" y="1123"/>
                      <a:pt x="956" y="1381"/>
                    </a:cubicBezTo>
                    <a:cubicBezTo>
                      <a:pt x="807" y="1386"/>
                      <a:pt x="654" y="1435"/>
                      <a:pt x="510" y="1524"/>
                    </a:cubicBezTo>
                    <a:cubicBezTo>
                      <a:pt x="298" y="1663"/>
                      <a:pt x="154" y="1875"/>
                      <a:pt x="124" y="2108"/>
                    </a:cubicBezTo>
                    <a:cubicBezTo>
                      <a:pt x="84" y="2361"/>
                      <a:pt x="184" y="2628"/>
                      <a:pt x="381" y="2800"/>
                    </a:cubicBezTo>
                    <a:cubicBezTo>
                      <a:pt x="421" y="2836"/>
                      <a:pt x="460" y="2866"/>
                      <a:pt x="505" y="2889"/>
                    </a:cubicBezTo>
                    <a:cubicBezTo>
                      <a:pt x="203" y="3103"/>
                      <a:pt x="1" y="3453"/>
                      <a:pt x="1" y="3820"/>
                    </a:cubicBezTo>
                    <a:cubicBezTo>
                      <a:pt x="1" y="4384"/>
                      <a:pt x="490" y="4884"/>
                      <a:pt x="1040" y="4894"/>
                    </a:cubicBezTo>
                    <a:cubicBezTo>
                      <a:pt x="1045" y="4894"/>
                      <a:pt x="1051" y="4894"/>
                      <a:pt x="1056" y="4894"/>
                    </a:cubicBezTo>
                    <a:cubicBezTo>
                      <a:pt x="1328" y="4894"/>
                      <a:pt x="1609" y="4781"/>
                      <a:pt x="1851" y="4582"/>
                    </a:cubicBezTo>
                    <a:cubicBezTo>
                      <a:pt x="1920" y="4844"/>
                      <a:pt x="2084" y="5082"/>
                      <a:pt x="2311" y="5225"/>
                    </a:cubicBezTo>
                    <a:cubicBezTo>
                      <a:pt x="2474" y="5330"/>
                      <a:pt x="2667" y="5378"/>
                      <a:pt x="2860" y="5378"/>
                    </a:cubicBezTo>
                    <a:cubicBezTo>
                      <a:pt x="3038" y="5378"/>
                      <a:pt x="3221" y="5335"/>
                      <a:pt x="3375" y="5241"/>
                    </a:cubicBezTo>
                    <a:cubicBezTo>
                      <a:pt x="3612" y="5092"/>
                      <a:pt x="3776" y="4844"/>
                      <a:pt x="3825" y="4572"/>
                    </a:cubicBezTo>
                    <a:cubicBezTo>
                      <a:pt x="3980" y="4661"/>
                      <a:pt x="4159" y="4710"/>
                      <a:pt x="4338" y="4710"/>
                    </a:cubicBezTo>
                    <a:cubicBezTo>
                      <a:pt x="4417" y="4710"/>
                      <a:pt x="4496" y="4701"/>
                      <a:pt x="4573" y="4681"/>
                    </a:cubicBezTo>
                    <a:cubicBezTo>
                      <a:pt x="4923" y="4592"/>
                      <a:pt x="5211" y="4310"/>
                      <a:pt x="5300" y="3964"/>
                    </a:cubicBezTo>
                    <a:cubicBezTo>
                      <a:pt x="5389" y="3638"/>
                      <a:pt x="5279" y="3286"/>
                      <a:pt x="5057" y="3073"/>
                    </a:cubicBezTo>
                    <a:cubicBezTo>
                      <a:pt x="5250" y="2974"/>
                      <a:pt x="5428" y="2806"/>
                      <a:pt x="5572" y="2588"/>
                    </a:cubicBezTo>
                    <a:cubicBezTo>
                      <a:pt x="5686" y="2405"/>
                      <a:pt x="5868" y="2034"/>
                      <a:pt x="5735" y="1663"/>
                    </a:cubicBezTo>
                    <a:cubicBezTo>
                      <a:pt x="5636" y="1366"/>
                      <a:pt x="5354" y="1138"/>
                      <a:pt x="4998" y="1069"/>
                    </a:cubicBezTo>
                    <a:cubicBezTo>
                      <a:pt x="4915" y="1053"/>
                      <a:pt x="4830" y="1045"/>
                      <a:pt x="4742" y="1045"/>
                    </a:cubicBezTo>
                    <a:cubicBezTo>
                      <a:pt x="4610" y="1045"/>
                      <a:pt x="4470" y="1063"/>
                      <a:pt x="4315" y="1098"/>
                    </a:cubicBezTo>
                    <a:cubicBezTo>
                      <a:pt x="4340" y="881"/>
                      <a:pt x="4320" y="683"/>
                      <a:pt x="4256" y="514"/>
                    </a:cubicBezTo>
                    <a:cubicBezTo>
                      <a:pt x="4137" y="213"/>
                      <a:pt x="3865" y="5"/>
                      <a:pt x="3573" y="0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182;p36">
                <a:extLst>
                  <a:ext uri="{FF2B5EF4-FFF2-40B4-BE49-F238E27FC236}">
                    <a16:creationId xmlns:a16="http://schemas.microsoft.com/office/drawing/2014/main" id="{F5E7B986-D3B0-A989-C4AA-BB8917272D40}"/>
                  </a:ext>
                </a:extLst>
              </p:cNvPr>
              <p:cNvSpPr/>
              <p:nvPr/>
            </p:nvSpPr>
            <p:spPr>
              <a:xfrm>
                <a:off x="4711475" y="4823200"/>
                <a:ext cx="50500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2010" extrusionOk="0">
                    <a:moveTo>
                      <a:pt x="986" y="278"/>
                    </a:moveTo>
                    <a:cubicBezTo>
                      <a:pt x="1254" y="278"/>
                      <a:pt x="1521" y="452"/>
                      <a:pt x="1624" y="699"/>
                    </a:cubicBezTo>
                    <a:cubicBezTo>
                      <a:pt x="1723" y="927"/>
                      <a:pt x="1738" y="1160"/>
                      <a:pt x="1669" y="1347"/>
                    </a:cubicBezTo>
                    <a:cubicBezTo>
                      <a:pt x="1619" y="1491"/>
                      <a:pt x="1491" y="1614"/>
                      <a:pt x="1327" y="1678"/>
                    </a:cubicBezTo>
                    <a:cubicBezTo>
                      <a:pt x="1233" y="1713"/>
                      <a:pt x="1127" y="1732"/>
                      <a:pt x="1013" y="1732"/>
                    </a:cubicBezTo>
                    <a:cubicBezTo>
                      <a:pt x="947" y="1732"/>
                      <a:pt x="879" y="1725"/>
                      <a:pt x="808" y="1713"/>
                    </a:cubicBezTo>
                    <a:cubicBezTo>
                      <a:pt x="649" y="1683"/>
                      <a:pt x="535" y="1629"/>
                      <a:pt x="462" y="1550"/>
                    </a:cubicBezTo>
                    <a:cubicBezTo>
                      <a:pt x="412" y="1496"/>
                      <a:pt x="373" y="1411"/>
                      <a:pt x="338" y="1297"/>
                    </a:cubicBezTo>
                    <a:cubicBezTo>
                      <a:pt x="304" y="1154"/>
                      <a:pt x="268" y="946"/>
                      <a:pt x="338" y="749"/>
                    </a:cubicBezTo>
                    <a:cubicBezTo>
                      <a:pt x="427" y="486"/>
                      <a:pt x="690" y="288"/>
                      <a:pt x="962" y="278"/>
                    </a:cubicBezTo>
                    <a:close/>
                    <a:moveTo>
                      <a:pt x="986" y="1"/>
                    </a:moveTo>
                    <a:cubicBezTo>
                      <a:pt x="975" y="1"/>
                      <a:pt x="963" y="1"/>
                      <a:pt x="951" y="2"/>
                    </a:cubicBezTo>
                    <a:cubicBezTo>
                      <a:pt x="560" y="21"/>
                      <a:pt x="199" y="288"/>
                      <a:pt x="76" y="660"/>
                    </a:cubicBezTo>
                    <a:cubicBezTo>
                      <a:pt x="7" y="867"/>
                      <a:pt x="1" y="1114"/>
                      <a:pt x="71" y="1367"/>
                    </a:cubicBezTo>
                    <a:cubicBezTo>
                      <a:pt x="115" y="1530"/>
                      <a:pt x="174" y="1649"/>
                      <a:pt x="258" y="1738"/>
                    </a:cubicBezTo>
                    <a:cubicBezTo>
                      <a:pt x="373" y="1861"/>
                      <a:pt x="541" y="1946"/>
                      <a:pt x="758" y="1985"/>
                    </a:cubicBezTo>
                    <a:cubicBezTo>
                      <a:pt x="848" y="2000"/>
                      <a:pt x="932" y="2010"/>
                      <a:pt x="1016" y="2010"/>
                    </a:cubicBezTo>
                    <a:cubicBezTo>
                      <a:pt x="1165" y="2010"/>
                      <a:pt x="1302" y="1985"/>
                      <a:pt x="1432" y="1931"/>
                    </a:cubicBezTo>
                    <a:cubicBezTo>
                      <a:pt x="1663" y="1842"/>
                      <a:pt x="1852" y="1658"/>
                      <a:pt x="1931" y="1441"/>
                    </a:cubicBezTo>
                    <a:cubicBezTo>
                      <a:pt x="2020" y="1189"/>
                      <a:pt x="2005" y="882"/>
                      <a:pt x="1877" y="589"/>
                    </a:cubicBezTo>
                    <a:cubicBezTo>
                      <a:pt x="1727" y="239"/>
                      <a:pt x="1365" y="1"/>
                      <a:pt x="986" y="1"/>
                    </a:cubicBez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2183;p36">
              <a:extLst>
                <a:ext uri="{FF2B5EF4-FFF2-40B4-BE49-F238E27FC236}">
                  <a16:creationId xmlns:a16="http://schemas.microsoft.com/office/drawing/2014/main" id="{2EC7D3A1-84F7-9903-350D-6D9EEE08EB00}"/>
                </a:ext>
              </a:extLst>
            </p:cNvPr>
            <p:cNvSpPr/>
            <p:nvPr/>
          </p:nvSpPr>
          <p:spPr>
            <a:xfrm>
              <a:off x="2888647" y="1164622"/>
              <a:ext cx="129925" cy="118800"/>
            </a:xfrm>
            <a:custGeom>
              <a:avLst/>
              <a:gdLst/>
              <a:ahLst/>
              <a:cxnLst/>
              <a:rect l="l" t="t" r="r" b="b"/>
              <a:pathLst>
                <a:path w="2218" h="2028" extrusionOk="0">
                  <a:moveTo>
                    <a:pt x="1003" y="1"/>
                  </a:moveTo>
                  <a:cubicBezTo>
                    <a:pt x="841" y="1"/>
                    <a:pt x="680" y="41"/>
                    <a:pt x="540" y="122"/>
                  </a:cubicBezTo>
                  <a:cubicBezTo>
                    <a:pt x="178" y="340"/>
                    <a:pt x="0" y="809"/>
                    <a:pt x="100" y="1220"/>
                  </a:cubicBezTo>
                  <a:cubicBezTo>
                    <a:pt x="174" y="1517"/>
                    <a:pt x="386" y="1780"/>
                    <a:pt x="664" y="1919"/>
                  </a:cubicBezTo>
                  <a:cubicBezTo>
                    <a:pt x="809" y="1991"/>
                    <a:pt x="972" y="2028"/>
                    <a:pt x="1135" y="2028"/>
                  </a:cubicBezTo>
                  <a:cubicBezTo>
                    <a:pt x="1261" y="2028"/>
                    <a:pt x="1387" y="2006"/>
                    <a:pt x="1505" y="1963"/>
                  </a:cubicBezTo>
                  <a:cubicBezTo>
                    <a:pt x="1777" y="1864"/>
                    <a:pt x="2005" y="1651"/>
                    <a:pt x="2119" y="1384"/>
                  </a:cubicBezTo>
                  <a:cubicBezTo>
                    <a:pt x="2183" y="1240"/>
                    <a:pt x="2218" y="1072"/>
                    <a:pt x="2193" y="914"/>
                  </a:cubicBezTo>
                  <a:cubicBezTo>
                    <a:pt x="2153" y="627"/>
                    <a:pt x="1896" y="464"/>
                    <a:pt x="1614" y="222"/>
                  </a:cubicBezTo>
                  <a:cubicBezTo>
                    <a:pt x="1445" y="75"/>
                    <a:pt x="1224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654;p32">
            <a:extLst>
              <a:ext uri="{FF2B5EF4-FFF2-40B4-BE49-F238E27FC236}">
                <a16:creationId xmlns:a16="http://schemas.microsoft.com/office/drawing/2014/main" id="{F60BE66B-9B37-336F-A4DA-4C1F3B1298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8223" y="2843137"/>
            <a:ext cx="594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80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源泉圓體 H" panose="020B0A00000000000000" pitchFamily="34" charset="-120"/>
                <a:ea typeface="源泉圓體 H" panose="020B0A00000000000000" pitchFamily="34" charset="-120"/>
              </a:rPr>
              <a:t>發想理念 </a:t>
            </a:r>
          </a:p>
        </p:txBody>
      </p:sp>
      <p:pic>
        <p:nvPicPr>
          <p:cNvPr id="120" name="圖片 119">
            <a:extLst>
              <a:ext uri="{FF2B5EF4-FFF2-40B4-BE49-F238E27FC236}">
                <a16:creationId xmlns:a16="http://schemas.microsoft.com/office/drawing/2014/main" id="{5668BD1E-BCD2-5230-4E64-05D0D005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43" r="39756"/>
          <a:stretch/>
        </p:blipFill>
        <p:spPr>
          <a:xfrm>
            <a:off x="3777377" y="-241961"/>
            <a:ext cx="5508702" cy="2372217"/>
          </a:xfrm>
          <a:prstGeom prst="rect">
            <a:avLst/>
          </a:prstGeom>
        </p:spPr>
      </p:pic>
      <p:grpSp>
        <p:nvGrpSpPr>
          <p:cNvPr id="105" name="Google Shape;1373;p42">
            <a:extLst>
              <a:ext uri="{FF2B5EF4-FFF2-40B4-BE49-F238E27FC236}">
                <a16:creationId xmlns:a16="http://schemas.microsoft.com/office/drawing/2014/main" id="{9122D455-26F3-BC84-6010-313B28717B74}"/>
              </a:ext>
            </a:extLst>
          </p:cNvPr>
          <p:cNvGrpSpPr/>
          <p:nvPr/>
        </p:nvGrpSpPr>
        <p:grpSpPr>
          <a:xfrm>
            <a:off x="6338508" y="-1186393"/>
            <a:ext cx="3676800" cy="3162300"/>
            <a:chOff x="-5355325" y="-820775"/>
            <a:chExt cx="3676800" cy="3162300"/>
          </a:xfrm>
        </p:grpSpPr>
        <p:cxnSp>
          <p:nvCxnSpPr>
            <p:cNvPr id="106" name="Google Shape;1374;p42">
              <a:extLst>
                <a:ext uri="{FF2B5EF4-FFF2-40B4-BE49-F238E27FC236}">
                  <a16:creationId xmlns:a16="http://schemas.microsoft.com/office/drawing/2014/main" id="{7757E59E-6003-ADC3-DC2A-9DCDE0D2406D}"/>
                </a:ext>
              </a:extLst>
            </p:cNvPr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375;p42">
              <a:extLst>
                <a:ext uri="{FF2B5EF4-FFF2-40B4-BE49-F238E27FC236}">
                  <a16:creationId xmlns:a16="http://schemas.microsoft.com/office/drawing/2014/main" id="{F5F4E711-8CC8-6C23-87DE-8A8EA26912A6}"/>
                </a:ext>
              </a:extLst>
            </p:cNvPr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376;p42">
              <a:extLst>
                <a:ext uri="{FF2B5EF4-FFF2-40B4-BE49-F238E27FC236}">
                  <a16:creationId xmlns:a16="http://schemas.microsoft.com/office/drawing/2014/main" id="{BA945F61-F66C-9BD9-5BEC-9AA6F2C17427}"/>
                </a:ext>
              </a:extLst>
            </p:cNvPr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377;p42">
              <a:extLst>
                <a:ext uri="{FF2B5EF4-FFF2-40B4-BE49-F238E27FC236}">
                  <a16:creationId xmlns:a16="http://schemas.microsoft.com/office/drawing/2014/main" id="{7ED5AFB0-3878-84DA-FA60-9A29B77BFFF2}"/>
                </a:ext>
              </a:extLst>
            </p:cNvPr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378;p42">
              <a:extLst>
                <a:ext uri="{FF2B5EF4-FFF2-40B4-BE49-F238E27FC236}">
                  <a16:creationId xmlns:a16="http://schemas.microsoft.com/office/drawing/2014/main" id="{D3DB245D-26A5-59BC-40CA-67FE0FE2C966}"/>
                </a:ext>
              </a:extLst>
            </p:cNvPr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379;p42">
              <a:extLst>
                <a:ext uri="{FF2B5EF4-FFF2-40B4-BE49-F238E27FC236}">
                  <a16:creationId xmlns:a16="http://schemas.microsoft.com/office/drawing/2014/main" id="{BC4013E6-874A-B855-5BBA-A5B159C95F2A}"/>
                </a:ext>
              </a:extLst>
            </p:cNvPr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380;p42">
              <a:extLst>
                <a:ext uri="{FF2B5EF4-FFF2-40B4-BE49-F238E27FC236}">
                  <a16:creationId xmlns:a16="http://schemas.microsoft.com/office/drawing/2014/main" id="{59FCED46-F946-0C06-347D-8434B48875E3}"/>
                </a:ext>
              </a:extLst>
            </p:cNvPr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381;p42">
              <a:extLst>
                <a:ext uri="{FF2B5EF4-FFF2-40B4-BE49-F238E27FC236}">
                  <a16:creationId xmlns:a16="http://schemas.microsoft.com/office/drawing/2014/main" id="{DB3E62B0-897F-B49F-92F8-A243F6F61F3B}"/>
                </a:ext>
              </a:extLst>
            </p:cNvPr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382;p42">
              <a:extLst>
                <a:ext uri="{FF2B5EF4-FFF2-40B4-BE49-F238E27FC236}">
                  <a16:creationId xmlns:a16="http://schemas.microsoft.com/office/drawing/2014/main" id="{2AE2E700-5139-1E5E-DF8A-1EF46625913C}"/>
                </a:ext>
              </a:extLst>
            </p:cNvPr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383;p42">
              <a:extLst>
                <a:ext uri="{FF2B5EF4-FFF2-40B4-BE49-F238E27FC236}">
                  <a16:creationId xmlns:a16="http://schemas.microsoft.com/office/drawing/2014/main" id="{A1B3390C-C988-732E-C960-9F82658B4B52}"/>
                </a:ext>
              </a:extLst>
            </p:cNvPr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384;p42">
              <a:extLst>
                <a:ext uri="{FF2B5EF4-FFF2-40B4-BE49-F238E27FC236}">
                  <a16:creationId xmlns:a16="http://schemas.microsoft.com/office/drawing/2014/main" id="{1EF0152D-0E78-D68A-0C1E-1391877CA783}"/>
                </a:ext>
              </a:extLst>
            </p:cNvPr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oogle Shape;828;p34">
            <a:extLst>
              <a:ext uri="{FF2B5EF4-FFF2-40B4-BE49-F238E27FC236}">
                <a16:creationId xmlns:a16="http://schemas.microsoft.com/office/drawing/2014/main" id="{14A4A3FB-9E4E-0F9B-8099-A85F4AC0A81C}"/>
              </a:ext>
            </a:extLst>
          </p:cNvPr>
          <p:cNvGrpSpPr/>
          <p:nvPr/>
        </p:nvGrpSpPr>
        <p:grpSpPr>
          <a:xfrm flipH="1">
            <a:off x="7347994" y="1389224"/>
            <a:ext cx="1463131" cy="1073471"/>
            <a:chOff x="2502275" y="1683575"/>
            <a:chExt cx="1249200" cy="952150"/>
          </a:xfrm>
        </p:grpSpPr>
        <p:sp>
          <p:nvSpPr>
            <p:cNvPr id="123" name="Google Shape;829;p34">
              <a:extLst>
                <a:ext uri="{FF2B5EF4-FFF2-40B4-BE49-F238E27FC236}">
                  <a16:creationId xmlns:a16="http://schemas.microsoft.com/office/drawing/2014/main" id="{79484DC0-9D15-ACF9-8EB9-D803EF6EFEF9}"/>
                </a:ext>
              </a:extLst>
            </p:cNvPr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30;p34">
              <a:extLst>
                <a:ext uri="{FF2B5EF4-FFF2-40B4-BE49-F238E27FC236}">
                  <a16:creationId xmlns:a16="http://schemas.microsoft.com/office/drawing/2014/main" id="{E741EAB0-2C2D-472C-2C14-B871477D25E7}"/>
                </a:ext>
              </a:extLst>
            </p:cNvPr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31;p34">
              <a:extLst>
                <a:ext uri="{FF2B5EF4-FFF2-40B4-BE49-F238E27FC236}">
                  <a16:creationId xmlns:a16="http://schemas.microsoft.com/office/drawing/2014/main" id="{486C8A42-CA94-E412-8833-40BD7215B898}"/>
                </a:ext>
              </a:extLst>
            </p:cNvPr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2;p34">
              <a:extLst>
                <a:ext uri="{FF2B5EF4-FFF2-40B4-BE49-F238E27FC236}">
                  <a16:creationId xmlns:a16="http://schemas.microsoft.com/office/drawing/2014/main" id="{4CC97330-5B33-C797-37D2-45DCF410590D}"/>
                </a:ext>
              </a:extLst>
            </p:cNvPr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33;p34">
              <a:extLst>
                <a:ext uri="{FF2B5EF4-FFF2-40B4-BE49-F238E27FC236}">
                  <a16:creationId xmlns:a16="http://schemas.microsoft.com/office/drawing/2014/main" id="{8A183DCF-D522-7D49-1B9C-BFA8FAF9068B}"/>
                </a:ext>
              </a:extLst>
            </p:cNvPr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883CE0DA-44B2-09FF-A48E-DEE4DB711A98}"/>
              </a:ext>
            </a:extLst>
          </p:cNvPr>
          <p:cNvSpPr txBox="1"/>
          <p:nvPr/>
        </p:nvSpPr>
        <p:spPr>
          <a:xfrm>
            <a:off x="4923299" y="871756"/>
            <a:ext cx="1685959" cy="156966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zh-TW" sz="9600" b="1" i="0" u="none" strike="noStrike" kern="0" cap="none" spc="0" normalizeH="0" baseline="0" noProof="0" dirty="0">
                <a:ln w="0"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源泉圓體 H" panose="020B0A00000000000000" pitchFamily="34" charset="-120"/>
                <a:ea typeface="源泉圓體 H" panose="020B0A00000000000000" pitchFamily="34" charset="-120"/>
                <a:sym typeface="Francois One"/>
              </a:rPr>
              <a:t>01</a:t>
            </a:r>
            <a:r>
              <a:rPr kumimoji="0" lang="zh-TW" altLang="en-US" sz="9600" b="1" i="0" u="none" strike="noStrike" kern="0" cap="none" spc="0" normalizeH="0" baseline="0" noProof="0" dirty="0">
                <a:ln w="0"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源泉圓體 H" panose="020B0A00000000000000" pitchFamily="34" charset="-120"/>
                <a:ea typeface="源泉圓體 H" panose="020B0A00000000000000" pitchFamily="34" charset="-120"/>
                <a:sym typeface="Francois One"/>
              </a:rPr>
              <a:t>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0958479-E2C9-3737-A481-796F03DDEC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05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38"/>
          <p:cNvGrpSpPr/>
          <p:nvPr/>
        </p:nvGrpSpPr>
        <p:grpSpPr>
          <a:xfrm>
            <a:off x="172233" y="3219266"/>
            <a:ext cx="393207" cy="391119"/>
            <a:chOff x="4349275" y="3635725"/>
            <a:chExt cx="469725" cy="467175"/>
          </a:xfrm>
        </p:grpSpPr>
        <p:sp>
          <p:nvSpPr>
            <p:cNvPr id="1131" name="Google Shape;1131;p38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38"/>
          <p:cNvGrpSpPr/>
          <p:nvPr/>
        </p:nvGrpSpPr>
        <p:grpSpPr>
          <a:xfrm>
            <a:off x="7965781" y="175987"/>
            <a:ext cx="863907" cy="1078431"/>
            <a:chOff x="725425" y="1353875"/>
            <a:chExt cx="1022375" cy="1276250"/>
          </a:xfrm>
        </p:grpSpPr>
        <p:sp>
          <p:nvSpPr>
            <p:cNvPr id="1140" name="Google Shape;1140;p38"/>
            <p:cNvSpPr/>
            <p:nvPr/>
          </p:nvSpPr>
          <p:spPr>
            <a:xfrm>
              <a:off x="725425" y="1641900"/>
              <a:ext cx="924700" cy="988225"/>
            </a:xfrm>
            <a:custGeom>
              <a:avLst/>
              <a:gdLst/>
              <a:ahLst/>
              <a:cxnLst/>
              <a:rect l="l" t="t" r="r" b="b"/>
              <a:pathLst>
                <a:path w="36988" h="39529" extrusionOk="0">
                  <a:moveTo>
                    <a:pt x="17875" y="1288"/>
                  </a:moveTo>
                  <a:cubicBezTo>
                    <a:pt x="18452" y="1288"/>
                    <a:pt x="19008" y="1597"/>
                    <a:pt x="19546" y="2221"/>
                  </a:cubicBezTo>
                  <a:cubicBezTo>
                    <a:pt x="20840" y="3711"/>
                    <a:pt x="21465" y="5548"/>
                    <a:pt x="22125" y="7359"/>
                  </a:cubicBezTo>
                  <a:cubicBezTo>
                    <a:pt x="22571" y="8608"/>
                    <a:pt x="23026" y="9866"/>
                    <a:pt x="23374" y="11142"/>
                  </a:cubicBezTo>
                  <a:cubicBezTo>
                    <a:pt x="23632" y="12132"/>
                    <a:pt x="24275" y="12373"/>
                    <a:pt x="25149" y="12435"/>
                  </a:cubicBezTo>
                  <a:cubicBezTo>
                    <a:pt x="27245" y="12596"/>
                    <a:pt x="29342" y="12748"/>
                    <a:pt x="31429" y="12989"/>
                  </a:cubicBezTo>
                  <a:cubicBezTo>
                    <a:pt x="32964" y="13167"/>
                    <a:pt x="34668" y="13328"/>
                    <a:pt x="35230" y="15085"/>
                  </a:cubicBezTo>
                  <a:cubicBezTo>
                    <a:pt x="35783" y="16789"/>
                    <a:pt x="34525" y="17904"/>
                    <a:pt x="33445" y="18939"/>
                  </a:cubicBezTo>
                  <a:cubicBezTo>
                    <a:pt x="31759" y="20554"/>
                    <a:pt x="29770" y="21740"/>
                    <a:pt x="27736" y="22855"/>
                  </a:cubicBezTo>
                  <a:cubicBezTo>
                    <a:pt x="26425" y="23569"/>
                    <a:pt x="26425" y="23578"/>
                    <a:pt x="27442" y="24595"/>
                  </a:cubicBezTo>
                  <a:cubicBezTo>
                    <a:pt x="29440" y="26611"/>
                    <a:pt x="30885" y="28975"/>
                    <a:pt x="31875" y="31607"/>
                  </a:cubicBezTo>
                  <a:cubicBezTo>
                    <a:pt x="32609" y="33574"/>
                    <a:pt x="32066" y="34339"/>
                    <a:pt x="29819" y="34339"/>
                  </a:cubicBezTo>
                  <a:cubicBezTo>
                    <a:pt x="29742" y="34339"/>
                    <a:pt x="29663" y="34338"/>
                    <a:pt x="29583" y="34337"/>
                  </a:cubicBezTo>
                  <a:cubicBezTo>
                    <a:pt x="26576" y="34060"/>
                    <a:pt x="23365" y="33596"/>
                    <a:pt x="20519" y="31812"/>
                  </a:cubicBezTo>
                  <a:cubicBezTo>
                    <a:pt x="20323" y="31688"/>
                    <a:pt x="20165" y="31623"/>
                    <a:pt x="20013" y="31623"/>
                  </a:cubicBezTo>
                  <a:cubicBezTo>
                    <a:pt x="19827" y="31623"/>
                    <a:pt x="19652" y="31721"/>
                    <a:pt x="19431" y="31928"/>
                  </a:cubicBezTo>
                  <a:cubicBezTo>
                    <a:pt x="17245" y="33989"/>
                    <a:pt x="14711" y="35621"/>
                    <a:pt x="12356" y="37486"/>
                  </a:cubicBezTo>
                  <a:cubicBezTo>
                    <a:pt x="11796" y="37921"/>
                    <a:pt x="11155" y="38507"/>
                    <a:pt x="10450" y="38507"/>
                  </a:cubicBezTo>
                  <a:cubicBezTo>
                    <a:pt x="10246" y="38507"/>
                    <a:pt x="10037" y="38458"/>
                    <a:pt x="9823" y="38342"/>
                  </a:cubicBezTo>
                  <a:cubicBezTo>
                    <a:pt x="8770" y="37762"/>
                    <a:pt x="8993" y="36540"/>
                    <a:pt x="9091" y="35532"/>
                  </a:cubicBezTo>
                  <a:cubicBezTo>
                    <a:pt x="9359" y="32775"/>
                    <a:pt x="10242" y="30170"/>
                    <a:pt x="11152" y="27583"/>
                  </a:cubicBezTo>
                  <a:cubicBezTo>
                    <a:pt x="11500" y="26584"/>
                    <a:pt x="11330" y="26290"/>
                    <a:pt x="10260" y="26094"/>
                  </a:cubicBezTo>
                  <a:cubicBezTo>
                    <a:pt x="8163" y="25701"/>
                    <a:pt x="6049" y="25300"/>
                    <a:pt x="4113" y="24327"/>
                  </a:cubicBezTo>
                  <a:cubicBezTo>
                    <a:pt x="2784" y="23658"/>
                    <a:pt x="1392" y="22846"/>
                    <a:pt x="1374" y="21214"/>
                  </a:cubicBezTo>
                  <a:cubicBezTo>
                    <a:pt x="1356" y="19679"/>
                    <a:pt x="2820" y="19091"/>
                    <a:pt x="3979" y="18466"/>
                  </a:cubicBezTo>
                  <a:cubicBezTo>
                    <a:pt x="6129" y="17297"/>
                    <a:pt x="8502" y="16673"/>
                    <a:pt x="10813" y="15879"/>
                  </a:cubicBezTo>
                  <a:cubicBezTo>
                    <a:pt x="11625" y="15602"/>
                    <a:pt x="12080" y="15290"/>
                    <a:pt x="12204" y="14246"/>
                  </a:cubicBezTo>
                  <a:cubicBezTo>
                    <a:pt x="12588" y="11097"/>
                    <a:pt x="13418" y="8029"/>
                    <a:pt x="14453" y="5022"/>
                  </a:cubicBezTo>
                  <a:cubicBezTo>
                    <a:pt x="14845" y="3889"/>
                    <a:pt x="15380" y="2801"/>
                    <a:pt x="16317" y="1989"/>
                  </a:cubicBezTo>
                  <a:cubicBezTo>
                    <a:pt x="16853" y="1523"/>
                    <a:pt x="17372" y="1288"/>
                    <a:pt x="17875" y="1288"/>
                  </a:cubicBezTo>
                  <a:close/>
                  <a:moveTo>
                    <a:pt x="17977" y="1"/>
                  </a:moveTo>
                  <a:cubicBezTo>
                    <a:pt x="17038" y="1"/>
                    <a:pt x="16096" y="494"/>
                    <a:pt x="15247" y="1481"/>
                  </a:cubicBezTo>
                  <a:cubicBezTo>
                    <a:pt x="14479" y="2373"/>
                    <a:pt x="13989" y="3416"/>
                    <a:pt x="13632" y="4531"/>
                  </a:cubicBezTo>
                  <a:cubicBezTo>
                    <a:pt x="12793" y="7101"/>
                    <a:pt x="12320" y="9759"/>
                    <a:pt x="11839" y="12418"/>
                  </a:cubicBezTo>
                  <a:cubicBezTo>
                    <a:pt x="11455" y="14568"/>
                    <a:pt x="11509" y="14568"/>
                    <a:pt x="9421" y="15076"/>
                  </a:cubicBezTo>
                  <a:cubicBezTo>
                    <a:pt x="7717" y="15495"/>
                    <a:pt x="6040" y="16013"/>
                    <a:pt x="4425" y="16700"/>
                  </a:cubicBezTo>
                  <a:cubicBezTo>
                    <a:pt x="2632" y="17467"/>
                    <a:pt x="1044" y="18475"/>
                    <a:pt x="0" y="20197"/>
                  </a:cubicBezTo>
                  <a:lnTo>
                    <a:pt x="0" y="21999"/>
                  </a:lnTo>
                  <a:cubicBezTo>
                    <a:pt x="1214" y="24461"/>
                    <a:pt x="3471" y="25416"/>
                    <a:pt x="5915" y="26040"/>
                  </a:cubicBezTo>
                  <a:cubicBezTo>
                    <a:pt x="7039" y="26325"/>
                    <a:pt x="8181" y="26513"/>
                    <a:pt x="9323" y="26673"/>
                  </a:cubicBezTo>
                  <a:cubicBezTo>
                    <a:pt x="10072" y="26780"/>
                    <a:pt x="10331" y="26932"/>
                    <a:pt x="9965" y="27762"/>
                  </a:cubicBezTo>
                  <a:cubicBezTo>
                    <a:pt x="8877" y="30242"/>
                    <a:pt x="8119" y="32829"/>
                    <a:pt x="7851" y="35541"/>
                  </a:cubicBezTo>
                  <a:cubicBezTo>
                    <a:pt x="7690" y="37093"/>
                    <a:pt x="7913" y="38512"/>
                    <a:pt x="9269" y="39529"/>
                  </a:cubicBezTo>
                  <a:lnTo>
                    <a:pt x="11072" y="39529"/>
                  </a:lnTo>
                  <a:cubicBezTo>
                    <a:pt x="13819" y="37307"/>
                    <a:pt x="16585" y="35113"/>
                    <a:pt x="19306" y="32865"/>
                  </a:cubicBezTo>
                  <a:cubicBezTo>
                    <a:pt x="19564" y="32655"/>
                    <a:pt x="19772" y="32555"/>
                    <a:pt x="19993" y="32555"/>
                  </a:cubicBezTo>
                  <a:cubicBezTo>
                    <a:pt x="20176" y="32555"/>
                    <a:pt x="20369" y="32624"/>
                    <a:pt x="20608" y="32758"/>
                  </a:cubicBezTo>
                  <a:cubicBezTo>
                    <a:pt x="23561" y="34381"/>
                    <a:pt x="26781" y="35032"/>
                    <a:pt x="30109" y="35139"/>
                  </a:cubicBezTo>
                  <a:cubicBezTo>
                    <a:pt x="30183" y="35142"/>
                    <a:pt x="30256" y="35143"/>
                    <a:pt x="30327" y="35143"/>
                  </a:cubicBezTo>
                  <a:cubicBezTo>
                    <a:pt x="32739" y="35143"/>
                    <a:pt x="33581" y="33828"/>
                    <a:pt x="32732" y="31419"/>
                  </a:cubicBezTo>
                  <a:cubicBezTo>
                    <a:pt x="31884" y="29020"/>
                    <a:pt x="30698" y="26763"/>
                    <a:pt x="28985" y="24880"/>
                  </a:cubicBezTo>
                  <a:cubicBezTo>
                    <a:pt x="28066" y="23863"/>
                    <a:pt x="28414" y="23569"/>
                    <a:pt x="29377" y="23078"/>
                  </a:cubicBezTo>
                  <a:cubicBezTo>
                    <a:pt x="31099" y="22195"/>
                    <a:pt x="32696" y="21107"/>
                    <a:pt x="34123" y="19795"/>
                  </a:cubicBezTo>
                  <a:cubicBezTo>
                    <a:pt x="34819" y="19153"/>
                    <a:pt x="35453" y="18457"/>
                    <a:pt x="35908" y="17610"/>
                  </a:cubicBezTo>
                  <a:cubicBezTo>
                    <a:pt x="36987" y="15611"/>
                    <a:pt x="36318" y="13613"/>
                    <a:pt x="34239" y="12721"/>
                  </a:cubicBezTo>
                  <a:cubicBezTo>
                    <a:pt x="33624" y="12453"/>
                    <a:pt x="32937" y="12257"/>
                    <a:pt x="32268" y="12195"/>
                  </a:cubicBezTo>
                  <a:cubicBezTo>
                    <a:pt x="30100" y="11981"/>
                    <a:pt x="27914" y="11811"/>
                    <a:pt x="25738" y="11695"/>
                  </a:cubicBezTo>
                  <a:cubicBezTo>
                    <a:pt x="24953" y="11650"/>
                    <a:pt x="24551" y="11508"/>
                    <a:pt x="24373" y="10598"/>
                  </a:cubicBezTo>
                  <a:cubicBezTo>
                    <a:pt x="23998" y="8662"/>
                    <a:pt x="23418" y="6780"/>
                    <a:pt x="22660" y="4951"/>
                  </a:cubicBezTo>
                  <a:cubicBezTo>
                    <a:pt x="22151" y="3720"/>
                    <a:pt x="21580" y="2524"/>
                    <a:pt x="20706" y="1498"/>
                  </a:cubicBezTo>
                  <a:cubicBezTo>
                    <a:pt x="19865" y="500"/>
                    <a:pt x="18922" y="1"/>
                    <a:pt x="1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1452275" y="1353875"/>
              <a:ext cx="204750" cy="265425"/>
            </a:xfrm>
            <a:custGeom>
              <a:avLst/>
              <a:gdLst/>
              <a:ahLst/>
              <a:cxnLst/>
              <a:rect l="l" t="t" r="r" b="b"/>
              <a:pathLst>
                <a:path w="8190" h="10617" extrusionOk="0">
                  <a:moveTo>
                    <a:pt x="7349" y="0"/>
                  </a:moveTo>
                  <a:cubicBezTo>
                    <a:pt x="7023" y="0"/>
                    <a:pt x="6779" y="239"/>
                    <a:pt x="6530" y="468"/>
                  </a:cubicBezTo>
                  <a:cubicBezTo>
                    <a:pt x="3925" y="2903"/>
                    <a:pt x="1945" y="5767"/>
                    <a:pt x="464" y="8996"/>
                  </a:cubicBezTo>
                  <a:cubicBezTo>
                    <a:pt x="196" y="9594"/>
                    <a:pt x="0" y="10209"/>
                    <a:pt x="741" y="10530"/>
                  </a:cubicBezTo>
                  <a:cubicBezTo>
                    <a:pt x="881" y="10590"/>
                    <a:pt x="1007" y="10616"/>
                    <a:pt x="1120" y="10616"/>
                  </a:cubicBezTo>
                  <a:cubicBezTo>
                    <a:pt x="1601" y="10616"/>
                    <a:pt x="1851" y="10135"/>
                    <a:pt x="2061" y="9665"/>
                  </a:cubicBezTo>
                  <a:cubicBezTo>
                    <a:pt x="3390" y="6694"/>
                    <a:pt x="5273" y="4125"/>
                    <a:pt x="7547" y="1815"/>
                  </a:cubicBezTo>
                  <a:cubicBezTo>
                    <a:pt x="7824" y="1547"/>
                    <a:pt x="8118" y="1288"/>
                    <a:pt x="8190" y="878"/>
                  </a:cubicBezTo>
                  <a:cubicBezTo>
                    <a:pt x="8145" y="521"/>
                    <a:pt x="8002" y="209"/>
                    <a:pt x="7654" y="66"/>
                  </a:cubicBezTo>
                  <a:cubicBezTo>
                    <a:pt x="7544" y="20"/>
                    <a:pt x="7443" y="0"/>
                    <a:pt x="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1553075" y="1510375"/>
              <a:ext cx="194725" cy="186425"/>
            </a:xfrm>
            <a:custGeom>
              <a:avLst/>
              <a:gdLst/>
              <a:ahLst/>
              <a:cxnLst/>
              <a:rect l="l" t="t" r="r" b="b"/>
              <a:pathLst>
                <a:path w="7789" h="7457" extrusionOk="0">
                  <a:moveTo>
                    <a:pt x="6799" y="1"/>
                  </a:moveTo>
                  <a:cubicBezTo>
                    <a:pt x="6571" y="1"/>
                    <a:pt x="6331" y="117"/>
                    <a:pt x="6094" y="309"/>
                  </a:cubicBezTo>
                  <a:cubicBezTo>
                    <a:pt x="5799" y="550"/>
                    <a:pt x="5496" y="791"/>
                    <a:pt x="5201" y="1041"/>
                  </a:cubicBezTo>
                  <a:cubicBezTo>
                    <a:pt x="3453" y="2504"/>
                    <a:pt x="1883" y="4145"/>
                    <a:pt x="482" y="5956"/>
                  </a:cubicBezTo>
                  <a:cubicBezTo>
                    <a:pt x="250" y="6260"/>
                    <a:pt x="0" y="6581"/>
                    <a:pt x="197" y="7000"/>
                  </a:cubicBezTo>
                  <a:cubicBezTo>
                    <a:pt x="336" y="7287"/>
                    <a:pt x="560" y="7456"/>
                    <a:pt x="885" y="7456"/>
                  </a:cubicBezTo>
                  <a:cubicBezTo>
                    <a:pt x="893" y="7456"/>
                    <a:pt x="902" y="7455"/>
                    <a:pt x="910" y="7455"/>
                  </a:cubicBezTo>
                  <a:cubicBezTo>
                    <a:pt x="930" y="7456"/>
                    <a:pt x="949" y="7457"/>
                    <a:pt x="967" y="7457"/>
                  </a:cubicBezTo>
                  <a:cubicBezTo>
                    <a:pt x="1225" y="7457"/>
                    <a:pt x="1421" y="7343"/>
                    <a:pt x="1580" y="7143"/>
                  </a:cubicBezTo>
                  <a:cubicBezTo>
                    <a:pt x="1936" y="6715"/>
                    <a:pt x="2284" y="6278"/>
                    <a:pt x="2641" y="5849"/>
                  </a:cubicBezTo>
                  <a:cubicBezTo>
                    <a:pt x="3979" y="4279"/>
                    <a:pt x="5478" y="2861"/>
                    <a:pt x="7102" y="1585"/>
                  </a:cubicBezTo>
                  <a:cubicBezTo>
                    <a:pt x="7503" y="1264"/>
                    <a:pt x="7789" y="871"/>
                    <a:pt x="7432" y="381"/>
                  </a:cubicBezTo>
                  <a:cubicBezTo>
                    <a:pt x="7241" y="114"/>
                    <a:pt x="702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759325" y="1674100"/>
              <a:ext cx="860675" cy="930500"/>
            </a:xfrm>
            <a:custGeom>
              <a:avLst/>
              <a:gdLst/>
              <a:ahLst/>
              <a:cxnLst/>
              <a:rect l="l" t="t" r="r" b="b"/>
              <a:pathLst>
                <a:path w="34427" h="37220" extrusionOk="0">
                  <a:moveTo>
                    <a:pt x="19715" y="15786"/>
                  </a:moveTo>
                  <a:cubicBezTo>
                    <a:pt x="20309" y="15786"/>
                    <a:pt x="20398" y="16321"/>
                    <a:pt x="20448" y="16794"/>
                  </a:cubicBezTo>
                  <a:cubicBezTo>
                    <a:pt x="20572" y="17758"/>
                    <a:pt x="20644" y="18739"/>
                    <a:pt x="20724" y="19712"/>
                  </a:cubicBezTo>
                  <a:cubicBezTo>
                    <a:pt x="20769" y="20309"/>
                    <a:pt x="20679" y="20916"/>
                    <a:pt x="19957" y="20943"/>
                  </a:cubicBezTo>
                  <a:cubicBezTo>
                    <a:pt x="19935" y="20944"/>
                    <a:pt x="19914" y="20944"/>
                    <a:pt x="19893" y="20944"/>
                  </a:cubicBezTo>
                  <a:cubicBezTo>
                    <a:pt x="19116" y="20944"/>
                    <a:pt x="19075" y="20302"/>
                    <a:pt x="19109" y="19685"/>
                  </a:cubicBezTo>
                  <a:cubicBezTo>
                    <a:pt x="19118" y="19515"/>
                    <a:pt x="19136" y="19346"/>
                    <a:pt x="19145" y="19123"/>
                  </a:cubicBezTo>
                  <a:cubicBezTo>
                    <a:pt x="19092" y="18409"/>
                    <a:pt x="19029" y="17642"/>
                    <a:pt x="18993" y="16875"/>
                  </a:cubicBezTo>
                  <a:cubicBezTo>
                    <a:pt x="18967" y="16402"/>
                    <a:pt x="18922" y="15876"/>
                    <a:pt x="19573" y="15795"/>
                  </a:cubicBezTo>
                  <a:cubicBezTo>
                    <a:pt x="19623" y="15789"/>
                    <a:pt x="19670" y="15786"/>
                    <a:pt x="19715" y="15786"/>
                  </a:cubicBezTo>
                  <a:close/>
                  <a:moveTo>
                    <a:pt x="15161" y="16845"/>
                  </a:moveTo>
                  <a:cubicBezTo>
                    <a:pt x="15842" y="16845"/>
                    <a:pt x="15939" y="17446"/>
                    <a:pt x="16005" y="18017"/>
                  </a:cubicBezTo>
                  <a:cubicBezTo>
                    <a:pt x="16085" y="18614"/>
                    <a:pt x="16130" y="19203"/>
                    <a:pt x="16192" y="19801"/>
                  </a:cubicBezTo>
                  <a:cubicBezTo>
                    <a:pt x="15969" y="20497"/>
                    <a:pt x="16656" y="21692"/>
                    <a:pt x="15389" y="21746"/>
                  </a:cubicBezTo>
                  <a:cubicBezTo>
                    <a:pt x="15362" y="21747"/>
                    <a:pt x="15335" y="21747"/>
                    <a:pt x="15309" y="21747"/>
                  </a:cubicBezTo>
                  <a:cubicBezTo>
                    <a:pt x="14104" y="21747"/>
                    <a:pt x="14495" y="20552"/>
                    <a:pt x="14390" y="19801"/>
                  </a:cubicBezTo>
                  <a:cubicBezTo>
                    <a:pt x="14310" y="19257"/>
                    <a:pt x="14346" y="18695"/>
                    <a:pt x="14319" y="18142"/>
                  </a:cubicBezTo>
                  <a:cubicBezTo>
                    <a:pt x="14283" y="17571"/>
                    <a:pt x="14238" y="16955"/>
                    <a:pt x="14988" y="16857"/>
                  </a:cubicBezTo>
                  <a:cubicBezTo>
                    <a:pt x="15049" y="16849"/>
                    <a:pt x="15107" y="16845"/>
                    <a:pt x="15161" y="16845"/>
                  </a:cubicBezTo>
                  <a:close/>
                  <a:moveTo>
                    <a:pt x="16519" y="0"/>
                  </a:moveTo>
                  <a:cubicBezTo>
                    <a:pt x="16016" y="0"/>
                    <a:pt x="15497" y="235"/>
                    <a:pt x="14961" y="701"/>
                  </a:cubicBezTo>
                  <a:cubicBezTo>
                    <a:pt x="14024" y="1513"/>
                    <a:pt x="13489" y="2601"/>
                    <a:pt x="13097" y="3734"/>
                  </a:cubicBezTo>
                  <a:cubicBezTo>
                    <a:pt x="12062" y="6741"/>
                    <a:pt x="11232" y="9809"/>
                    <a:pt x="10848" y="12958"/>
                  </a:cubicBezTo>
                  <a:cubicBezTo>
                    <a:pt x="10724" y="14002"/>
                    <a:pt x="10269" y="14314"/>
                    <a:pt x="9457" y="14591"/>
                  </a:cubicBezTo>
                  <a:cubicBezTo>
                    <a:pt x="7146" y="15385"/>
                    <a:pt x="4773" y="16009"/>
                    <a:pt x="2623" y="17178"/>
                  </a:cubicBezTo>
                  <a:cubicBezTo>
                    <a:pt x="1464" y="17803"/>
                    <a:pt x="0" y="18391"/>
                    <a:pt x="18" y="19926"/>
                  </a:cubicBezTo>
                  <a:cubicBezTo>
                    <a:pt x="36" y="21558"/>
                    <a:pt x="1428" y="22370"/>
                    <a:pt x="2757" y="23039"/>
                  </a:cubicBezTo>
                  <a:cubicBezTo>
                    <a:pt x="4693" y="24012"/>
                    <a:pt x="6807" y="24413"/>
                    <a:pt x="8904" y="24806"/>
                  </a:cubicBezTo>
                  <a:cubicBezTo>
                    <a:pt x="9974" y="25002"/>
                    <a:pt x="10144" y="25296"/>
                    <a:pt x="9796" y="26295"/>
                  </a:cubicBezTo>
                  <a:cubicBezTo>
                    <a:pt x="8886" y="28882"/>
                    <a:pt x="8003" y="31487"/>
                    <a:pt x="7735" y="34244"/>
                  </a:cubicBezTo>
                  <a:cubicBezTo>
                    <a:pt x="7637" y="35243"/>
                    <a:pt x="7414" y="36474"/>
                    <a:pt x="8467" y="37054"/>
                  </a:cubicBezTo>
                  <a:cubicBezTo>
                    <a:pt x="8681" y="37170"/>
                    <a:pt x="8890" y="37219"/>
                    <a:pt x="9094" y="37219"/>
                  </a:cubicBezTo>
                  <a:cubicBezTo>
                    <a:pt x="9799" y="37219"/>
                    <a:pt x="10440" y="36633"/>
                    <a:pt x="11000" y="36198"/>
                  </a:cubicBezTo>
                  <a:cubicBezTo>
                    <a:pt x="13355" y="34333"/>
                    <a:pt x="15889" y="32701"/>
                    <a:pt x="18075" y="30640"/>
                  </a:cubicBezTo>
                  <a:cubicBezTo>
                    <a:pt x="18296" y="30433"/>
                    <a:pt x="18471" y="30335"/>
                    <a:pt x="18657" y="30335"/>
                  </a:cubicBezTo>
                  <a:cubicBezTo>
                    <a:pt x="18809" y="30335"/>
                    <a:pt x="18967" y="30400"/>
                    <a:pt x="19163" y="30524"/>
                  </a:cubicBezTo>
                  <a:cubicBezTo>
                    <a:pt x="22009" y="32308"/>
                    <a:pt x="25220" y="32772"/>
                    <a:pt x="28227" y="33049"/>
                  </a:cubicBezTo>
                  <a:cubicBezTo>
                    <a:pt x="28307" y="33050"/>
                    <a:pt x="28386" y="33051"/>
                    <a:pt x="28463" y="33051"/>
                  </a:cubicBezTo>
                  <a:cubicBezTo>
                    <a:pt x="30710" y="33051"/>
                    <a:pt x="31253" y="32286"/>
                    <a:pt x="30519" y="30319"/>
                  </a:cubicBezTo>
                  <a:cubicBezTo>
                    <a:pt x="29529" y="27687"/>
                    <a:pt x="28084" y="25323"/>
                    <a:pt x="26086" y="23307"/>
                  </a:cubicBezTo>
                  <a:cubicBezTo>
                    <a:pt x="25069" y="22290"/>
                    <a:pt x="25069" y="22281"/>
                    <a:pt x="26380" y="21567"/>
                  </a:cubicBezTo>
                  <a:cubicBezTo>
                    <a:pt x="28414" y="20452"/>
                    <a:pt x="30403" y="19266"/>
                    <a:pt x="32089" y="17651"/>
                  </a:cubicBezTo>
                  <a:cubicBezTo>
                    <a:pt x="33169" y="16616"/>
                    <a:pt x="34427" y="15501"/>
                    <a:pt x="33874" y="13797"/>
                  </a:cubicBezTo>
                  <a:cubicBezTo>
                    <a:pt x="33312" y="12040"/>
                    <a:pt x="31608" y="11879"/>
                    <a:pt x="30073" y="11701"/>
                  </a:cubicBezTo>
                  <a:cubicBezTo>
                    <a:pt x="27986" y="11460"/>
                    <a:pt x="25889" y="11308"/>
                    <a:pt x="23793" y="11147"/>
                  </a:cubicBezTo>
                  <a:cubicBezTo>
                    <a:pt x="22919" y="11085"/>
                    <a:pt x="22276" y="10844"/>
                    <a:pt x="22018" y="9854"/>
                  </a:cubicBezTo>
                  <a:cubicBezTo>
                    <a:pt x="21670" y="8578"/>
                    <a:pt x="21215" y="7320"/>
                    <a:pt x="20769" y="6071"/>
                  </a:cubicBezTo>
                  <a:cubicBezTo>
                    <a:pt x="20109" y="4260"/>
                    <a:pt x="19484" y="2423"/>
                    <a:pt x="18190" y="933"/>
                  </a:cubicBezTo>
                  <a:cubicBezTo>
                    <a:pt x="17652" y="309"/>
                    <a:pt x="17096" y="0"/>
                    <a:pt x="16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1111900" y="2095225"/>
              <a:ext cx="63850" cy="122575"/>
            </a:xfrm>
            <a:custGeom>
              <a:avLst/>
              <a:gdLst/>
              <a:ahLst/>
              <a:cxnLst/>
              <a:rect l="l" t="t" r="r" b="b"/>
              <a:pathLst>
                <a:path w="2554" h="4903" extrusionOk="0">
                  <a:moveTo>
                    <a:pt x="1058" y="0"/>
                  </a:moveTo>
                  <a:cubicBezTo>
                    <a:pt x="1004" y="0"/>
                    <a:pt x="946" y="4"/>
                    <a:pt x="885" y="12"/>
                  </a:cubicBezTo>
                  <a:cubicBezTo>
                    <a:pt x="135" y="110"/>
                    <a:pt x="180" y="726"/>
                    <a:pt x="216" y="1297"/>
                  </a:cubicBezTo>
                  <a:cubicBezTo>
                    <a:pt x="243" y="1850"/>
                    <a:pt x="207" y="2412"/>
                    <a:pt x="287" y="2956"/>
                  </a:cubicBezTo>
                  <a:cubicBezTo>
                    <a:pt x="392" y="3707"/>
                    <a:pt x="1" y="4902"/>
                    <a:pt x="1206" y="4902"/>
                  </a:cubicBezTo>
                  <a:cubicBezTo>
                    <a:pt x="1232" y="4902"/>
                    <a:pt x="1259" y="4902"/>
                    <a:pt x="1286" y="4901"/>
                  </a:cubicBezTo>
                  <a:cubicBezTo>
                    <a:pt x="2553" y="4847"/>
                    <a:pt x="1866" y="3652"/>
                    <a:pt x="2089" y="2956"/>
                  </a:cubicBezTo>
                  <a:cubicBezTo>
                    <a:pt x="2027" y="2358"/>
                    <a:pt x="1982" y="1769"/>
                    <a:pt x="1902" y="1172"/>
                  </a:cubicBezTo>
                  <a:cubicBezTo>
                    <a:pt x="1836" y="601"/>
                    <a:pt x="173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1232375" y="2068750"/>
              <a:ext cx="46175" cy="128975"/>
            </a:xfrm>
            <a:custGeom>
              <a:avLst/>
              <a:gdLst/>
              <a:ahLst/>
              <a:cxnLst/>
              <a:rect l="l" t="t" r="r" b="b"/>
              <a:pathLst>
                <a:path w="1847" h="5159" extrusionOk="0">
                  <a:moveTo>
                    <a:pt x="793" y="0"/>
                  </a:moveTo>
                  <a:cubicBezTo>
                    <a:pt x="748" y="0"/>
                    <a:pt x="701" y="3"/>
                    <a:pt x="651" y="9"/>
                  </a:cubicBezTo>
                  <a:cubicBezTo>
                    <a:pt x="0" y="90"/>
                    <a:pt x="45" y="616"/>
                    <a:pt x="71" y="1089"/>
                  </a:cubicBezTo>
                  <a:cubicBezTo>
                    <a:pt x="107" y="1856"/>
                    <a:pt x="170" y="2623"/>
                    <a:pt x="223" y="3337"/>
                  </a:cubicBezTo>
                  <a:cubicBezTo>
                    <a:pt x="214" y="3560"/>
                    <a:pt x="196" y="3729"/>
                    <a:pt x="187" y="3899"/>
                  </a:cubicBezTo>
                  <a:cubicBezTo>
                    <a:pt x="153" y="4516"/>
                    <a:pt x="194" y="5158"/>
                    <a:pt x="971" y="5158"/>
                  </a:cubicBezTo>
                  <a:cubicBezTo>
                    <a:pt x="992" y="5158"/>
                    <a:pt x="1013" y="5158"/>
                    <a:pt x="1035" y="5157"/>
                  </a:cubicBezTo>
                  <a:cubicBezTo>
                    <a:pt x="1757" y="5130"/>
                    <a:pt x="1847" y="4523"/>
                    <a:pt x="1802" y="3926"/>
                  </a:cubicBezTo>
                  <a:cubicBezTo>
                    <a:pt x="1722" y="2953"/>
                    <a:pt x="1650" y="1972"/>
                    <a:pt x="1526" y="1008"/>
                  </a:cubicBezTo>
                  <a:cubicBezTo>
                    <a:pt x="1476" y="535"/>
                    <a:pt x="1387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655;p32">
            <a:extLst>
              <a:ext uri="{FF2B5EF4-FFF2-40B4-BE49-F238E27FC236}">
                <a16:creationId xmlns:a16="http://schemas.microsoft.com/office/drawing/2014/main" id="{3CEB9F7D-A206-114F-C7D6-FB559CB38073}"/>
              </a:ext>
            </a:extLst>
          </p:cNvPr>
          <p:cNvSpPr txBox="1">
            <a:spLocks/>
          </p:cNvSpPr>
          <p:nvPr/>
        </p:nvSpPr>
        <p:spPr>
          <a:xfrm>
            <a:off x="2759482" y="1958000"/>
            <a:ext cx="569402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ctr">
              <a:spcAft>
                <a:spcPts val="1600"/>
              </a:spcAft>
              <a:buChar char="•"/>
            </a:pPr>
            <a:r>
              <a:rPr lang="zh-TW" altLang="en-US" sz="2400">
                <a:latin typeface="源泉圓體 H"/>
                <a:ea typeface="源泉圓體 H"/>
              </a:rPr>
              <a:t>避免植物未能獲得足夠的照顧</a:t>
            </a:r>
            <a:endParaRPr lang="zh-TW"/>
          </a:p>
          <a:p>
            <a:pPr marL="342900" indent="-342900" algn="ctr">
              <a:spcAft>
                <a:spcPts val="1600"/>
              </a:spcAft>
              <a:buChar char="•"/>
            </a:pPr>
            <a:r>
              <a:rPr lang="zh-TW" altLang="en-US" sz="24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使得植物養護變得更加簡單</a:t>
            </a:r>
            <a:r>
              <a:rPr lang="en-US" altLang="zh-TW" sz="24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!!</a:t>
            </a:r>
            <a:r>
              <a:rPr lang="zh-TW" altLang="en-US" sz="24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 </a:t>
            </a:r>
          </a:p>
        </p:txBody>
      </p:sp>
      <p:sp>
        <p:nvSpPr>
          <p:cNvPr id="6" name="Google Shape;808;p34">
            <a:extLst>
              <a:ext uri="{FF2B5EF4-FFF2-40B4-BE49-F238E27FC236}">
                <a16:creationId xmlns:a16="http://schemas.microsoft.com/office/drawing/2014/main" id="{D1CDC8C7-650B-73E8-9A13-1C59A9B6E5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00791" y="371357"/>
            <a:ext cx="4411402" cy="952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01. </a:t>
            </a:r>
            <a:r>
              <a:rPr lang="zh-TW" altLang="en-US" sz="54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發想理念 </a:t>
            </a:r>
            <a:endParaRPr lang="en-US" sz="54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33D604-395C-F483-3173-C72C0F49D9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2"/>
          <p:cNvSpPr/>
          <p:nvPr/>
        </p:nvSpPr>
        <p:spPr>
          <a:xfrm>
            <a:off x="710225" y="542525"/>
            <a:ext cx="2733000" cy="4064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2"/>
          <p:cNvSpPr txBox="1">
            <a:spLocks noGrp="1"/>
          </p:cNvSpPr>
          <p:nvPr>
            <p:ph type="title"/>
          </p:nvPr>
        </p:nvSpPr>
        <p:spPr>
          <a:xfrm>
            <a:off x="3261788" y="1975735"/>
            <a:ext cx="5440812" cy="277302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80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關於居家</a:t>
            </a:r>
            <a:br>
              <a:rPr lang="en-US" altLang="zh-TW" sz="80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</a:br>
            <a:r>
              <a:rPr lang="zh-TW" altLang="en-US" sz="80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智慧栽培園</a:t>
            </a:r>
          </a:p>
        </p:txBody>
      </p:sp>
      <p:sp>
        <p:nvSpPr>
          <p:cNvPr id="710" name="Google Shape;710;p32"/>
          <p:cNvSpPr txBox="1">
            <a:spLocks noGrp="1"/>
          </p:cNvSpPr>
          <p:nvPr>
            <p:ph type="title" idx="2"/>
          </p:nvPr>
        </p:nvSpPr>
        <p:spPr>
          <a:xfrm>
            <a:off x="4644547" y="540144"/>
            <a:ext cx="14361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</a:t>
            </a:r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2</a:t>
            </a:r>
            <a:endParaRPr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grpSp>
        <p:nvGrpSpPr>
          <p:cNvPr id="712" name="Google Shape;712;p32"/>
          <p:cNvGrpSpPr/>
          <p:nvPr/>
        </p:nvGrpSpPr>
        <p:grpSpPr>
          <a:xfrm>
            <a:off x="1864859" y="358897"/>
            <a:ext cx="2806218" cy="2014447"/>
            <a:chOff x="2199825" y="1004875"/>
            <a:chExt cx="2325900" cy="1669650"/>
          </a:xfrm>
        </p:grpSpPr>
        <p:sp>
          <p:nvSpPr>
            <p:cNvPr id="713" name="Google Shape;713;p32"/>
            <p:cNvSpPr/>
            <p:nvPr/>
          </p:nvSpPr>
          <p:spPr>
            <a:xfrm>
              <a:off x="2199825" y="1004875"/>
              <a:ext cx="2325900" cy="1669650"/>
            </a:xfrm>
            <a:custGeom>
              <a:avLst/>
              <a:gdLst/>
              <a:ahLst/>
              <a:cxnLst/>
              <a:rect l="l" t="t" r="r" b="b"/>
              <a:pathLst>
                <a:path w="93036" h="66786" extrusionOk="0">
                  <a:moveTo>
                    <a:pt x="36606" y="29308"/>
                  </a:moveTo>
                  <a:cubicBezTo>
                    <a:pt x="36686" y="29308"/>
                    <a:pt x="36777" y="29311"/>
                    <a:pt x="36879" y="29316"/>
                  </a:cubicBezTo>
                  <a:cubicBezTo>
                    <a:pt x="37047" y="29331"/>
                    <a:pt x="37216" y="29340"/>
                    <a:pt x="37380" y="29360"/>
                  </a:cubicBezTo>
                  <a:cubicBezTo>
                    <a:pt x="38614" y="29509"/>
                    <a:pt x="38715" y="29610"/>
                    <a:pt x="38835" y="30805"/>
                  </a:cubicBezTo>
                  <a:cubicBezTo>
                    <a:pt x="38850" y="30969"/>
                    <a:pt x="38913" y="31133"/>
                    <a:pt x="38917" y="31297"/>
                  </a:cubicBezTo>
                  <a:cubicBezTo>
                    <a:pt x="38932" y="31557"/>
                    <a:pt x="39221" y="31846"/>
                    <a:pt x="38990" y="32063"/>
                  </a:cubicBezTo>
                  <a:cubicBezTo>
                    <a:pt x="38899" y="32147"/>
                    <a:pt x="38794" y="32177"/>
                    <a:pt x="38683" y="32177"/>
                  </a:cubicBezTo>
                  <a:cubicBezTo>
                    <a:pt x="38495" y="32177"/>
                    <a:pt x="38291" y="32089"/>
                    <a:pt x="38117" y="32025"/>
                  </a:cubicBezTo>
                  <a:cubicBezTo>
                    <a:pt x="37226" y="31702"/>
                    <a:pt x="36657" y="31042"/>
                    <a:pt x="36291" y="30193"/>
                  </a:cubicBezTo>
                  <a:cubicBezTo>
                    <a:pt x="35985" y="29476"/>
                    <a:pt x="36009" y="29308"/>
                    <a:pt x="36606" y="29308"/>
                  </a:cubicBezTo>
                  <a:close/>
                  <a:moveTo>
                    <a:pt x="39284" y="29919"/>
                  </a:moveTo>
                  <a:cubicBezTo>
                    <a:pt x="40031" y="30362"/>
                    <a:pt x="40657" y="30709"/>
                    <a:pt x="41260" y="31090"/>
                  </a:cubicBezTo>
                  <a:cubicBezTo>
                    <a:pt x="41756" y="31398"/>
                    <a:pt x="41399" y="31861"/>
                    <a:pt x="41380" y="32237"/>
                  </a:cubicBezTo>
                  <a:cubicBezTo>
                    <a:pt x="41366" y="32516"/>
                    <a:pt x="41727" y="32955"/>
                    <a:pt x="41226" y="33090"/>
                  </a:cubicBezTo>
                  <a:cubicBezTo>
                    <a:pt x="41144" y="33111"/>
                    <a:pt x="41063" y="33121"/>
                    <a:pt x="40984" y="33121"/>
                  </a:cubicBezTo>
                  <a:cubicBezTo>
                    <a:pt x="40651" y="33121"/>
                    <a:pt x="40344" y="32944"/>
                    <a:pt x="40103" y="32675"/>
                  </a:cubicBezTo>
                  <a:cubicBezTo>
                    <a:pt x="39447" y="31948"/>
                    <a:pt x="39288" y="31061"/>
                    <a:pt x="39284" y="29919"/>
                  </a:cubicBezTo>
                  <a:close/>
                  <a:moveTo>
                    <a:pt x="52032" y="31792"/>
                  </a:moveTo>
                  <a:cubicBezTo>
                    <a:pt x="52050" y="31792"/>
                    <a:pt x="52069" y="31792"/>
                    <a:pt x="52089" y="31793"/>
                  </a:cubicBezTo>
                  <a:cubicBezTo>
                    <a:pt x="52908" y="31837"/>
                    <a:pt x="53694" y="32010"/>
                    <a:pt x="54335" y="32555"/>
                  </a:cubicBezTo>
                  <a:cubicBezTo>
                    <a:pt x="54508" y="32700"/>
                    <a:pt x="54306" y="32863"/>
                    <a:pt x="54233" y="32984"/>
                  </a:cubicBezTo>
                  <a:cubicBezTo>
                    <a:pt x="53703" y="33851"/>
                    <a:pt x="52879" y="34169"/>
                    <a:pt x="52161" y="34227"/>
                  </a:cubicBezTo>
                  <a:cubicBezTo>
                    <a:pt x="50913" y="34222"/>
                    <a:pt x="50812" y="34054"/>
                    <a:pt x="51250" y="33148"/>
                  </a:cubicBezTo>
                  <a:cubicBezTo>
                    <a:pt x="51327" y="32998"/>
                    <a:pt x="51356" y="32820"/>
                    <a:pt x="51453" y="32690"/>
                  </a:cubicBezTo>
                  <a:cubicBezTo>
                    <a:pt x="51673" y="32409"/>
                    <a:pt x="51420" y="31792"/>
                    <a:pt x="52032" y="31792"/>
                  </a:cubicBezTo>
                  <a:close/>
                  <a:moveTo>
                    <a:pt x="41862" y="31528"/>
                  </a:moveTo>
                  <a:cubicBezTo>
                    <a:pt x="42749" y="31933"/>
                    <a:pt x="43501" y="32333"/>
                    <a:pt x="44305" y="32632"/>
                  </a:cubicBezTo>
                  <a:cubicBezTo>
                    <a:pt x="44898" y="32854"/>
                    <a:pt x="44469" y="33384"/>
                    <a:pt x="44378" y="33765"/>
                  </a:cubicBezTo>
                  <a:cubicBezTo>
                    <a:pt x="44274" y="34200"/>
                    <a:pt x="44064" y="34524"/>
                    <a:pt x="43615" y="34524"/>
                  </a:cubicBezTo>
                  <a:cubicBezTo>
                    <a:pt x="43542" y="34524"/>
                    <a:pt x="43462" y="34515"/>
                    <a:pt x="43375" y="34497"/>
                  </a:cubicBezTo>
                  <a:cubicBezTo>
                    <a:pt x="42537" y="34324"/>
                    <a:pt x="41968" y="33687"/>
                    <a:pt x="41867" y="32733"/>
                  </a:cubicBezTo>
                  <a:cubicBezTo>
                    <a:pt x="41828" y="32377"/>
                    <a:pt x="41862" y="32015"/>
                    <a:pt x="41862" y="31528"/>
                  </a:cubicBezTo>
                  <a:close/>
                  <a:moveTo>
                    <a:pt x="51048" y="31813"/>
                  </a:moveTo>
                  <a:cubicBezTo>
                    <a:pt x="50653" y="32762"/>
                    <a:pt x="50238" y="33509"/>
                    <a:pt x="49607" y="34116"/>
                  </a:cubicBezTo>
                  <a:cubicBezTo>
                    <a:pt x="49342" y="34367"/>
                    <a:pt x="49043" y="34565"/>
                    <a:pt x="48667" y="34603"/>
                  </a:cubicBezTo>
                  <a:cubicBezTo>
                    <a:pt x="48564" y="34614"/>
                    <a:pt x="48459" y="34624"/>
                    <a:pt x="48355" y="34624"/>
                  </a:cubicBezTo>
                  <a:cubicBezTo>
                    <a:pt x="48143" y="34624"/>
                    <a:pt x="47941" y="34584"/>
                    <a:pt x="47795" y="34434"/>
                  </a:cubicBezTo>
                  <a:cubicBezTo>
                    <a:pt x="47530" y="34169"/>
                    <a:pt x="47915" y="33953"/>
                    <a:pt x="47954" y="33697"/>
                  </a:cubicBezTo>
                  <a:cubicBezTo>
                    <a:pt x="48238" y="31890"/>
                    <a:pt x="49809" y="32285"/>
                    <a:pt x="51048" y="31813"/>
                  </a:cubicBezTo>
                  <a:close/>
                  <a:moveTo>
                    <a:pt x="47732" y="32675"/>
                  </a:moveTo>
                  <a:lnTo>
                    <a:pt x="47732" y="32675"/>
                  </a:lnTo>
                  <a:cubicBezTo>
                    <a:pt x="47404" y="33639"/>
                    <a:pt x="47202" y="34560"/>
                    <a:pt x="46127" y="34830"/>
                  </a:cubicBezTo>
                  <a:cubicBezTo>
                    <a:pt x="45949" y="34875"/>
                    <a:pt x="45761" y="34913"/>
                    <a:pt x="45581" y="34913"/>
                  </a:cubicBezTo>
                  <a:cubicBezTo>
                    <a:pt x="45343" y="34913"/>
                    <a:pt x="45121" y="34847"/>
                    <a:pt x="44956" y="34647"/>
                  </a:cubicBezTo>
                  <a:cubicBezTo>
                    <a:pt x="44527" y="34121"/>
                    <a:pt x="45033" y="33596"/>
                    <a:pt x="45105" y="33071"/>
                  </a:cubicBezTo>
                  <a:cubicBezTo>
                    <a:pt x="45135" y="32862"/>
                    <a:pt x="45250" y="32811"/>
                    <a:pt x="45391" y="32811"/>
                  </a:cubicBezTo>
                  <a:cubicBezTo>
                    <a:pt x="45530" y="32811"/>
                    <a:pt x="45695" y="32861"/>
                    <a:pt x="45829" y="32861"/>
                  </a:cubicBezTo>
                  <a:cubicBezTo>
                    <a:pt x="45846" y="32861"/>
                    <a:pt x="45861" y="32860"/>
                    <a:pt x="45877" y="32859"/>
                  </a:cubicBezTo>
                  <a:cubicBezTo>
                    <a:pt x="46455" y="32786"/>
                    <a:pt x="47033" y="32743"/>
                    <a:pt x="47732" y="32675"/>
                  </a:cubicBezTo>
                  <a:close/>
                  <a:moveTo>
                    <a:pt x="39130" y="23039"/>
                  </a:moveTo>
                  <a:cubicBezTo>
                    <a:pt x="41036" y="23039"/>
                    <a:pt x="42691" y="23804"/>
                    <a:pt x="44045" y="25543"/>
                  </a:cubicBezTo>
                  <a:cubicBezTo>
                    <a:pt x="44882" y="26615"/>
                    <a:pt x="45693" y="27108"/>
                    <a:pt x="46711" y="27108"/>
                  </a:cubicBezTo>
                  <a:cubicBezTo>
                    <a:pt x="47217" y="27108"/>
                    <a:pt x="47774" y="26986"/>
                    <a:pt x="48412" y="26752"/>
                  </a:cubicBezTo>
                  <a:cubicBezTo>
                    <a:pt x="49462" y="26367"/>
                    <a:pt x="50455" y="25837"/>
                    <a:pt x="51506" y="25475"/>
                  </a:cubicBezTo>
                  <a:cubicBezTo>
                    <a:pt x="52190" y="25242"/>
                    <a:pt x="52826" y="25126"/>
                    <a:pt x="53420" y="25126"/>
                  </a:cubicBezTo>
                  <a:cubicBezTo>
                    <a:pt x="54893" y="25126"/>
                    <a:pt x="56109" y="25841"/>
                    <a:pt x="57173" y="27273"/>
                  </a:cubicBezTo>
                  <a:cubicBezTo>
                    <a:pt x="58156" y="28584"/>
                    <a:pt x="58773" y="30078"/>
                    <a:pt x="59448" y="31552"/>
                  </a:cubicBezTo>
                  <a:cubicBezTo>
                    <a:pt x="59819" y="32362"/>
                    <a:pt x="60195" y="33177"/>
                    <a:pt x="60614" y="33962"/>
                  </a:cubicBezTo>
                  <a:cubicBezTo>
                    <a:pt x="61496" y="35610"/>
                    <a:pt x="62740" y="36883"/>
                    <a:pt x="64484" y="37639"/>
                  </a:cubicBezTo>
                  <a:cubicBezTo>
                    <a:pt x="65019" y="37871"/>
                    <a:pt x="65520" y="38194"/>
                    <a:pt x="66007" y="38516"/>
                  </a:cubicBezTo>
                  <a:cubicBezTo>
                    <a:pt x="66431" y="38801"/>
                    <a:pt x="66460" y="39138"/>
                    <a:pt x="65988" y="39423"/>
                  </a:cubicBezTo>
                  <a:cubicBezTo>
                    <a:pt x="65655" y="39625"/>
                    <a:pt x="65328" y="39856"/>
                    <a:pt x="64966" y="39996"/>
                  </a:cubicBezTo>
                  <a:cubicBezTo>
                    <a:pt x="63188" y="40661"/>
                    <a:pt x="61814" y="41866"/>
                    <a:pt x="60527" y="43215"/>
                  </a:cubicBezTo>
                  <a:cubicBezTo>
                    <a:pt x="59443" y="44353"/>
                    <a:pt x="58296" y="45413"/>
                    <a:pt x="56725" y="45861"/>
                  </a:cubicBezTo>
                  <a:cubicBezTo>
                    <a:pt x="56590" y="45895"/>
                    <a:pt x="56455" y="45943"/>
                    <a:pt x="56320" y="45972"/>
                  </a:cubicBezTo>
                  <a:cubicBezTo>
                    <a:pt x="56294" y="45977"/>
                    <a:pt x="56268" y="45978"/>
                    <a:pt x="56236" y="45978"/>
                  </a:cubicBezTo>
                  <a:cubicBezTo>
                    <a:pt x="56171" y="45978"/>
                    <a:pt x="56081" y="45972"/>
                    <a:pt x="55920" y="45972"/>
                  </a:cubicBezTo>
                  <a:cubicBezTo>
                    <a:pt x="57159" y="43765"/>
                    <a:pt x="57780" y="41317"/>
                    <a:pt x="59670" y="39567"/>
                  </a:cubicBezTo>
                  <a:cubicBezTo>
                    <a:pt x="59960" y="39299"/>
                    <a:pt x="60228" y="39129"/>
                    <a:pt x="60542" y="39129"/>
                  </a:cubicBezTo>
                  <a:cubicBezTo>
                    <a:pt x="60702" y="39129"/>
                    <a:pt x="60875" y="39174"/>
                    <a:pt x="61067" y="39273"/>
                  </a:cubicBezTo>
                  <a:cubicBezTo>
                    <a:pt x="61213" y="39348"/>
                    <a:pt x="61400" y="39437"/>
                    <a:pt x="61564" y="39437"/>
                  </a:cubicBezTo>
                  <a:cubicBezTo>
                    <a:pt x="61715" y="39437"/>
                    <a:pt x="61846" y="39362"/>
                    <a:pt x="61906" y="39133"/>
                  </a:cubicBezTo>
                  <a:cubicBezTo>
                    <a:pt x="62012" y="38714"/>
                    <a:pt x="61544" y="38704"/>
                    <a:pt x="61279" y="38618"/>
                  </a:cubicBezTo>
                  <a:cubicBezTo>
                    <a:pt x="60200" y="38251"/>
                    <a:pt x="59395" y="37524"/>
                    <a:pt x="58715" y="36661"/>
                  </a:cubicBezTo>
                  <a:cubicBezTo>
                    <a:pt x="57906" y="35630"/>
                    <a:pt x="57144" y="34560"/>
                    <a:pt x="56359" y="33509"/>
                  </a:cubicBezTo>
                  <a:cubicBezTo>
                    <a:pt x="55143" y="31889"/>
                    <a:pt x="53647" y="31057"/>
                    <a:pt x="51848" y="31057"/>
                  </a:cubicBezTo>
                  <a:cubicBezTo>
                    <a:pt x="51314" y="31057"/>
                    <a:pt x="50754" y="31130"/>
                    <a:pt x="50166" y="31278"/>
                  </a:cubicBezTo>
                  <a:cubicBezTo>
                    <a:pt x="49433" y="31461"/>
                    <a:pt x="48686" y="31577"/>
                    <a:pt x="47963" y="31779"/>
                  </a:cubicBezTo>
                  <a:cubicBezTo>
                    <a:pt x="47347" y="31951"/>
                    <a:pt x="46748" y="32034"/>
                    <a:pt x="46163" y="32034"/>
                  </a:cubicBezTo>
                  <a:cubicBezTo>
                    <a:pt x="44859" y="32034"/>
                    <a:pt x="43628" y="31619"/>
                    <a:pt x="42450" y="30844"/>
                  </a:cubicBezTo>
                  <a:cubicBezTo>
                    <a:pt x="41775" y="30401"/>
                    <a:pt x="41086" y="29972"/>
                    <a:pt x="40387" y="29562"/>
                  </a:cubicBezTo>
                  <a:cubicBezTo>
                    <a:pt x="39124" y="28821"/>
                    <a:pt x="37853" y="28444"/>
                    <a:pt x="36574" y="28444"/>
                  </a:cubicBezTo>
                  <a:cubicBezTo>
                    <a:pt x="35384" y="28444"/>
                    <a:pt x="34188" y="28770"/>
                    <a:pt x="32985" y="29432"/>
                  </a:cubicBezTo>
                  <a:cubicBezTo>
                    <a:pt x="32151" y="29890"/>
                    <a:pt x="31312" y="30338"/>
                    <a:pt x="30464" y="30757"/>
                  </a:cubicBezTo>
                  <a:cubicBezTo>
                    <a:pt x="29425" y="31268"/>
                    <a:pt x="28333" y="31598"/>
                    <a:pt x="27164" y="31598"/>
                  </a:cubicBezTo>
                  <a:cubicBezTo>
                    <a:pt x="27107" y="31598"/>
                    <a:pt x="27051" y="31597"/>
                    <a:pt x="26994" y="31596"/>
                  </a:cubicBezTo>
                  <a:cubicBezTo>
                    <a:pt x="26922" y="31594"/>
                    <a:pt x="26844" y="31589"/>
                    <a:pt x="26767" y="31589"/>
                  </a:cubicBezTo>
                  <a:cubicBezTo>
                    <a:pt x="26498" y="31589"/>
                    <a:pt x="26240" y="31642"/>
                    <a:pt x="26247" y="32025"/>
                  </a:cubicBezTo>
                  <a:cubicBezTo>
                    <a:pt x="26254" y="32362"/>
                    <a:pt x="26470" y="32435"/>
                    <a:pt x="26700" y="32435"/>
                  </a:cubicBezTo>
                  <a:cubicBezTo>
                    <a:pt x="26812" y="32435"/>
                    <a:pt x="26927" y="32418"/>
                    <a:pt x="27023" y="32406"/>
                  </a:cubicBezTo>
                  <a:cubicBezTo>
                    <a:pt x="27138" y="32391"/>
                    <a:pt x="27249" y="32383"/>
                    <a:pt x="27357" y="32383"/>
                  </a:cubicBezTo>
                  <a:cubicBezTo>
                    <a:pt x="28060" y="32383"/>
                    <a:pt x="28609" y="32700"/>
                    <a:pt x="29081" y="33365"/>
                  </a:cubicBezTo>
                  <a:cubicBezTo>
                    <a:pt x="27857" y="33591"/>
                    <a:pt x="26691" y="33808"/>
                    <a:pt x="25524" y="34025"/>
                  </a:cubicBezTo>
                  <a:cubicBezTo>
                    <a:pt x="25501" y="34029"/>
                    <a:pt x="25478" y="34032"/>
                    <a:pt x="25456" y="34032"/>
                  </a:cubicBezTo>
                  <a:cubicBezTo>
                    <a:pt x="25341" y="34032"/>
                    <a:pt x="25253" y="33968"/>
                    <a:pt x="25192" y="33847"/>
                  </a:cubicBezTo>
                  <a:cubicBezTo>
                    <a:pt x="24806" y="33114"/>
                    <a:pt x="24160" y="32603"/>
                    <a:pt x="23592" y="32030"/>
                  </a:cubicBezTo>
                  <a:cubicBezTo>
                    <a:pt x="23105" y="31533"/>
                    <a:pt x="23168" y="31109"/>
                    <a:pt x="23698" y="30704"/>
                  </a:cubicBezTo>
                  <a:cubicBezTo>
                    <a:pt x="24189" y="30324"/>
                    <a:pt x="24715" y="30001"/>
                    <a:pt x="25312" y="29827"/>
                  </a:cubicBezTo>
                  <a:cubicBezTo>
                    <a:pt x="27399" y="29234"/>
                    <a:pt x="29129" y="28030"/>
                    <a:pt x="30826" y="26728"/>
                  </a:cubicBezTo>
                  <a:cubicBezTo>
                    <a:pt x="32758" y="25244"/>
                    <a:pt x="34749" y="23842"/>
                    <a:pt x="37178" y="23278"/>
                  </a:cubicBezTo>
                  <a:cubicBezTo>
                    <a:pt x="37854" y="23121"/>
                    <a:pt x="38506" y="23039"/>
                    <a:pt x="39130" y="23039"/>
                  </a:cubicBezTo>
                  <a:close/>
                  <a:moveTo>
                    <a:pt x="47156" y="694"/>
                  </a:moveTo>
                  <a:cubicBezTo>
                    <a:pt x="50612" y="694"/>
                    <a:pt x="54065" y="1583"/>
                    <a:pt x="57453" y="3306"/>
                  </a:cubicBezTo>
                  <a:cubicBezTo>
                    <a:pt x="62556" y="5904"/>
                    <a:pt x="64359" y="10477"/>
                    <a:pt x="64152" y="16005"/>
                  </a:cubicBezTo>
                  <a:cubicBezTo>
                    <a:pt x="64132" y="16391"/>
                    <a:pt x="63805" y="17046"/>
                    <a:pt x="64494" y="17090"/>
                  </a:cubicBezTo>
                  <a:cubicBezTo>
                    <a:pt x="64511" y="17091"/>
                    <a:pt x="64528" y="17091"/>
                    <a:pt x="64545" y="17091"/>
                  </a:cubicBezTo>
                  <a:cubicBezTo>
                    <a:pt x="65121" y="17091"/>
                    <a:pt x="64976" y="16447"/>
                    <a:pt x="65005" y="16053"/>
                  </a:cubicBezTo>
                  <a:cubicBezTo>
                    <a:pt x="65113" y="14392"/>
                    <a:pt x="65116" y="14222"/>
                    <a:pt x="66506" y="14222"/>
                  </a:cubicBezTo>
                  <a:cubicBezTo>
                    <a:pt x="66665" y="14222"/>
                    <a:pt x="66841" y="14224"/>
                    <a:pt x="67038" y="14227"/>
                  </a:cubicBezTo>
                  <a:cubicBezTo>
                    <a:pt x="71670" y="14285"/>
                    <a:pt x="75752" y="16882"/>
                    <a:pt x="77308" y="20757"/>
                  </a:cubicBezTo>
                  <a:cubicBezTo>
                    <a:pt x="78133" y="22815"/>
                    <a:pt x="78080" y="24902"/>
                    <a:pt x="77554" y="27008"/>
                  </a:cubicBezTo>
                  <a:cubicBezTo>
                    <a:pt x="77467" y="27345"/>
                    <a:pt x="77323" y="27707"/>
                    <a:pt x="77790" y="27822"/>
                  </a:cubicBezTo>
                  <a:cubicBezTo>
                    <a:pt x="77837" y="27834"/>
                    <a:pt x="77879" y="27840"/>
                    <a:pt x="77918" y="27840"/>
                  </a:cubicBezTo>
                  <a:cubicBezTo>
                    <a:pt x="78222" y="27840"/>
                    <a:pt x="78289" y="27497"/>
                    <a:pt x="78378" y="27254"/>
                  </a:cubicBezTo>
                  <a:cubicBezTo>
                    <a:pt x="78561" y="26762"/>
                    <a:pt x="78639" y="25885"/>
                    <a:pt x="78889" y="25832"/>
                  </a:cubicBezTo>
                  <a:cubicBezTo>
                    <a:pt x="79021" y="25806"/>
                    <a:pt x="79158" y="25794"/>
                    <a:pt x="79298" y="25794"/>
                  </a:cubicBezTo>
                  <a:cubicBezTo>
                    <a:pt x="79806" y="25794"/>
                    <a:pt x="80351" y="25945"/>
                    <a:pt x="80846" y="26092"/>
                  </a:cubicBezTo>
                  <a:cubicBezTo>
                    <a:pt x="86138" y="27644"/>
                    <a:pt x="89410" y="31259"/>
                    <a:pt x="90803" y="36459"/>
                  </a:cubicBezTo>
                  <a:cubicBezTo>
                    <a:pt x="93036" y="44797"/>
                    <a:pt x="86924" y="52384"/>
                    <a:pt x="78481" y="52384"/>
                  </a:cubicBezTo>
                  <a:cubicBezTo>
                    <a:pt x="78087" y="52384"/>
                    <a:pt x="77688" y="52367"/>
                    <a:pt x="77284" y="52334"/>
                  </a:cubicBezTo>
                  <a:cubicBezTo>
                    <a:pt x="77063" y="52314"/>
                    <a:pt x="76846" y="52237"/>
                    <a:pt x="76624" y="52228"/>
                  </a:cubicBezTo>
                  <a:cubicBezTo>
                    <a:pt x="76128" y="52208"/>
                    <a:pt x="76022" y="51996"/>
                    <a:pt x="76171" y="51529"/>
                  </a:cubicBezTo>
                  <a:cubicBezTo>
                    <a:pt x="76277" y="51220"/>
                    <a:pt x="76272" y="50868"/>
                    <a:pt x="76296" y="50536"/>
                  </a:cubicBezTo>
                  <a:cubicBezTo>
                    <a:pt x="76316" y="50300"/>
                    <a:pt x="76407" y="49982"/>
                    <a:pt x="76017" y="49967"/>
                  </a:cubicBezTo>
                  <a:cubicBezTo>
                    <a:pt x="76009" y="49967"/>
                    <a:pt x="76001" y="49967"/>
                    <a:pt x="75994" y="49967"/>
                  </a:cubicBezTo>
                  <a:cubicBezTo>
                    <a:pt x="75687" y="49967"/>
                    <a:pt x="75742" y="50256"/>
                    <a:pt x="75718" y="50459"/>
                  </a:cubicBezTo>
                  <a:cubicBezTo>
                    <a:pt x="75607" y="51490"/>
                    <a:pt x="75376" y="52493"/>
                    <a:pt x="74986" y="53456"/>
                  </a:cubicBezTo>
                  <a:cubicBezTo>
                    <a:pt x="74132" y="55563"/>
                    <a:pt x="72687" y="57206"/>
                    <a:pt x="70884" y="58541"/>
                  </a:cubicBezTo>
                  <a:cubicBezTo>
                    <a:pt x="67506" y="61042"/>
                    <a:pt x="63631" y="62329"/>
                    <a:pt x="59554" y="63047"/>
                  </a:cubicBezTo>
                  <a:cubicBezTo>
                    <a:pt x="57542" y="63405"/>
                    <a:pt x="55524" y="63633"/>
                    <a:pt x="53506" y="63633"/>
                  </a:cubicBezTo>
                  <a:cubicBezTo>
                    <a:pt x="51773" y="63633"/>
                    <a:pt x="50040" y="63465"/>
                    <a:pt x="48310" y="63066"/>
                  </a:cubicBezTo>
                  <a:cubicBezTo>
                    <a:pt x="47009" y="62767"/>
                    <a:pt x="45766" y="62290"/>
                    <a:pt x="44609" y="61457"/>
                  </a:cubicBezTo>
                  <a:cubicBezTo>
                    <a:pt x="49486" y="57799"/>
                    <a:pt x="52469" y="52772"/>
                    <a:pt x="55144" y="47519"/>
                  </a:cubicBezTo>
                  <a:cubicBezTo>
                    <a:pt x="55327" y="47153"/>
                    <a:pt x="55568" y="46994"/>
                    <a:pt x="55959" y="46912"/>
                  </a:cubicBezTo>
                  <a:cubicBezTo>
                    <a:pt x="57819" y="46517"/>
                    <a:pt x="59380" y="45572"/>
                    <a:pt x="60672" y="44194"/>
                  </a:cubicBezTo>
                  <a:cubicBezTo>
                    <a:pt x="62123" y="42651"/>
                    <a:pt x="63679" y="41273"/>
                    <a:pt x="65728" y="40574"/>
                  </a:cubicBezTo>
                  <a:cubicBezTo>
                    <a:pt x="65858" y="40531"/>
                    <a:pt x="65978" y="40444"/>
                    <a:pt x="66099" y="40377"/>
                  </a:cubicBezTo>
                  <a:cubicBezTo>
                    <a:pt x="67578" y="39533"/>
                    <a:pt x="67626" y="38531"/>
                    <a:pt x="66229" y="37577"/>
                  </a:cubicBezTo>
                  <a:cubicBezTo>
                    <a:pt x="65862" y="37326"/>
                    <a:pt x="65477" y="37080"/>
                    <a:pt x="65067" y="36916"/>
                  </a:cubicBezTo>
                  <a:cubicBezTo>
                    <a:pt x="63188" y="36169"/>
                    <a:pt x="61968" y="34772"/>
                    <a:pt x="61120" y="33003"/>
                  </a:cubicBezTo>
                  <a:cubicBezTo>
                    <a:pt x="60605" y="31924"/>
                    <a:pt x="60123" y="30825"/>
                    <a:pt x="59617" y="29740"/>
                  </a:cubicBezTo>
                  <a:cubicBezTo>
                    <a:pt x="59149" y="28724"/>
                    <a:pt x="58633" y="27736"/>
                    <a:pt x="57973" y="26830"/>
                  </a:cubicBezTo>
                  <a:cubicBezTo>
                    <a:pt x="56704" y="25080"/>
                    <a:pt x="55216" y="24208"/>
                    <a:pt x="53418" y="24208"/>
                  </a:cubicBezTo>
                  <a:cubicBezTo>
                    <a:pt x="52710" y="24208"/>
                    <a:pt x="51954" y="24343"/>
                    <a:pt x="51144" y="24613"/>
                  </a:cubicBezTo>
                  <a:cubicBezTo>
                    <a:pt x="50118" y="24955"/>
                    <a:pt x="49144" y="25456"/>
                    <a:pt x="48127" y="25842"/>
                  </a:cubicBezTo>
                  <a:cubicBezTo>
                    <a:pt x="47565" y="26055"/>
                    <a:pt x="47099" y="26173"/>
                    <a:pt x="46686" y="26173"/>
                  </a:cubicBezTo>
                  <a:cubicBezTo>
                    <a:pt x="45972" y="26173"/>
                    <a:pt x="45417" y="25821"/>
                    <a:pt x="44807" y="25003"/>
                  </a:cubicBezTo>
                  <a:cubicBezTo>
                    <a:pt x="43408" y="23128"/>
                    <a:pt x="41246" y="22264"/>
                    <a:pt x="39041" y="22264"/>
                  </a:cubicBezTo>
                  <a:cubicBezTo>
                    <a:pt x="38101" y="22264"/>
                    <a:pt x="37153" y="22421"/>
                    <a:pt x="36252" y="22723"/>
                  </a:cubicBezTo>
                  <a:cubicBezTo>
                    <a:pt x="34320" y="23374"/>
                    <a:pt x="32618" y="24429"/>
                    <a:pt x="31018" y="25658"/>
                  </a:cubicBezTo>
                  <a:cubicBezTo>
                    <a:pt x="29091" y="27143"/>
                    <a:pt x="27153" y="28598"/>
                    <a:pt x="24753" y="29278"/>
                  </a:cubicBezTo>
                  <a:cubicBezTo>
                    <a:pt x="24194" y="29437"/>
                    <a:pt x="23693" y="29774"/>
                    <a:pt x="23245" y="30160"/>
                  </a:cubicBezTo>
                  <a:cubicBezTo>
                    <a:pt x="22339" y="30931"/>
                    <a:pt x="22286" y="31649"/>
                    <a:pt x="23095" y="32516"/>
                  </a:cubicBezTo>
                  <a:cubicBezTo>
                    <a:pt x="23418" y="32863"/>
                    <a:pt x="23780" y="33177"/>
                    <a:pt x="24103" y="33524"/>
                  </a:cubicBezTo>
                  <a:cubicBezTo>
                    <a:pt x="24695" y="34165"/>
                    <a:pt x="24676" y="34184"/>
                    <a:pt x="23847" y="34415"/>
                  </a:cubicBezTo>
                  <a:cubicBezTo>
                    <a:pt x="20136" y="35442"/>
                    <a:pt x="16469" y="36603"/>
                    <a:pt x="12980" y="38251"/>
                  </a:cubicBezTo>
                  <a:cubicBezTo>
                    <a:pt x="12575" y="38439"/>
                    <a:pt x="12194" y="38680"/>
                    <a:pt x="11779" y="38844"/>
                  </a:cubicBezTo>
                  <a:cubicBezTo>
                    <a:pt x="11575" y="38923"/>
                    <a:pt x="11368" y="39203"/>
                    <a:pt x="11160" y="39203"/>
                  </a:cubicBezTo>
                  <a:cubicBezTo>
                    <a:pt x="11088" y="39203"/>
                    <a:pt x="11017" y="39170"/>
                    <a:pt x="10946" y="39085"/>
                  </a:cubicBezTo>
                  <a:cubicBezTo>
                    <a:pt x="10570" y="38637"/>
                    <a:pt x="10343" y="38044"/>
                    <a:pt x="10473" y="37447"/>
                  </a:cubicBezTo>
                  <a:cubicBezTo>
                    <a:pt x="10508" y="37283"/>
                    <a:pt x="10610" y="37242"/>
                    <a:pt x="10733" y="37242"/>
                  </a:cubicBezTo>
                  <a:cubicBezTo>
                    <a:pt x="10858" y="37242"/>
                    <a:pt x="11005" y="37283"/>
                    <a:pt x="11130" y="37283"/>
                  </a:cubicBezTo>
                  <a:cubicBezTo>
                    <a:pt x="11155" y="37283"/>
                    <a:pt x="11179" y="37282"/>
                    <a:pt x="11201" y="37278"/>
                  </a:cubicBezTo>
                  <a:cubicBezTo>
                    <a:pt x="11539" y="37220"/>
                    <a:pt x="12016" y="37369"/>
                    <a:pt x="12001" y="36806"/>
                  </a:cubicBezTo>
                  <a:cubicBezTo>
                    <a:pt x="11985" y="36402"/>
                    <a:pt x="11697" y="36388"/>
                    <a:pt x="11415" y="36388"/>
                  </a:cubicBezTo>
                  <a:cubicBezTo>
                    <a:pt x="11395" y="36388"/>
                    <a:pt x="11374" y="36388"/>
                    <a:pt x="11353" y="36388"/>
                  </a:cubicBezTo>
                  <a:cubicBezTo>
                    <a:pt x="11313" y="36388"/>
                    <a:pt x="11273" y="36388"/>
                    <a:pt x="11235" y="36386"/>
                  </a:cubicBezTo>
                  <a:cubicBezTo>
                    <a:pt x="9293" y="36304"/>
                    <a:pt x="7408" y="36015"/>
                    <a:pt x="5654" y="35085"/>
                  </a:cubicBezTo>
                  <a:cubicBezTo>
                    <a:pt x="1736" y="33003"/>
                    <a:pt x="565" y="28680"/>
                    <a:pt x="3003" y="24974"/>
                  </a:cubicBezTo>
                  <a:cubicBezTo>
                    <a:pt x="4681" y="22425"/>
                    <a:pt x="7028" y="20829"/>
                    <a:pt x="10088" y="20386"/>
                  </a:cubicBezTo>
                  <a:cubicBezTo>
                    <a:pt x="10358" y="20346"/>
                    <a:pt x="10630" y="20326"/>
                    <a:pt x="10901" y="20326"/>
                  </a:cubicBezTo>
                  <a:cubicBezTo>
                    <a:pt x="10993" y="20326"/>
                    <a:pt x="11085" y="20328"/>
                    <a:pt x="11177" y="20333"/>
                  </a:cubicBezTo>
                  <a:cubicBezTo>
                    <a:pt x="12946" y="20420"/>
                    <a:pt x="13013" y="20507"/>
                    <a:pt x="12758" y="22203"/>
                  </a:cubicBezTo>
                  <a:cubicBezTo>
                    <a:pt x="12729" y="22396"/>
                    <a:pt x="12686" y="22588"/>
                    <a:pt x="12681" y="22786"/>
                  </a:cubicBezTo>
                  <a:cubicBezTo>
                    <a:pt x="12676" y="23056"/>
                    <a:pt x="12763" y="23297"/>
                    <a:pt x="13066" y="23345"/>
                  </a:cubicBezTo>
                  <a:cubicBezTo>
                    <a:pt x="13106" y="23351"/>
                    <a:pt x="13143" y="23354"/>
                    <a:pt x="13178" y="23354"/>
                  </a:cubicBezTo>
                  <a:cubicBezTo>
                    <a:pt x="13448" y="23354"/>
                    <a:pt x="13594" y="23178"/>
                    <a:pt x="13649" y="22892"/>
                  </a:cubicBezTo>
                  <a:cubicBezTo>
                    <a:pt x="13717" y="22507"/>
                    <a:pt x="13770" y="22116"/>
                    <a:pt x="13861" y="21740"/>
                  </a:cubicBezTo>
                  <a:cubicBezTo>
                    <a:pt x="15086" y="16720"/>
                    <a:pt x="19816" y="13060"/>
                    <a:pt x="24921" y="13060"/>
                  </a:cubicBezTo>
                  <a:cubicBezTo>
                    <a:pt x="25183" y="13060"/>
                    <a:pt x="25445" y="13070"/>
                    <a:pt x="25707" y="13090"/>
                  </a:cubicBezTo>
                  <a:cubicBezTo>
                    <a:pt x="26175" y="13123"/>
                    <a:pt x="26642" y="13239"/>
                    <a:pt x="27110" y="13326"/>
                  </a:cubicBezTo>
                  <a:cubicBezTo>
                    <a:pt x="27934" y="13480"/>
                    <a:pt x="28614" y="13750"/>
                    <a:pt x="28373" y="14825"/>
                  </a:cubicBezTo>
                  <a:cubicBezTo>
                    <a:pt x="28320" y="15065"/>
                    <a:pt x="28368" y="15379"/>
                    <a:pt x="28710" y="15388"/>
                  </a:cubicBezTo>
                  <a:cubicBezTo>
                    <a:pt x="28716" y="15389"/>
                    <a:pt x="28721" y="15389"/>
                    <a:pt x="28726" y="15389"/>
                  </a:cubicBezTo>
                  <a:cubicBezTo>
                    <a:pt x="28974" y="15389"/>
                    <a:pt x="29067" y="15176"/>
                    <a:pt x="29067" y="14926"/>
                  </a:cubicBezTo>
                  <a:cubicBezTo>
                    <a:pt x="29120" y="9080"/>
                    <a:pt x="32667" y="5528"/>
                    <a:pt x="37390" y="3128"/>
                  </a:cubicBezTo>
                  <a:cubicBezTo>
                    <a:pt x="40612" y="1490"/>
                    <a:pt x="43885" y="694"/>
                    <a:pt x="47156" y="694"/>
                  </a:cubicBezTo>
                  <a:close/>
                  <a:moveTo>
                    <a:pt x="32909" y="33931"/>
                  </a:moveTo>
                  <a:cubicBezTo>
                    <a:pt x="36031" y="33931"/>
                    <a:pt x="39086" y="34463"/>
                    <a:pt x="42055" y="35683"/>
                  </a:cubicBezTo>
                  <a:cubicBezTo>
                    <a:pt x="42570" y="35895"/>
                    <a:pt x="43062" y="36165"/>
                    <a:pt x="43549" y="36435"/>
                  </a:cubicBezTo>
                  <a:cubicBezTo>
                    <a:pt x="43761" y="36550"/>
                    <a:pt x="43944" y="36728"/>
                    <a:pt x="44272" y="36984"/>
                  </a:cubicBezTo>
                  <a:cubicBezTo>
                    <a:pt x="41134" y="37875"/>
                    <a:pt x="38426" y="39283"/>
                    <a:pt x="36079" y="41336"/>
                  </a:cubicBezTo>
                  <a:cubicBezTo>
                    <a:pt x="35655" y="41702"/>
                    <a:pt x="35259" y="42097"/>
                    <a:pt x="34864" y="42492"/>
                  </a:cubicBezTo>
                  <a:cubicBezTo>
                    <a:pt x="34638" y="42714"/>
                    <a:pt x="34406" y="42984"/>
                    <a:pt x="34705" y="43278"/>
                  </a:cubicBezTo>
                  <a:cubicBezTo>
                    <a:pt x="34805" y="43377"/>
                    <a:pt x="34895" y="43416"/>
                    <a:pt x="34978" y="43416"/>
                  </a:cubicBezTo>
                  <a:cubicBezTo>
                    <a:pt x="35169" y="43416"/>
                    <a:pt x="35324" y="43212"/>
                    <a:pt x="35472" y="43071"/>
                  </a:cubicBezTo>
                  <a:cubicBezTo>
                    <a:pt x="39558" y="39056"/>
                    <a:pt x="44570" y="37254"/>
                    <a:pt x="50200" y="36868"/>
                  </a:cubicBezTo>
                  <a:cubicBezTo>
                    <a:pt x="50971" y="36815"/>
                    <a:pt x="51739" y="36775"/>
                    <a:pt x="52504" y="36775"/>
                  </a:cubicBezTo>
                  <a:cubicBezTo>
                    <a:pt x="53798" y="36775"/>
                    <a:pt x="55082" y="36887"/>
                    <a:pt x="56354" y="37230"/>
                  </a:cubicBezTo>
                  <a:cubicBezTo>
                    <a:pt x="57255" y="37475"/>
                    <a:pt x="58089" y="37851"/>
                    <a:pt x="58807" y="38459"/>
                  </a:cubicBezTo>
                  <a:cubicBezTo>
                    <a:pt x="59053" y="38661"/>
                    <a:pt x="59188" y="38810"/>
                    <a:pt x="58865" y="39100"/>
                  </a:cubicBezTo>
                  <a:cubicBezTo>
                    <a:pt x="57896" y="39948"/>
                    <a:pt x="57356" y="41095"/>
                    <a:pt x="56773" y="42208"/>
                  </a:cubicBezTo>
                  <a:cubicBezTo>
                    <a:pt x="54744" y="46126"/>
                    <a:pt x="52836" y="50102"/>
                    <a:pt x="50412" y="53803"/>
                  </a:cubicBezTo>
                  <a:cubicBezTo>
                    <a:pt x="45756" y="60907"/>
                    <a:pt x="39100" y="64633"/>
                    <a:pt x="30782" y="65616"/>
                  </a:cubicBezTo>
                  <a:cubicBezTo>
                    <a:pt x="29336" y="65788"/>
                    <a:pt x="27903" y="65877"/>
                    <a:pt x="26485" y="65877"/>
                  </a:cubicBezTo>
                  <a:cubicBezTo>
                    <a:pt x="21625" y="65877"/>
                    <a:pt x="16936" y="64833"/>
                    <a:pt x="12478" y="62517"/>
                  </a:cubicBezTo>
                  <a:cubicBezTo>
                    <a:pt x="9693" y="61066"/>
                    <a:pt x="7466" y="58970"/>
                    <a:pt x="5890" y="56232"/>
                  </a:cubicBezTo>
                  <a:cubicBezTo>
                    <a:pt x="3037" y="51283"/>
                    <a:pt x="3958" y="46011"/>
                    <a:pt x="8271" y="42261"/>
                  </a:cubicBezTo>
                  <a:cubicBezTo>
                    <a:pt x="10960" y="39924"/>
                    <a:pt x="14136" y="38497"/>
                    <a:pt x="17428" y="37292"/>
                  </a:cubicBezTo>
                  <a:cubicBezTo>
                    <a:pt x="21365" y="35851"/>
                    <a:pt x="25356" y="34603"/>
                    <a:pt x="29553" y="34126"/>
                  </a:cubicBezTo>
                  <a:cubicBezTo>
                    <a:pt x="30680" y="33998"/>
                    <a:pt x="31799" y="33931"/>
                    <a:pt x="32909" y="33931"/>
                  </a:cubicBezTo>
                  <a:close/>
                  <a:moveTo>
                    <a:pt x="44358" y="0"/>
                  </a:moveTo>
                  <a:cubicBezTo>
                    <a:pt x="44127" y="323"/>
                    <a:pt x="43756" y="212"/>
                    <a:pt x="43452" y="270"/>
                  </a:cubicBezTo>
                  <a:cubicBezTo>
                    <a:pt x="36011" y="1692"/>
                    <a:pt x="30532" y="5407"/>
                    <a:pt x="28257" y="13046"/>
                  </a:cubicBezTo>
                  <a:cubicBezTo>
                    <a:pt x="27544" y="12767"/>
                    <a:pt x="26724" y="12511"/>
                    <a:pt x="25862" y="12415"/>
                  </a:cubicBezTo>
                  <a:cubicBezTo>
                    <a:pt x="25420" y="12366"/>
                    <a:pt x="24980" y="12343"/>
                    <a:pt x="24543" y="12343"/>
                  </a:cubicBezTo>
                  <a:cubicBezTo>
                    <a:pt x="19854" y="12343"/>
                    <a:pt x="15506" y="15081"/>
                    <a:pt x="13553" y="19437"/>
                  </a:cubicBezTo>
                  <a:cubicBezTo>
                    <a:pt x="13372" y="19832"/>
                    <a:pt x="13203" y="19983"/>
                    <a:pt x="12935" y="19983"/>
                  </a:cubicBezTo>
                  <a:cubicBezTo>
                    <a:pt x="12817" y="19983"/>
                    <a:pt x="12681" y="19954"/>
                    <a:pt x="12517" y="19904"/>
                  </a:cubicBezTo>
                  <a:cubicBezTo>
                    <a:pt x="11981" y="19745"/>
                    <a:pt x="11432" y="19668"/>
                    <a:pt x="10875" y="19668"/>
                  </a:cubicBezTo>
                  <a:cubicBezTo>
                    <a:pt x="10620" y="19668"/>
                    <a:pt x="10364" y="19684"/>
                    <a:pt x="10107" y="19716"/>
                  </a:cubicBezTo>
                  <a:cubicBezTo>
                    <a:pt x="6791" y="20116"/>
                    <a:pt x="4232" y="21779"/>
                    <a:pt x="2372" y="24487"/>
                  </a:cubicBezTo>
                  <a:cubicBezTo>
                    <a:pt x="1" y="27938"/>
                    <a:pt x="468" y="32097"/>
                    <a:pt x="3437" y="34724"/>
                  </a:cubicBezTo>
                  <a:cubicBezTo>
                    <a:pt x="4970" y="36073"/>
                    <a:pt x="6777" y="36835"/>
                    <a:pt x="8791" y="37100"/>
                  </a:cubicBezTo>
                  <a:cubicBezTo>
                    <a:pt x="9351" y="37172"/>
                    <a:pt x="9702" y="37283"/>
                    <a:pt x="9654" y="37982"/>
                  </a:cubicBezTo>
                  <a:cubicBezTo>
                    <a:pt x="9625" y="38372"/>
                    <a:pt x="9770" y="38835"/>
                    <a:pt x="9982" y="39172"/>
                  </a:cubicBezTo>
                  <a:cubicBezTo>
                    <a:pt x="10295" y="39673"/>
                    <a:pt x="10102" y="39856"/>
                    <a:pt x="9693" y="40116"/>
                  </a:cubicBezTo>
                  <a:cubicBezTo>
                    <a:pt x="8579" y="40820"/>
                    <a:pt x="7563" y="41659"/>
                    <a:pt x="6666" y="42627"/>
                  </a:cubicBezTo>
                  <a:cubicBezTo>
                    <a:pt x="4107" y="45389"/>
                    <a:pt x="2849" y="48608"/>
                    <a:pt x="3538" y="52372"/>
                  </a:cubicBezTo>
                  <a:cubicBezTo>
                    <a:pt x="4411" y="57114"/>
                    <a:pt x="7273" y="60522"/>
                    <a:pt x="11326" y="62864"/>
                  </a:cubicBezTo>
                  <a:cubicBezTo>
                    <a:pt x="16094" y="65620"/>
                    <a:pt x="21172" y="66786"/>
                    <a:pt x="26433" y="66786"/>
                  </a:cubicBezTo>
                  <a:cubicBezTo>
                    <a:pt x="28348" y="66786"/>
                    <a:pt x="30286" y="66631"/>
                    <a:pt x="32243" y="66343"/>
                  </a:cubicBezTo>
                  <a:cubicBezTo>
                    <a:pt x="36262" y="65755"/>
                    <a:pt x="40031" y="64416"/>
                    <a:pt x="43472" y="62218"/>
                  </a:cubicBezTo>
                  <a:cubicBezTo>
                    <a:pt x="43619" y="62123"/>
                    <a:pt x="43744" y="62036"/>
                    <a:pt x="43890" y="62036"/>
                  </a:cubicBezTo>
                  <a:cubicBezTo>
                    <a:pt x="43982" y="62036"/>
                    <a:pt x="44083" y="62071"/>
                    <a:pt x="44204" y="62160"/>
                  </a:cubicBezTo>
                  <a:cubicBezTo>
                    <a:pt x="46016" y="63495"/>
                    <a:pt x="48132" y="64021"/>
                    <a:pt x="50315" y="64228"/>
                  </a:cubicBezTo>
                  <a:cubicBezTo>
                    <a:pt x="51393" y="64329"/>
                    <a:pt x="52464" y="64379"/>
                    <a:pt x="53528" y="64379"/>
                  </a:cubicBezTo>
                  <a:cubicBezTo>
                    <a:pt x="57891" y="64379"/>
                    <a:pt x="62140" y="63533"/>
                    <a:pt x="66243" y="61871"/>
                  </a:cubicBezTo>
                  <a:cubicBezTo>
                    <a:pt x="70412" y="60179"/>
                    <a:pt x="74012" y="57770"/>
                    <a:pt x="75713" y="53317"/>
                  </a:cubicBezTo>
                  <a:cubicBezTo>
                    <a:pt x="75802" y="53084"/>
                    <a:pt x="75910" y="53019"/>
                    <a:pt x="76055" y="53019"/>
                  </a:cubicBezTo>
                  <a:cubicBezTo>
                    <a:pt x="76124" y="53019"/>
                    <a:pt x="76200" y="53033"/>
                    <a:pt x="76287" y="53052"/>
                  </a:cubicBezTo>
                  <a:cubicBezTo>
                    <a:pt x="76991" y="53207"/>
                    <a:pt x="77686" y="53278"/>
                    <a:pt x="78375" y="53278"/>
                  </a:cubicBezTo>
                  <a:cubicBezTo>
                    <a:pt x="79930" y="53278"/>
                    <a:pt x="81447" y="52916"/>
                    <a:pt x="82937" y="52348"/>
                  </a:cubicBezTo>
                  <a:cubicBezTo>
                    <a:pt x="87632" y="50560"/>
                    <a:pt x="90889" y="47476"/>
                    <a:pt x="91853" y="42357"/>
                  </a:cubicBezTo>
                  <a:cubicBezTo>
                    <a:pt x="91877" y="42242"/>
                    <a:pt x="91902" y="42141"/>
                    <a:pt x="92027" y="42107"/>
                  </a:cubicBezTo>
                  <a:lnTo>
                    <a:pt x="92027" y="38251"/>
                  </a:lnTo>
                  <a:cubicBezTo>
                    <a:pt x="91805" y="38179"/>
                    <a:pt x="91882" y="37982"/>
                    <a:pt x="91858" y="37832"/>
                  </a:cubicBezTo>
                  <a:cubicBezTo>
                    <a:pt x="90740" y="31307"/>
                    <a:pt x="85988" y="26362"/>
                    <a:pt x="79728" y="25254"/>
                  </a:cubicBezTo>
                  <a:cubicBezTo>
                    <a:pt x="79101" y="25143"/>
                    <a:pt x="78884" y="24998"/>
                    <a:pt x="78913" y="24304"/>
                  </a:cubicBezTo>
                  <a:cubicBezTo>
                    <a:pt x="79048" y="21176"/>
                    <a:pt x="77824" y="18588"/>
                    <a:pt x="75487" y="16550"/>
                  </a:cubicBezTo>
                  <a:cubicBezTo>
                    <a:pt x="73081" y="14456"/>
                    <a:pt x="70292" y="13567"/>
                    <a:pt x="67252" y="13567"/>
                  </a:cubicBezTo>
                  <a:cubicBezTo>
                    <a:pt x="66730" y="13567"/>
                    <a:pt x="66201" y="13593"/>
                    <a:pt x="65665" y="13644"/>
                  </a:cubicBezTo>
                  <a:cubicBezTo>
                    <a:pt x="65582" y="13651"/>
                    <a:pt x="65509" y="13656"/>
                    <a:pt x="65445" y="13656"/>
                  </a:cubicBezTo>
                  <a:cubicBezTo>
                    <a:pt x="65110" y="13656"/>
                    <a:pt x="65024" y="13532"/>
                    <a:pt x="64971" y="13094"/>
                  </a:cubicBezTo>
                  <a:cubicBezTo>
                    <a:pt x="64335" y="7914"/>
                    <a:pt x="61617" y="4222"/>
                    <a:pt x="56898" y="2000"/>
                  </a:cubicBezTo>
                  <a:cubicBezTo>
                    <a:pt x="55660" y="1417"/>
                    <a:pt x="54373" y="959"/>
                    <a:pt x="53038" y="665"/>
                  </a:cubicBezTo>
                  <a:cubicBezTo>
                    <a:pt x="51939" y="424"/>
                    <a:pt x="50836" y="222"/>
                    <a:pt x="49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2213925" y="1022225"/>
              <a:ext cx="2311800" cy="1573475"/>
            </a:xfrm>
            <a:custGeom>
              <a:avLst/>
              <a:gdLst/>
              <a:ahLst/>
              <a:cxnLst/>
              <a:rect l="l" t="t" r="r" b="b"/>
              <a:pathLst>
                <a:path w="92472" h="62939" extrusionOk="0">
                  <a:moveTo>
                    <a:pt x="38350" y="5500"/>
                  </a:moveTo>
                  <a:cubicBezTo>
                    <a:pt x="38592" y="5500"/>
                    <a:pt x="38561" y="5759"/>
                    <a:pt x="38614" y="5947"/>
                  </a:cubicBezTo>
                  <a:cubicBezTo>
                    <a:pt x="38691" y="6248"/>
                    <a:pt x="38740" y="6542"/>
                    <a:pt x="39067" y="6542"/>
                  </a:cubicBezTo>
                  <a:cubicBezTo>
                    <a:pt x="39149" y="6542"/>
                    <a:pt x="39249" y="6524"/>
                    <a:pt x="39370" y="6482"/>
                  </a:cubicBezTo>
                  <a:cubicBezTo>
                    <a:pt x="40429" y="6123"/>
                    <a:pt x="41379" y="5941"/>
                    <a:pt x="42227" y="5941"/>
                  </a:cubicBezTo>
                  <a:cubicBezTo>
                    <a:pt x="44666" y="5941"/>
                    <a:pt x="46260" y="7448"/>
                    <a:pt x="47168" y="10574"/>
                  </a:cubicBezTo>
                  <a:cubicBezTo>
                    <a:pt x="47901" y="9244"/>
                    <a:pt x="48845" y="8236"/>
                    <a:pt x="50238" y="7764"/>
                  </a:cubicBezTo>
                  <a:cubicBezTo>
                    <a:pt x="50852" y="7557"/>
                    <a:pt x="51464" y="7444"/>
                    <a:pt x="52070" y="7444"/>
                  </a:cubicBezTo>
                  <a:cubicBezTo>
                    <a:pt x="52848" y="7444"/>
                    <a:pt x="53615" y="7631"/>
                    <a:pt x="54363" y="8048"/>
                  </a:cubicBezTo>
                  <a:cubicBezTo>
                    <a:pt x="54971" y="8299"/>
                    <a:pt x="55491" y="8665"/>
                    <a:pt x="55872" y="9210"/>
                  </a:cubicBezTo>
                  <a:cubicBezTo>
                    <a:pt x="56093" y="9475"/>
                    <a:pt x="56327" y="9569"/>
                    <a:pt x="56569" y="9569"/>
                  </a:cubicBezTo>
                  <a:cubicBezTo>
                    <a:pt x="56833" y="9569"/>
                    <a:pt x="57106" y="9456"/>
                    <a:pt x="57380" y="9330"/>
                  </a:cubicBezTo>
                  <a:cubicBezTo>
                    <a:pt x="57482" y="9281"/>
                    <a:pt x="57593" y="9201"/>
                    <a:pt x="57694" y="9201"/>
                  </a:cubicBezTo>
                  <a:cubicBezTo>
                    <a:pt x="57760" y="9201"/>
                    <a:pt x="57822" y="9236"/>
                    <a:pt x="57872" y="9340"/>
                  </a:cubicBezTo>
                  <a:cubicBezTo>
                    <a:pt x="57983" y="9567"/>
                    <a:pt x="57756" y="9682"/>
                    <a:pt x="57597" y="9788"/>
                  </a:cubicBezTo>
                  <a:cubicBezTo>
                    <a:pt x="57457" y="9875"/>
                    <a:pt x="57298" y="9938"/>
                    <a:pt x="57149" y="10015"/>
                  </a:cubicBezTo>
                  <a:cubicBezTo>
                    <a:pt x="56966" y="10106"/>
                    <a:pt x="56575" y="9976"/>
                    <a:pt x="56730" y="10424"/>
                  </a:cubicBezTo>
                  <a:cubicBezTo>
                    <a:pt x="56823" y="10700"/>
                    <a:pt x="56960" y="10900"/>
                    <a:pt x="57227" y="10900"/>
                  </a:cubicBezTo>
                  <a:cubicBezTo>
                    <a:pt x="57278" y="10900"/>
                    <a:pt x="57334" y="10893"/>
                    <a:pt x="57395" y="10877"/>
                  </a:cubicBezTo>
                  <a:cubicBezTo>
                    <a:pt x="57612" y="10824"/>
                    <a:pt x="57819" y="10747"/>
                    <a:pt x="58021" y="10656"/>
                  </a:cubicBezTo>
                  <a:cubicBezTo>
                    <a:pt x="58130" y="10607"/>
                    <a:pt x="58247" y="10542"/>
                    <a:pt x="58350" y="10542"/>
                  </a:cubicBezTo>
                  <a:cubicBezTo>
                    <a:pt x="58421" y="10542"/>
                    <a:pt x="58486" y="10572"/>
                    <a:pt x="58537" y="10661"/>
                  </a:cubicBezTo>
                  <a:cubicBezTo>
                    <a:pt x="58686" y="10906"/>
                    <a:pt x="58489" y="11085"/>
                    <a:pt x="58286" y="11196"/>
                  </a:cubicBezTo>
                  <a:cubicBezTo>
                    <a:pt x="58121" y="11285"/>
                    <a:pt x="57933" y="11398"/>
                    <a:pt x="57757" y="11398"/>
                  </a:cubicBezTo>
                  <a:cubicBezTo>
                    <a:pt x="57754" y="11398"/>
                    <a:pt x="57750" y="11398"/>
                    <a:pt x="57747" y="11398"/>
                  </a:cubicBezTo>
                  <a:cubicBezTo>
                    <a:pt x="57736" y="11398"/>
                    <a:pt x="57725" y="11398"/>
                    <a:pt x="57715" y="11398"/>
                  </a:cubicBezTo>
                  <a:cubicBezTo>
                    <a:pt x="57046" y="11398"/>
                    <a:pt x="57150" y="11857"/>
                    <a:pt x="57245" y="12241"/>
                  </a:cubicBezTo>
                  <a:cubicBezTo>
                    <a:pt x="57312" y="12506"/>
                    <a:pt x="57437" y="12583"/>
                    <a:pt x="57587" y="12583"/>
                  </a:cubicBezTo>
                  <a:cubicBezTo>
                    <a:pt x="57753" y="12583"/>
                    <a:pt x="57948" y="12489"/>
                    <a:pt x="58122" y="12453"/>
                  </a:cubicBezTo>
                  <a:cubicBezTo>
                    <a:pt x="58336" y="12411"/>
                    <a:pt x="58580" y="12110"/>
                    <a:pt x="58788" y="12110"/>
                  </a:cubicBezTo>
                  <a:cubicBezTo>
                    <a:pt x="58889" y="12110"/>
                    <a:pt x="58981" y="12182"/>
                    <a:pt x="59057" y="12391"/>
                  </a:cubicBezTo>
                  <a:cubicBezTo>
                    <a:pt x="59227" y="12862"/>
                    <a:pt x="58654" y="13186"/>
                    <a:pt x="58308" y="13186"/>
                  </a:cubicBezTo>
                  <a:cubicBezTo>
                    <a:pt x="58301" y="13186"/>
                    <a:pt x="58294" y="13186"/>
                    <a:pt x="58286" y="13186"/>
                  </a:cubicBezTo>
                  <a:cubicBezTo>
                    <a:pt x="58255" y="13185"/>
                    <a:pt x="58224" y="13184"/>
                    <a:pt x="58195" y="13184"/>
                  </a:cubicBezTo>
                  <a:cubicBezTo>
                    <a:pt x="57281" y="13184"/>
                    <a:pt x="57160" y="13820"/>
                    <a:pt x="56918" y="14506"/>
                  </a:cubicBezTo>
                  <a:cubicBezTo>
                    <a:pt x="56167" y="16652"/>
                    <a:pt x="54221" y="17952"/>
                    <a:pt x="51928" y="17952"/>
                  </a:cubicBezTo>
                  <a:cubicBezTo>
                    <a:pt x="51749" y="17952"/>
                    <a:pt x="51568" y="17944"/>
                    <a:pt x="51385" y="17928"/>
                  </a:cubicBezTo>
                  <a:cubicBezTo>
                    <a:pt x="49033" y="17716"/>
                    <a:pt x="47216" y="15909"/>
                    <a:pt x="46773" y="13330"/>
                  </a:cubicBezTo>
                  <a:cubicBezTo>
                    <a:pt x="46517" y="13408"/>
                    <a:pt x="46493" y="13663"/>
                    <a:pt x="46382" y="13841"/>
                  </a:cubicBezTo>
                  <a:cubicBezTo>
                    <a:pt x="45379" y="15478"/>
                    <a:pt x="43690" y="16403"/>
                    <a:pt x="41873" y="16403"/>
                  </a:cubicBezTo>
                  <a:cubicBezTo>
                    <a:pt x="41325" y="16403"/>
                    <a:pt x="40765" y="16319"/>
                    <a:pt x="40209" y="16145"/>
                  </a:cubicBezTo>
                  <a:cubicBezTo>
                    <a:pt x="37857" y="15412"/>
                    <a:pt x="36397" y="13350"/>
                    <a:pt x="36570" y="10868"/>
                  </a:cubicBezTo>
                  <a:cubicBezTo>
                    <a:pt x="36617" y="10186"/>
                    <a:pt x="36623" y="9730"/>
                    <a:pt x="35823" y="9730"/>
                  </a:cubicBezTo>
                  <a:cubicBezTo>
                    <a:pt x="35803" y="9730"/>
                    <a:pt x="35782" y="9730"/>
                    <a:pt x="35761" y="9730"/>
                  </a:cubicBezTo>
                  <a:cubicBezTo>
                    <a:pt x="35757" y="9731"/>
                    <a:pt x="35754" y="9731"/>
                    <a:pt x="35751" y="9731"/>
                  </a:cubicBezTo>
                  <a:cubicBezTo>
                    <a:pt x="35604" y="9731"/>
                    <a:pt x="35444" y="9623"/>
                    <a:pt x="35308" y="9538"/>
                  </a:cubicBezTo>
                  <a:cubicBezTo>
                    <a:pt x="35134" y="9432"/>
                    <a:pt x="34985" y="9277"/>
                    <a:pt x="35134" y="9061"/>
                  </a:cubicBezTo>
                  <a:cubicBezTo>
                    <a:pt x="35200" y="8964"/>
                    <a:pt x="35283" y="8917"/>
                    <a:pt x="35380" y="8917"/>
                  </a:cubicBezTo>
                  <a:cubicBezTo>
                    <a:pt x="35439" y="8917"/>
                    <a:pt x="35504" y="8934"/>
                    <a:pt x="35573" y="8969"/>
                  </a:cubicBezTo>
                  <a:cubicBezTo>
                    <a:pt x="35847" y="9109"/>
                    <a:pt x="36146" y="9167"/>
                    <a:pt x="36455" y="9215"/>
                  </a:cubicBezTo>
                  <a:cubicBezTo>
                    <a:pt x="36501" y="9222"/>
                    <a:pt x="36544" y="9226"/>
                    <a:pt x="36584" y="9226"/>
                  </a:cubicBezTo>
                  <a:cubicBezTo>
                    <a:pt x="36987" y="9226"/>
                    <a:pt x="37052" y="8869"/>
                    <a:pt x="37202" y="8593"/>
                  </a:cubicBezTo>
                  <a:cubicBezTo>
                    <a:pt x="37418" y="8193"/>
                    <a:pt x="36999" y="8241"/>
                    <a:pt x="36840" y="8106"/>
                  </a:cubicBezTo>
                  <a:cubicBezTo>
                    <a:pt x="36734" y="8015"/>
                    <a:pt x="36594" y="7957"/>
                    <a:pt x="36512" y="7846"/>
                  </a:cubicBezTo>
                  <a:cubicBezTo>
                    <a:pt x="36310" y="7576"/>
                    <a:pt x="35857" y="7268"/>
                    <a:pt x="36204" y="6940"/>
                  </a:cubicBezTo>
                  <a:cubicBezTo>
                    <a:pt x="36296" y="6854"/>
                    <a:pt x="36373" y="6819"/>
                    <a:pt x="36439" y="6819"/>
                  </a:cubicBezTo>
                  <a:cubicBezTo>
                    <a:pt x="36658" y="6819"/>
                    <a:pt x="36764" y="7197"/>
                    <a:pt x="36927" y="7345"/>
                  </a:cubicBezTo>
                  <a:cubicBezTo>
                    <a:pt x="37122" y="7520"/>
                    <a:pt x="37329" y="7719"/>
                    <a:pt x="37558" y="7719"/>
                  </a:cubicBezTo>
                  <a:cubicBezTo>
                    <a:pt x="37657" y="7719"/>
                    <a:pt x="37759" y="7682"/>
                    <a:pt x="37867" y="7591"/>
                  </a:cubicBezTo>
                  <a:cubicBezTo>
                    <a:pt x="38156" y="7345"/>
                    <a:pt x="38691" y="7089"/>
                    <a:pt x="38204" y="6535"/>
                  </a:cubicBezTo>
                  <a:cubicBezTo>
                    <a:pt x="38108" y="6424"/>
                    <a:pt x="38079" y="6227"/>
                    <a:pt x="38069" y="6068"/>
                  </a:cubicBezTo>
                  <a:cubicBezTo>
                    <a:pt x="38059" y="5860"/>
                    <a:pt x="37958" y="5571"/>
                    <a:pt x="38267" y="5509"/>
                  </a:cubicBezTo>
                  <a:cubicBezTo>
                    <a:pt x="38298" y="5503"/>
                    <a:pt x="38325" y="5500"/>
                    <a:pt x="38350" y="5500"/>
                  </a:cubicBezTo>
                  <a:close/>
                  <a:moveTo>
                    <a:pt x="46592" y="0"/>
                  </a:moveTo>
                  <a:cubicBezTo>
                    <a:pt x="43321" y="0"/>
                    <a:pt x="40048" y="796"/>
                    <a:pt x="36826" y="2434"/>
                  </a:cubicBezTo>
                  <a:cubicBezTo>
                    <a:pt x="32103" y="4834"/>
                    <a:pt x="28556" y="8381"/>
                    <a:pt x="28503" y="14232"/>
                  </a:cubicBezTo>
                  <a:cubicBezTo>
                    <a:pt x="28503" y="14482"/>
                    <a:pt x="28410" y="14695"/>
                    <a:pt x="28162" y="14695"/>
                  </a:cubicBezTo>
                  <a:cubicBezTo>
                    <a:pt x="28157" y="14695"/>
                    <a:pt x="28152" y="14695"/>
                    <a:pt x="28146" y="14694"/>
                  </a:cubicBezTo>
                  <a:cubicBezTo>
                    <a:pt x="27804" y="14685"/>
                    <a:pt x="27756" y="14371"/>
                    <a:pt x="27809" y="14131"/>
                  </a:cubicBezTo>
                  <a:cubicBezTo>
                    <a:pt x="28050" y="13056"/>
                    <a:pt x="27370" y="12786"/>
                    <a:pt x="26546" y="12632"/>
                  </a:cubicBezTo>
                  <a:cubicBezTo>
                    <a:pt x="26078" y="12545"/>
                    <a:pt x="25611" y="12429"/>
                    <a:pt x="25143" y="12396"/>
                  </a:cubicBezTo>
                  <a:cubicBezTo>
                    <a:pt x="24881" y="12376"/>
                    <a:pt x="24619" y="12366"/>
                    <a:pt x="24357" y="12366"/>
                  </a:cubicBezTo>
                  <a:cubicBezTo>
                    <a:pt x="19252" y="12366"/>
                    <a:pt x="14522" y="16026"/>
                    <a:pt x="13297" y="21046"/>
                  </a:cubicBezTo>
                  <a:cubicBezTo>
                    <a:pt x="13206" y="21422"/>
                    <a:pt x="13153" y="21813"/>
                    <a:pt x="13085" y="22198"/>
                  </a:cubicBezTo>
                  <a:cubicBezTo>
                    <a:pt x="13030" y="22484"/>
                    <a:pt x="12884" y="22660"/>
                    <a:pt x="12614" y="22660"/>
                  </a:cubicBezTo>
                  <a:cubicBezTo>
                    <a:pt x="12579" y="22660"/>
                    <a:pt x="12542" y="22657"/>
                    <a:pt x="12502" y="22651"/>
                  </a:cubicBezTo>
                  <a:cubicBezTo>
                    <a:pt x="12199" y="22603"/>
                    <a:pt x="12112" y="22362"/>
                    <a:pt x="12117" y="22092"/>
                  </a:cubicBezTo>
                  <a:cubicBezTo>
                    <a:pt x="12122" y="21894"/>
                    <a:pt x="12165" y="21702"/>
                    <a:pt x="12194" y="21509"/>
                  </a:cubicBezTo>
                  <a:cubicBezTo>
                    <a:pt x="12449" y="19813"/>
                    <a:pt x="12382" y="19726"/>
                    <a:pt x="10613" y="19639"/>
                  </a:cubicBezTo>
                  <a:cubicBezTo>
                    <a:pt x="10521" y="19634"/>
                    <a:pt x="10429" y="19632"/>
                    <a:pt x="10337" y="19632"/>
                  </a:cubicBezTo>
                  <a:cubicBezTo>
                    <a:pt x="10066" y="19632"/>
                    <a:pt x="9794" y="19652"/>
                    <a:pt x="9524" y="19692"/>
                  </a:cubicBezTo>
                  <a:cubicBezTo>
                    <a:pt x="6464" y="20135"/>
                    <a:pt x="4117" y="21731"/>
                    <a:pt x="2439" y="24280"/>
                  </a:cubicBezTo>
                  <a:cubicBezTo>
                    <a:pt x="1" y="27986"/>
                    <a:pt x="1172" y="32309"/>
                    <a:pt x="5090" y="34391"/>
                  </a:cubicBezTo>
                  <a:cubicBezTo>
                    <a:pt x="6844" y="35321"/>
                    <a:pt x="8729" y="35610"/>
                    <a:pt x="10671" y="35692"/>
                  </a:cubicBezTo>
                  <a:cubicBezTo>
                    <a:pt x="10709" y="35694"/>
                    <a:pt x="10749" y="35694"/>
                    <a:pt x="10789" y="35694"/>
                  </a:cubicBezTo>
                  <a:cubicBezTo>
                    <a:pt x="10810" y="35694"/>
                    <a:pt x="10831" y="35694"/>
                    <a:pt x="10851" y="35694"/>
                  </a:cubicBezTo>
                  <a:cubicBezTo>
                    <a:pt x="11133" y="35694"/>
                    <a:pt x="11421" y="35708"/>
                    <a:pt x="11437" y="36112"/>
                  </a:cubicBezTo>
                  <a:cubicBezTo>
                    <a:pt x="11452" y="36675"/>
                    <a:pt x="10975" y="36526"/>
                    <a:pt x="10637" y="36584"/>
                  </a:cubicBezTo>
                  <a:cubicBezTo>
                    <a:pt x="10615" y="36588"/>
                    <a:pt x="10591" y="36589"/>
                    <a:pt x="10566" y="36589"/>
                  </a:cubicBezTo>
                  <a:cubicBezTo>
                    <a:pt x="10441" y="36589"/>
                    <a:pt x="10294" y="36548"/>
                    <a:pt x="10169" y="36548"/>
                  </a:cubicBezTo>
                  <a:cubicBezTo>
                    <a:pt x="10046" y="36548"/>
                    <a:pt x="9944" y="36589"/>
                    <a:pt x="9909" y="36753"/>
                  </a:cubicBezTo>
                  <a:cubicBezTo>
                    <a:pt x="9779" y="37350"/>
                    <a:pt x="10006" y="37943"/>
                    <a:pt x="10382" y="38391"/>
                  </a:cubicBezTo>
                  <a:cubicBezTo>
                    <a:pt x="10453" y="38476"/>
                    <a:pt x="10524" y="38509"/>
                    <a:pt x="10596" y="38509"/>
                  </a:cubicBezTo>
                  <a:cubicBezTo>
                    <a:pt x="10804" y="38509"/>
                    <a:pt x="11011" y="38229"/>
                    <a:pt x="11215" y="38150"/>
                  </a:cubicBezTo>
                  <a:cubicBezTo>
                    <a:pt x="11630" y="37986"/>
                    <a:pt x="12011" y="37745"/>
                    <a:pt x="12416" y="37557"/>
                  </a:cubicBezTo>
                  <a:cubicBezTo>
                    <a:pt x="15905" y="35909"/>
                    <a:pt x="19572" y="34748"/>
                    <a:pt x="23283" y="33721"/>
                  </a:cubicBezTo>
                  <a:cubicBezTo>
                    <a:pt x="24112" y="33490"/>
                    <a:pt x="24131" y="33471"/>
                    <a:pt x="23539" y="32830"/>
                  </a:cubicBezTo>
                  <a:cubicBezTo>
                    <a:pt x="23216" y="32483"/>
                    <a:pt x="22854" y="32169"/>
                    <a:pt x="22531" y="31822"/>
                  </a:cubicBezTo>
                  <a:cubicBezTo>
                    <a:pt x="21722" y="30955"/>
                    <a:pt x="21775" y="30237"/>
                    <a:pt x="22681" y="29466"/>
                  </a:cubicBezTo>
                  <a:cubicBezTo>
                    <a:pt x="23129" y="29080"/>
                    <a:pt x="23630" y="28743"/>
                    <a:pt x="24189" y="28584"/>
                  </a:cubicBezTo>
                  <a:cubicBezTo>
                    <a:pt x="26589" y="27904"/>
                    <a:pt x="28527" y="26449"/>
                    <a:pt x="30454" y="24964"/>
                  </a:cubicBezTo>
                  <a:cubicBezTo>
                    <a:pt x="32054" y="23735"/>
                    <a:pt x="33756" y="22680"/>
                    <a:pt x="35688" y="22029"/>
                  </a:cubicBezTo>
                  <a:cubicBezTo>
                    <a:pt x="36589" y="21727"/>
                    <a:pt x="37537" y="21570"/>
                    <a:pt x="38477" y="21570"/>
                  </a:cubicBezTo>
                  <a:cubicBezTo>
                    <a:pt x="40682" y="21570"/>
                    <a:pt x="42844" y="22434"/>
                    <a:pt x="44243" y="24309"/>
                  </a:cubicBezTo>
                  <a:cubicBezTo>
                    <a:pt x="44853" y="25127"/>
                    <a:pt x="45408" y="25479"/>
                    <a:pt x="46122" y="25479"/>
                  </a:cubicBezTo>
                  <a:cubicBezTo>
                    <a:pt x="46535" y="25479"/>
                    <a:pt x="47001" y="25361"/>
                    <a:pt x="47563" y="25148"/>
                  </a:cubicBezTo>
                  <a:cubicBezTo>
                    <a:pt x="48580" y="24762"/>
                    <a:pt x="49554" y="24261"/>
                    <a:pt x="50580" y="23919"/>
                  </a:cubicBezTo>
                  <a:cubicBezTo>
                    <a:pt x="51390" y="23649"/>
                    <a:pt x="52146" y="23514"/>
                    <a:pt x="52854" y="23514"/>
                  </a:cubicBezTo>
                  <a:cubicBezTo>
                    <a:pt x="54652" y="23514"/>
                    <a:pt x="56140" y="24386"/>
                    <a:pt x="57409" y="26136"/>
                  </a:cubicBezTo>
                  <a:cubicBezTo>
                    <a:pt x="58069" y="27042"/>
                    <a:pt x="58585" y="28030"/>
                    <a:pt x="59053" y="29046"/>
                  </a:cubicBezTo>
                  <a:cubicBezTo>
                    <a:pt x="59559" y="30131"/>
                    <a:pt x="60041" y="31230"/>
                    <a:pt x="60556" y="32309"/>
                  </a:cubicBezTo>
                  <a:cubicBezTo>
                    <a:pt x="61404" y="34078"/>
                    <a:pt x="62624" y="35475"/>
                    <a:pt x="64503" y="36222"/>
                  </a:cubicBezTo>
                  <a:cubicBezTo>
                    <a:pt x="64913" y="36386"/>
                    <a:pt x="65298" y="36632"/>
                    <a:pt x="65665" y="36883"/>
                  </a:cubicBezTo>
                  <a:cubicBezTo>
                    <a:pt x="67062" y="37837"/>
                    <a:pt x="67014" y="38839"/>
                    <a:pt x="65535" y="39683"/>
                  </a:cubicBezTo>
                  <a:cubicBezTo>
                    <a:pt x="65414" y="39750"/>
                    <a:pt x="65294" y="39837"/>
                    <a:pt x="65164" y="39880"/>
                  </a:cubicBezTo>
                  <a:cubicBezTo>
                    <a:pt x="63115" y="40579"/>
                    <a:pt x="61559" y="41957"/>
                    <a:pt x="60108" y="43500"/>
                  </a:cubicBezTo>
                  <a:cubicBezTo>
                    <a:pt x="58816" y="44878"/>
                    <a:pt x="57255" y="45823"/>
                    <a:pt x="55395" y="46218"/>
                  </a:cubicBezTo>
                  <a:cubicBezTo>
                    <a:pt x="55004" y="46300"/>
                    <a:pt x="54763" y="46459"/>
                    <a:pt x="54580" y="46825"/>
                  </a:cubicBezTo>
                  <a:cubicBezTo>
                    <a:pt x="51905" y="52078"/>
                    <a:pt x="48922" y="57105"/>
                    <a:pt x="44045" y="60763"/>
                  </a:cubicBezTo>
                  <a:cubicBezTo>
                    <a:pt x="45202" y="61596"/>
                    <a:pt x="46445" y="62073"/>
                    <a:pt x="47746" y="62372"/>
                  </a:cubicBezTo>
                  <a:cubicBezTo>
                    <a:pt x="49476" y="62771"/>
                    <a:pt x="51209" y="62939"/>
                    <a:pt x="52942" y="62939"/>
                  </a:cubicBezTo>
                  <a:cubicBezTo>
                    <a:pt x="54960" y="62939"/>
                    <a:pt x="56978" y="62711"/>
                    <a:pt x="58990" y="62353"/>
                  </a:cubicBezTo>
                  <a:cubicBezTo>
                    <a:pt x="63067" y="61635"/>
                    <a:pt x="66942" y="60348"/>
                    <a:pt x="70320" y="57847"/>
                  </a:cubicBezTo>
                  <a:cubicBezTo>
                    <a:pt x="72123" y="56512"/>
                    <a:pt x="73568" y="54869"/>
                    <a:pt x="74422" y="52762"/>
                  </a:cubicBezTo>
                  <a:cubicBezTo>
                    <a:pt x="74812" y="51799"/>
                    <a:pt x="75043" y="50796"/>
                    <a:pt x="75154" y="49765"/>
                  </a:cubicBezTo>
                  <a:cubicBezTo>
                    <a:pt x="75178" y="49562"/>
                    <a:pt x="75123" y="49273"/>
                    <a:pt x="75430" y="49273"/>
                  </a:cubicBezTo>
                  <a:cubicBezTo>
                    <a:pt x="75437" y="49273"/>
                    <a:pt x="75445" y="49273"/>
                    <a:pt x="75453" y="49273"/>
                  </a:cubicBezTo>
                  <a:cubicBezTo>
                    <a:pt x="75843" y="49288"/>
                    <a:pt x="75752" y="49606"/>
                    <a:pt x="75732" y="49842"/>
                  </a:cubicBezTo>
                  <a:cubicBezTo>
                    <a:pt x="75708" y="50174"/>
                    <a:pt x="75713" y="50526"/>
                    <a:pt x="75607" y="50835"/>
                  </a:cubicBezTo>
                  <a:cubicBezTo>
                    <a:pt x="75458" y="51302"/>
                    <a:pt x="75564" y="51514"/>
                    <a:pt x="76060" y="51534"/>
                  </a:cubicBezTo>
                  <a:cubicBezTo>
                    <a:pt x="76282" y="51543"/>
                    <a:pt x="76499" y="51620"/>
                    <a:pt x="76720" y="51640"/>
                  </a:cubicBezTo>
                  <a:cubicBezTo>
                    <a:pt x="77124" y="51673"/>
                    <a:pt x="77523" y="51690"/>
                    <a:pt x="77917" y="51690"/>
                  </a:cubicBezTo>
                  <a:cubicBezTo>
                    <a:pt x="86360" y="51690"/>
                    <a:pt x="92472" y="44103"/>
                    <a:pt x="90239" y="35765"/>
                  </a:cubicBezTo>
                  <a:cubicBezTo>
                    <a:pt x="88846" y="30565"/>
                    <a:pt x="85574" y="26950"/>
                    <a:pt x="80282" y="25398"/>
                  </a:cubicBezTo>
                  <a:cubicBezTo>
                    <a:pt x="79787" y="25251"/>
                    <a:pt x="79242" y="25100"/>
                    <a:pt x="78734" y="25100"/>
                  </a:cubicBezTo>
                  <a:cubicBezTo>
                    <a:pt x="78594" y="25100"/>
                    <a:pt x="78457" y="25112"/>
                    <a:pt x="78325" y="25138"/>
                  </a:cubicBezTo>
                  <a:cubicBezTo>
                    <a:pt x="78075" y="25191"/>
                    <a:pt x="77997" y="26068"/>
                    <a:pt x="77814" y="26560"/>
                  </a:cubicBezTo>
                  <a:cubicBezTo>
                    <a:pt x="77725" y="26803"/>
                    <a:pt x="77658" y="27146"/>
                    <a:pt x="77354" y="27146"/>
                  </a:cubicBezTo>
                  <a:cubicBezTo>
                    <a:pt x="77315" y="27146"/>
                    <a:pt x="77273" y="27140"/>
                    <a:pt x="77226" y="27128"/>
                  </a:cubicBezTo>
                  <a:cubicBezTo>
                    <a:pt x="76759" y="27013"/>
                    <a:pt x="76903" y="26651"/>
                    <a:pt x="76990" y="26314"/>
                  </a:cubicBezTo>
                  <a:cubicBezTo>
                    <a:pt x="77516" y="24208"/>
                    <a:pt x="77569" y="22121"/>
                    <a:pt x="76744" y="20063"/>
                  </a:cubicBezTo>
                  <a:cubicBezTo>
                    <a:pt x="75188" y="16188"/>
                    <a:pt x="71106" y="13591"/>
                    <a:pt x="66474" y="13533"/>
                  </a:cubicBezTo>
                  <a:cubicBezTo>
                    <a:pt x="66277" y="13530"/>
                    <a:pt x="66101" y="13528"/>
                    <a:pt x="65942" y="13528"/>
                  </a:cubicBezTo>
                  <a:cubicBezTo>
                    <a:pt x="64552" y="13528"/>
                    <a:pt x="64549" y="13698"/>
                    <a:pt x="64441" y="15359"/>
                  </a:cubicBezTo>
                  <a:cubicBezTo>
                    <a:pt x="64412" y="15753"/>
                    <a:pt x="64557" y="16397"/>
                    <a:pt x="63981" y="16397"/>
                  </a:cubicBezTo>
                  <a:cubicBezTo>
                    <a:pt x="63964" y="16397"/>
                    <a:pt x="63947" y="16397"/>
                    <a:pt x="63930" y="16396"/>
                  </a:cubicBezTo>
                  <a:cubicBezTo>
                    <a:pt x="63241" y="16352"/>
                    <a:pt x="63568" y="15697"/>
                    <a:pt x="63588" y="15311"/>
                  </a:cubicBezTo>
                  <a:cubicBezTo>
                    <a:pt x="63795" y="9783"/>
                    <a:pt x="61992" y="5205"/>
                    <a:pt x="56889" y="2612"/>
                  </a:cubicBezTo>
                  <a:cubicBezTo>
                    <a:pt x="53501" y="889"/>
                    <a:pt x="50048" y="0"/>
                    <a:pt x="465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2275750" y="1853150"/>
              <a:ext cx="1403775" cy="798650"/>
            </a:xfrm>
            <a:custGeom>
              <a:avLst/>
              <a:gdLst/>
              <a:ahLst/>
              <a:cxnLst/>
              <a:rect l="l" t="t" r="r" b="b"/>
              <a:pathLst>
                <a:path w="56151" h="31946" extrusionOk="0">
                  <a:moveTo>
                    <a:pt x="29872" y="0"/>
                  </a:moveTo>
                  <a:cubicBezTo>
                    <a:pt x="28762" y="0"/>
                    <a:pt x="27643" y="67"/>
                    <a:pt x="26516" y="195"/>
                  </a:cubicBezTo>
                  <a:cubicBezTo>
                    <a:pt x="22319" y="672"/>
                    <a:pt x="18328" y="1920"/>
                    <a:pt x="14391" y="3361"/>
                  </a:cubicBezTo>
                  <a:cubicBezTo>
                    <a:pt x="11099" y="4566"/>
                    <a:pt x="7923" y="5993"/>
                    <a:pt x="5234" y="8330"/>
                  </a:cubicBezTo>
                  <a:cubicBezTo>
                    <a:pt x="921" y="12080"/>
                    <a:pt x="0" y="17352"/>
                    <a:pt x="2853" y="22301"/>
                  </a:cubicBezTo>
                  <a:cubicBezTo>
                    <a:pt x="4429" y="25039"/>
                    <a:pt x="6656" y="27135"/>
                    <a:pt x="9441" y="28586"/>
                  </a:cubicBezTo>
                  <a:cubicBezTo>
                    <a:pt x="13899" y="30902"/>
                    <a:pt x="18588" y="31946"/>
                    <a:pt x="23448" y="31946"/>
                  </a:cubicBezTo>
                  <a:cubicBezTo>
                    <a:pt x="24866" y="31946"/>
                    <a:pt x="26299" y="31857"/>
                    <a:pt x="27745" y="31685"/>
                  </a:cubicBezTo>
                  <a:cubicBezTo>
                    <a:pt x="36063" y="30702"/>
                    <a:pt x="42719" y="26976"/>
                    <a:pt x="47375" y="19872"/>
                  </a:cubicBezTo>
                  <a:cubicBezTo>
                    <a:pt x="49799" y="16171"/>
                    <a:pt x="51707" y="12195"/>
                    <a:pt x="53736" y="8277"/>
                  </a:cubicBezTo>
                  <a:cubicBezTo>
                    <a:pt x="54319" y="7164"/>
                    <a:pt x="54859" y="6017"/>
                    <a:pt x="55828" y="5169"/>
                  </a:cubicBezTo>
                  <a:cubicBezTo>
                    <a:pt x="56151" y="4879"/>
                    <a:pt x="56016" y="4730"/>
                    <a:pt x="55770" y="4528"/>
                  </a:cubicBezTo>
                  <a:cubicBezTo>
                    <a:pt x="55052" y="3920"/>
                    <a:pt x="54218" y="3544"/>
                    <a:pt x="53317" y="3299"/>
                  </a:cubicBezTo>
                  <a:cubicBezTo>
                    <a:pt x="52045" y="2956"/>
                    <a:pt x="50761" y="2844"/>
                    <a:pt x="49467" y="2844"/>
                  </a:cubicBezTo>
                  <a:cubicBezTo>
                    <a:pt x="48702" y="2844"/>
                    <a:pt x="47934" y="2884"/>
                    <a:pt x="47163" y="2937"/>
                  </a:cubicBezTo>
                  <a:cubicBezTo>
                    <a:pt x="41533" y="3323"/>
                    <a:pt x="36521" y="5125"/>
                    <a:pt x="32435" y="9140"/>
                  </a:cubicBezTo>
                  <a:cubicBezTo>
                    <a:pt x="32287" y="9281"/>
                    <a:pt x="32132" y="9485"/>
                    <a:pt x="31941" y="9485"/>
                  </a:cubicBezTo>
                  <a:cubicBezTo>
                    <a:pt x="31858" y="9485"/>
                    <a:pt x="31768" y="9446"/>
                    <a:pt x="31668" y="9347"/>
                  </a:cubicBezTo>
                  <a:cubicBezTo>
                    <a:pt x="31369" y="9053"/>
                    <a:pt x="31601" y="8783"/>
                    <a:pt x="31827" y="8561"/>
                  </a:cubicBezTo>
                  <a:cubicBezTo>
                    <a:pt x="32222" y="8166"/>
                    <a:pt x="32618" y="7771"/>
                    <a:pt x="33042" y="7405"/>
                  </a:cubicBezTo>
                  <a:cubicBezTo>
                    <a:pt x="35389" y="5352"/>
                    <a:pt x="38097" y="3944"/>
                    <a:pt x="41235" y="3053"/>
                  </a:cubicBezTo>
                  <a:cubicBezTo>
                    <a:pt x="40907" y="2797"/>
                    <a:pt x="40724" y="2619"/>
                    <a:pt x="40512" y="2504"/>
                  </a:cubicBezTo>
                  <a:cubicBezTo>
                    <a:pt x="40025" y="2234"/>
                    <a:pt x="39533" y="1964"/>
                    <a:pt x="39018" y="1752"/>
                  </a:cubicBezTo>
                  <a:cubicBezTo>
                    <a:pt x="36049" y="532"/>
                    <a:pt x="32994" y="0"/>
                    <a:pt x="298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2777450" y="1580825"/>
              <a:ext cx="1083900" cy="573525"/>
            </a:xfrm>
            <a:custGeom>
              <a:avLst/>
              <a:gdLst/>
              <a:ahLst/>
              <a:cxnLst/>
              <a:rect l="l" t="t" r="r" b="b"/>
              <a:pathLst>
                <a:path w="43356" h="22941" extrusionOk="0">
                  <a:moveTo>
                    <a:pt x="16025" y="1"/>
                  </a:moveTo>
                  <a:cubicBezTo>
                    <a:pt x="15401" y="1"/>
                    <a:pt x="14749" y="83"/>
                    <a:pt x="14073" y="240"/>
                  </a:cubicBezTo>
                  <a:cubicBezTo>
                    <a:pt x="11644" y="804"/>
                    <a:pt x="9653" y="2206"/>
                    <a:pt x="7721" y="3690"/>
                  </a:cubicBezTo>
                  <a:cubicBezTo>
                    <a:pt x="6024" y="4992"/>
                    <a:pt x="4294" y="6196"/>
                    <a:pt x="2207" y="6789"/>
                  </a:cubicBezTo>
                  <a:cubicBezTo>
                    <a:pt x="1610" y="6963"/>
                    <a:pt x="1084" y="7286"/>
                    <a:pt x="593" y="7666"/>
                  </a:cubicBezTo>
                  <a:cubicBezTo>
                    <a:pt x="63" y="8071"/>
                    <a:pt x="0" y="8495"/>
                    <a:pt x="487" y="8992"/>
                  </a:cubicBezTo>
                  <a:cubicBezTo>
                    <a:pt x="1055" y="9565"/>
                    <a:pt x="1701" y="10076"/>
                    <a:pt x="2087" y="10809"/>
                  </a:cubicBezTo>
                  <a:cubicBezTo>
                    <a:pt x="2148" y="10930"/>
                    <a:pt x="2236" y="10994"/>
                    <a:pt x="2351" y="10994"/>
                  </a:cubicBezTo>
                  <a:cubicBezTo>
                    <a:pt x="2373" y="10994"/>
                    <a:pt x="2396" y="10991"/>
                    <a:pt x="2419" y="10987"/>
                  </a:cubicBezTo>
                  <a:cubicBezTo>
                    <a:pt x="3586" y="10770"/>
                    <a:pt x="4752" y="10553"/>
                    <a:pt x="5976" y="10327"/>
                  </a:cubicBezTo>
                  <a:cubicBezTo>
                    <a:pt x="5504" y="9662"/>
                    <a:pt x="4955" y="9345"/>
                    <a:pt x="4252" y="9345"/>
                  </a:cubicBezTo>
                  <a:cubicBezTo>
                    <a:pt x="4144" y="9345"/>
                    <a:pt x="4033" y="9353"/>
                    <a:pt x="3918" y="9368"/>
                  </a:cubicBezTo>
                  <a:cubicBezTo>
                    <a:pt x="3822" y="9380"/>
                    <a:pt x="3707" y="9397"/>
                    <a:pt x="3595" y="9397"/>
                  </a:cubicBezTo>
                  <a:cubicBezTo>
                    <a:pt x="3365" y="9397"/>
                    <a:pt x="3149" y="9324"/>
                    <a:pt x="3142" y="8987"/>
                  </a:cubicBezTo>
                  <a:cubicBezTo>
                    <a:pt x="3135" y="8604"/>
                    <a:pt x="3393" y="8551"/>
                    <a:pt x="3662" y="8551"/>
                  </a:cubicBezTo>
                  <a:cubicBezTo>
                    <a:pt x="3739" y="8551"/>
                    <a:pt x="3817" y="8556"/>
                    <a:pt x="3889" y="8558"/>
                  </a:cubicBezTo>
                  <a:cubicBezTo>
                    <a:pt x="3946" y="8559"/>
                    <a:pt x="4002" y="8560"/>
                    <a:pt x="4059" y="8560"/>
                  </a:cubicBezTo>
                  <a:cubicBezTo>
                    <a:pt x="5228" y="8560"/>
                    <a:pt x="6320" y="8230"/>
                    <a:pt x="7359" y="7719"/>
                  </a:cubicBezTo>
                  <a:cubicBezTo>
                    <a:pt x="8207" y="7300"/>
                    <a:pt x="9046" y="6852"/>
                    <a:pt x="9880" y="6394"/>
                  </a:cubicBezTo>
                  <a:cubicBezTo>
                    <a:pt x="11083" y="5732"/>
                    <a:pt x="12279" y="5406"/>
                    <a:pt x="13469" y="5406"/>
                  </a:cubicBezTo>
                  <a:cubicBezTo>
                    <a:pt x="14748" y="5406"/>
                    <a:pt x="16019" y="5783"/>
                    <a:pt x="17282" y="6524"/>
                  </a:cubicBezTo>
                  <a:cubicBezTo>
                    <a:pt x="17981" y="6934"/>
                    <a:pt x="18670" y="7363"/>
                    <a:pt x="19345" y="7806"/>
                  </a:cubicBezTo>
                  <a:cubicBezTo>
                    <a:pt x="20523" y="8581"/>
                    <a:pt x="21754" y="8996"/>
                    <a:pt x="23058" y="8996"/>
                  </a:cubicBezTo>
                  <a:cubicBezTo>
                    <a:pt x="23643" y="8996"/>
                    <a:pt x="24242" y="8913"/>
                    <a:pt x="24858" y="8741"/>
                  </a:cubicBezTo>
                  <a:cubicBezTo>
                    <a:pt x="25581" y="8539"/>
                    <a:pt x="26328" y="8423"/>
                    <a:pt x="27061" y="8240"/>
                  </a:cubicBezTo>
                  <a:cubicBezTo>
                    <a:pt x="27649" y="8092"/>
                    <a:pt x="28209" y="8019"/>
                    <a:pt x="28743" y="8019"/>
                  </a:cubicBezTo>
                  <a:cubicBezTo>
                    <a:pt x="30542" y="8019"/>
                    <a:pt x="32038" y="8851"/>
                    <a:pt x="33254" y="10471"/>
                  </a:cubicBezTo>
                  <a:cubicBezTo>
                    <a:pt x="34039" y="11522"/>
                    <a:pt x="34801" y="12592"/>
                    <a:pt x="35610" y="13623"/>
                  </a:cubicBezTo>
                  <a:cubicBezTo>
                    <a:pt x="36290" y="14486"/>
                    <a:pt x="37095" y="15213"/>
                    <a:pt x="38174" y="15580"/>
                  </a:cubicBezTo>
                  <a:cubicBezTo>
                    <a:pt x="38439" y="15666"/>
                    <a:pt x="38907" y="15676"/>
                    <a:pt x="38801" y="16095"/>
                  </a:cubicBezTo>
                  <a:cubicBezTo>
                    <a:pt x="38741" y="16324"/>
                    <a:pt x="38610" y="16399"/>
                    <a:pt x="38459" y="16399"/>
                  </a:cubicBezTo>
                  <a:cubicBezTo>
                    <a:pt x="38295" y="16399"/>
                    <a:pt x="38108" y="16310"/>
                    <a:pt x="37962" y="16235"/>
                  </a:cubicBezTo>
                  <a:cubicBezTo>
                    <a:pt x="37770" y="16136"/>
                    <a:pt x="37597" y="16091"/>
                    <a:pt x="37437" y="16091"/>
                  </a:cubicBezTo>
                  <a:cubicBezTo>
                    <a:pt x="37123" y="16091"/>
                    <a:pt x="36855" y="16261"/>
                    <a:pt x="36565" y="16529"/>
                  </a:cubicBezTo>
                  <a:cubicBezTo>
                    <a:pt x="34675" y="18279"/>
                    <a:pt x="34054" y="20727"/>
                    <a:pt x="32815" y="22934"/>
                  </a:cubicBezTo>
                  <a:cubicBezTo>
                    <a:pt x="32976" y="22934"/>
                    <a:pt x="33066" y="22940"/>
                    <a:pt x="33131" y="22940"/>
                  </a:cubicBezTo>
                  <a:cubicBezTo>
                    <a:pt x="33163" y="22940"/>
                    <a:pt x="33189" y="22939"/>
                    <a:pt x="33215" y="22934"/>
                  </a:cubicBezTo>
                  <a:cubicBezTo>
                    <a:pt x="33350" y="22905"/>
                    <a:pt x="33485" y="22857"/>
                    <a:pt x="33620" y="22823"/>
                  </a:cubicBezTo>
                  <a:cubicBezTo>
                    <a:pt x="35191" y="22375"/>
                    <a:pt x="36338" y="21315"/>
                    <a:pt x="37422" y="20177"/>
                  </a:cubicBezTo>
                  <a:cubicBezTo>
                    <a:pt x="38709" y="18828"/>
                    <a:pt x="40083" y="17623"/>
                    <a:pt x="41861" y="16958"/>
                  </a:cubicBezTo>
                  <a:cubicBezTo>
                    <a:pt x="42223" y="16818"/>
                    <a:pt x="42550" y="16587"/>
                    <a:pt x="42883" y="16385"/>
                  </a:cubicBezTo>
                  <a:cubicBezTo>
                    <a:pt x="43355" y="16100"/>
                    <a:pt x="43326" y="15763"/>
                    <a:pt x="42902" y="15478"/>
                  </a:cubicBezTo>
                  <a:cubicBezTo>
                    <a:pt x="42415" y="15156"/>
                    <a:pt x="41914" y="14833"/>
                    <a:pt x="41379" y="14601"/>
                  </a:cubicBezTo>
                  <a:cubicBezTo>
                    <a:pt x="39635" y="13845"/>
                    <a:pt x="38391" y="12572"/>
                    <a:pt x="37509" y="10924"/>
                  </a:cubicBezTo>
                  <a:cubicBezTo>
                    <a:pt x="37090" y="10139"/>
                    <a:pt x="36714" y="9324"/>
                    <a:pt x="36343" y="8514"/>
                  </a:cubicBezTo>
                  <a:cubicBezTo>
                    <a:pt x="35668" y="7040"/>
                    <a:pt x="35051" y="5546"/>
                    <a:pt x="34068" y="4235"/>
                  </a:cubicBezTo>
                  <a:cubicBezTo>
                    <a:pt x="33004" y="2803"/>
                    <a:pt x="31788" y="2088"/>
                    <a:pt x="30315" y="2088"/>
                  </a:cubicBezTo>
                  <a:cubicBezTo>
                    <a:pt x="29721" y="2088"/>
                    <a:pt x="29085" y="2204"/>
                    <a:pt x="28401" y="2437"/>
                  </a:cubicBezTo>
                  <a:cubicBezTo>
                    <a:pt x="27350" y="2799"/>
                    <a:pt x="26357" y="3329"/>
                    <a:pt x="25307" y="3714"/>
                  </a:cubicBezTo>
                  <a:cubicBezTo>
                    <a:pt x="24669" y="3948"/>
                    <a:pt x="24112" y="4070"/>
                    <a:pt x="23606" y="4070"/>
                  </a:cubicBezTo>
                  <a:cubicBezTo>
                    <a:pt x="22588" y="4070"/>
                    <a:pt x="21777" y="3577"/>
                    <a:pt x="20940" y="2505"/>
                  </a:cubicBezTo>
                  <a:cubicBezTo>
                    <a:pt x="19586" y="766"/>
                    <a:pt x="17931" y="1"/>
                    <a:pt x="1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3470100" y="1799650"/>
              <a:ext cx="92450" cy="60925"/>
            </a:xfrm>
            <a:custGeom>
              <a:avLst/>
              <a:gdLst/>
              <a:ahLst/>
              <a:cxnLst/>
              <a:rect l="l" t="t" r="r" b="b"/>
              <a:pathLst>
                <a:path w="3698" h="2437" extrusionOk="0">
                  <a:moveTo>
                    <a:pt x="1221" y="1"/>
                  </a:moveTo>
                  <a:cubicBezTo>
                    <a:pt x="609" y="1"/>
                    <a:pt x="862" y="618"/>
                    <a:pt x="642" y="899"/>
                  </a:cubicBezTo>
                  <a:cubicBezTo>
                    <a:pt x="545" y="1029"/>
                    <a:pt x="516" y="1207"/>
                    <a:pt x="439" y="1357"/>
                  </a:cubicBezTo>
                  <a:cubicBezTo>
                    <a:pt x="1" y="2263"/>
                    <a:pt x="102" y="2431"/>
                    <a:pt x="1350" y="2436"/>
                  </a:cubicBezTo>
                  <a:cubicBezTo>
                    <a:pt x="2068" y="2378"/>
                    <a:pt x="2892" y="2060"/>
                    <a:pt x="3422" y="1193"/>
                  </a:cubicBezTo>
                  <a:cubicBezTo>
                    <a:pt x="3495" y="1072"/>
                    <a:pt x="3697" y="909"/>
                    <a:pt x="3524" y="764"/>
                  </a:cubicBezTo>
                  <a:cubicBezTo>
                    <a:pt x="2883" y="219"/>
                    <a:pt x="2097" y="46"/>
                    <a:pt x="1278" y="2"/>
                  </a:cubicBezTo>
                  <a:cubicBezTo>
                    <a:pt x="1258" y="1"/>
                    <a:pt x="1239" y="1"/>
                    <a:pt x="1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3099450" y="1737575"/>
              <a:ext cx="80900" cy="71750"/>
            </a:xfrm>
            <a:custGeom>
              <a:avLst/>
              <a:gdLst/>
              <a:ahLst/>
              <a:cxnLst/>
              <a:rect l="l" t="t" r="r" b="b"/>
              <a:pathLst>
                <a:path w="3236" h="2870" extrusionOk="0">
                  <a:moveTo>
                    <a:pt x="621" y="0"/>
                  </a:moveTo>
                  <a:cubicBezTo>
                    <a:pt x="24" y="0"/>
                    <a:pt x="0" y="168"/>
                    <a:pt x="306" y="885"/>
                  </a:cubicBezTo>
                  <a:cubicBezTo>
                    <a:pt x="672" y="1734"/>
                    <a:pt x="1241" y="2394"/>
                    <a:pt x="2132" y="2717"/>
                  </a:cubicBezTo>
                  <a:cubicBezTo>
                    <a:pt x="2306" y="2781"/>
                    <a:pt x="2510" y="2869"/>
                    <a:pt x="2698" y="2869"/>
                  </a:cubicBezTo>
                  <a:cubicBezTo>
                    <a:pt x="2809" y="2869"/>
                    <a:pt x="2914" y="2839"/>
                    <a:pt x="3005" y="2755"/>
                  </a:cubicBezTo>
                  <a:cubicBezTo>
                    <a:pt x="3236" y="2538"/>
                    <a:pt x="2947" y="2249"/>
                    <a:pt x="2932" y="1989"/>
                  </a:cubicBezTo>
                  <a:cubicBezTo>
                    <a:pt x="2928" y="1825"/>
                    <a:pt x="2865" y="1661"/>
                    <a:pt x="2850" y="1497"/>
                  </a:cubicBezTo>
                  <a:cubicBezTo>
                    <a:pt x="2730" y="302"/>
                    <a:pt x="2629" y="201"/>
                    <a:pt x="1395" y="52"/>
                  </a:cubicBezTo>
                  <a:cubicBezTo>
                    <a:pt x="1231" y="32"/>
                    <a:pt x="1062" y="23"/>
                    <a:pt x="894" y="8"/>
                  </a:cubicBezTo>
                  <a:cubicBezTo>
                    <a:pt x="792" y="3"/>
                    <a:pt x="701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3245525" y="1793075"/>
              <a:ext cx="76775" cy="74925"/>
            </a:xfrm>
            <a:custGeom>
              <a:avLst/>
              <a:gdLst/>
              <a:ahLst/>
              <a:cxnLst/>
              <a:rect l="l" t="t" r="r" b="b"/>
              <a:pathLst>
                <a:path w="3071" h="2997" extrusionOk="0">
                  <a:moveTo>
                    <a:pt x="34" y="0"/>
                  </a:moveTo>
                  <a:cubicBezTo>
                    <a:pt x="34" y="487"/>
                    <a:pt x="0" y="849"/>
                    <a:pt x="39" y="1205"/>
                  </a:cubicBezTo>
                  <a:cubicBezTo>
                    <a:pt x="140" y="2159"/>
                    <a:pt x="709" y="2796"/>
                    <a:pt x="1547" y="2969"/>
                  </a:cubicBezTo>
                  <a:cubicBezTo>
                    <a:pt x="1634" y="2987"/>
                    <a:pt x="1714" y="2996"/>
                    <a:pt x="1787" y="2996"/>
                  </a:cubicBezTo>
                  <a:cubicBezTo>
                    <a:pt x="2236" y="2996"/>
                    <a:pt x="2446" y="2672"/>
                    <a:pt x="2550" y="2237"/>
                  </a:cubicBezTo>
                  <a:cubicBezTo>
                    <a:pt x="2641" y="1856"/>
                    <a:pt x="3070" y="1326"/>
                    <a:pt x="2477" y="1104"/>
                  </a:cubicBezTo>
                  <a:cubicBezTo>
                    <a:pt x="1673" y="805"/>
                    <a:pt x="921" y="405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3388050" y="1800175"/>
              <a:ext cx="87975" cy="70300"/>
            </a:xfrm>
            <a:custGeom>
              <a:avLst/>
              <a:gdLst/>
              <a:ahLst/>
              <a:cxnLst/>
              <a:rect l="l" t="t" r="r" b="b"/>
              <a:pathLst>
                <a:path w="3519" h="2812" extrusionOk="0">
                  <a:moveTo>
                    <a:pt x="3519" y="1"/>
                  </a:moveTo>
                  <a:lnTo>
                    <a:pt x="3519" y="1"/>
                  </a:lnTo>
                  <a:cubicBezTo>
                    <a:pt x="2280" y="473"/>
                    <a:pt x="709" y="78"/>
                    <a:pt x="425" y="1885"/>
                  </a:cubicBezTo>
                  <a:cubicBezTo>
                    <a:pt x="386" y="2141"/>
                    <a:pt x="1" y="2357"/>
                    <a:pt x="266" y="2622"/>
                  </a:cubicBezTo>
                  <a:cubicBezTo>
                    <a:pt x="412" y="2772"/>
                    <a:pt x="614" y="2812"/>
                    <a:pt x="826" y="2812"/>
                  </a:cubicBezTo>
                  <a:cubicBezTo>
                    <a:pt x="930" y="2812"/>
                    <a:pt x="1035" y="2802"/>
                    <a:pt x="1138" y="2791"/>
                  </a:cubicBezTo>
                  <a:cubicBezTo>
                    <a:pt x="1514" y="2753"/>
                    <a:pt x="1813" y="2555"/>
                    <a:pt x="2078" y="2304"/>
                  </a:cubicBezTo>
                  <a:cubicBezTo>
                    <a:pt x="2709" y="1697"/>
                    <a:pt x="3124" y="950"/>
                    <a:pt x="3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3313000" y="1821750"/>
              <a:ext cx="80125" cy="55950"/>
            </a:xfrm>
            <a:custGeom>
              <a:avLst/>
              <a:gdLst/>
              <a:ahLst/>
              <a:cxnLst/>
              <a:rect l="l" t="t" r="r" b="b"/>
              <a:pathLst>
                <a:path w="3205" h="2238" extrusionOk="0">
                  <a:moveTo>
                    <a:pt x="3205" y="0"/>
                  </a:moveTo>
                  <a:lnTo>
                    <a:pt x="3205" y="0"/>
                  </a:lnTo>
                  <a:cubicBezTo>
                    <a:pt x="2506" y="68"/>
                    <a:pt x="1928" y="111"/>
                    <a:pt x="1350" y="184"/>
                  </a:cubicBezTo>
                  <a:cubicBezTo>
                    <a:pt x="1334" y="185"/>
                    <a:pt x="1319" y="186"/>
                    <a:pt x="1302" y="186"/>
                  </a:cubicBezTo>
                  <a:cubicBezTo>
                    <a:pt x="1168" y="186"/>
                    <a:pt x="1003" y="136"/>
                    <a:pt x="864" y="136"/>
                  </a:cubicBezTo>
                  <a:cubicBezTo>
                    <a:pt x="723" y="136"/>
                    <a:pt x="608" y="187"/>
                    <a:pt x="578" y="396"/>
                  </a:cubicBezTo>
                  <a:cubicBezTo>
                    <a:pt x="506" y="921"/>
                    <a:pt x="0" y="1446"/>
                    <a:pt x="429" y="1972"/>
                  </a:cubicBezTo>
                  <a:cubicBezTo>
                    <a:pt x="594" y="2172"/>
                    <a:pt x="816" y="2238"/>
                    <a:pt x="1054" y="2238"/>
                  </a:cubicBezTo>
                  <a:cubicBezTo>
                    <a:pt x="1234" y="2238"/>
                    <a:pt x="1422" y="2200"/>
                    <a:pt x="1600" y="2155"/>
                  </a:cubicBezTo>
                  <a:cubicBezTo>
                    <a:pt x="2675" y="1885"/>
                    <a:pt x="2877" y="964"/>
                    <a:pt x="3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3181900" y="1752825"/>
              <a:ext cx="61825" cy="80100"/>
            </a:xfrm>
            <a:custGeom>
              <a:avLst/>
              <a:gdLst/>
              <a:ahLst/>
              <a:cxnLst/>
              <a:rect l="l" t="t" r="r" b="b"/>
              <a:pathLst>
                <a:path w="2473" h="3204" extrusionOk="0">
                  <a:moveTo>
                    <a:pt x="1" y="1"/>
                  </a:moveTo>
                  <a:cubicBezTo>
                    <a:pt x="5" y="1143"/>
                    <a:pt x="164" y="2030"/>
                    <a:pt x="820" y="2757"/>
                  </a:cubicBezTo>
                  <a:cubicBezTo>
                    <a:pt x="1061" y="3026"/>
                    <a:pt x="1368" y="3203"/>
                    <a:pt x="1701" y="3203"/>
                  </a:cubicBezTo>
                  <a:cubicBezTo>
                    <a:pt x="1780" y="3203"/>
                    <a:pt x="1861" y="3193"/>
                    <a:pt x="1943" y="3172"/>
                  </a:cubicBezTo>
                  <a:cubicBezTo>
                    <a:pt x="2444" y="3037"/>
                    <a:pt x="2083" y="2598"/>
                    <a:pt x="2097" y="2319"/>
                  </a:cubicBezTo>
                  <a:cubicBezTo>
                    <a:pt x="2116" y="1943"/>
                    <a:pt x="2473" y="1480"/>
                    <a:pt x="1977" y="1172"/>
                  </a:cubicBezTo>
                  <a:cubicBezTo>
                    <a:pt x="1374" y="791"/>
                    <a:pt x="748" y="44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2"/>
            <p:cNvSpPr/>
            <p:nvPr/>
          </p:nvSpPr>
          <p:spPr>
            <a:xfrm>
              <a:off x="3088525" y="1159725"/>
              <a:ext cx="606100" cy="311325"/>
            </a:xfrm>
            <a:custGeom>
              <a:avLst/>
              <a:gdLst/>
              <a:ahLst/>
              <a:cxnLst/>
              <a:rect l="l" t="t" r="r" b="b"/>
              <a:pathLst>
                <a:path w="24244" h="12453" extrusionOk="0">
                  <a:moveTo>
                    <a:pt x="6755" y="769"/>
                  </a:moveTo>
                  <a:cubicBezTo>
                    <a:pt x="8499" y="769"/>
                    <a:pt x="10319" y="1735"/>
                    <a:pt x="10839" y="3117"/>
                  </a:cubicBezTo>
                  <a:cubicBezTo>
                    <a:pt x="10557" y="3069"/>
                    <a:pt x="10282" y="3045"/>
                    <a:pt x="10016" y="3045"/>
                  </a:cubicBezTo>
                  <a:cubicBezTo>
                    <a:pt x="8358" y="3045"/>
                    <a:pt x="7031" y="3970"/>
                    <a:pt x="6184" y="5739"/>
                  </a:cubicBezTo>
                  <a:cubicBezTo>
                    <a:pt x="5268" y="7643"/>
                    <a:pt x="5461" y="9137"/>
                    <a:pt x="6791" y="10356"/>
                  </a:cubicBezTo>
                  <a:cubicBezTo>
                    <a:pt x="6606" y="10398"/>
                    <a:pt x="6418" y="10418"/>
                    <a:pt x="6228" y="10418"/>
                  </a:cubicBezTo>
                  <a:cubicBezTo>
                    <a:pt x="4556" y="10418"/>
                    <a:pt x="2766" y="8859"/>
                    <a:pt x="2208" y="6799"/>
                  </a:cubicBezTo>
                  <a:cubicBezTo>
                    <a:pt x="1543" y="4332"/>
                    <a:pt x="2950" y="1797"/>
                    <a:pt x="5442" y="973"/>
                  </a:cubicBezTo>
                  <a:cubicBezTo>
                    <a:pt x="5859" y="834"/>
                    <a:pt x="6304" y="769"/>
                    <a:pt x="6755" y="769"/>
                  </a:cubicBezTo>
                  <a:close/>
                  <a:moveTo>
                    <a:pt x="3366" y="0"/>
                  </a:moveTo>
                  <a:cubicBezTo>
                    <a:pt x="3341" y="0"/>
                    <a:pt x="3314" y="3"/>
                    <a:pt x="3283" y="9"/>
                  </a:cubicBezTo>
                  <a:cubicBezTo>
                    <a:pt x="2974" y="71"/>
                    <a:pt x="3075" y="360"/>
                    <a:pt x="3085" y="568"/>
                  </a:cubicBezTo>
                  <a:cubicBezTo>
                    <a:pt x="3095" y="727"/>
                    <a:pt x="3124" y="924"/>
                    <a:pt x="3220" y="1035"/>
                  </a:cubicBezTo>
                  <a:cubicBezTo>
                    <a:pt x="3707" y="1589"/>
                    <a:pt x="3172" y="1845"/>
                    <a:pt x="2883" y="2091"/>
                  </a:cubicBezTo>
                  <a:cubicBezTo>
                    <a:pt x="2775" y="2182"/>
                    <a:pt x="2673" y="2219"/>
                    <a:pt x="2574" y="2219"/>
                  </a:cubicBezTo>
                  <a:cubicBezTo>
                    <a:pt x="2345" y="2219"/>
                    <a:pt x="2138" y="2020"/>
                    <a:pt x="1943" y="1845"/>
                  </a:cubicBezTo>
                  <a:cubicBezTo>
                    <a:pt x="1780" y="1697"/>
                    <a:pt x="1674" y="1319"/>
                    <a:pt x="1455" y="1319"/>
                  </a:cubicBezTo>
                  <a:cubicBezTo>
                    <a:pt x="1389" y="1319"/>
                    <a:pt x="1312" y="1354"/>
                    <a:pt x="1220" y="1440"/>
                  </a:cubicBezTo>
                  <a:cubicBezTo>
                    <a:pt x="873" y="1768"/>
                    <a:pt x="1326" y="2076"/>
                    <a:pt x="1528" y="2346"/>
                  </a:cubicBezTo>
                  <a:cubicBezTo>
                    <a:pt x="1610" y="2457"/>
                    <a:pt x="1750" y="2515"/>
                    <a:pt x="1856" y="2606"/>
                  </a:cubicBezTo>
                  <a:cubicBezTo>
                    <a:pt x="2015" y="2741"/>
                    <a:pt x="2434" y="2693"/>
                    <a:pt x="2218" y="3093"/>
                  </a:cubicBezTo>
                  <a:cubicBezTo>
                    <a:pt x="2068" y="3369"/>
                    <a:pt x="2003" y="3726"/>
                    <a:pt x="1600" y="3726"/>
                  </a:cubicBezTo>
                  <a:cubicBezTo>
                    <a:pt x="1560" y="3726"/>
                    <a:pt x="1517" y="3722"/>
                    <a:pt x="1471" y="3715"/>
                  </a:cubicBezTo>
                  <a:cubicBezTo>
                    <a:pt x="1162" y="3667"/>
                    <a:pt x="863" y="3609"/>
                    <a:pt x="589" y="3469"/>
                  </a:cubicBezTo>
                  <a:cubicBezTo>
                    <a:pt x="520" y="3434"/>
                    <a:pt x="455" y="3417"/>
                    <a:pt x="396" y="3417"/>
                  </a:cubicBezTo>
                  <a:cubicBezTo>
                    <a:pt x="299" y="3417"/>
                    <a:pt x="216" y="3464"/>
                    <a:pt x="150" y="3561"/>
                  </a:cubicBezTo>
                  <a:cubicBezTo>
                    <a:pt x="1" y="3777"/>
                    <a:pt x="150" y="3932"/>
                    <a:pt x="324" y="4038"/>
                  </a:cubicBezTo>
                  <a:cubicBezTo>
                    <a:pt x="460" y="4123"/>
                    <a:pt x="620" y="4231"/>
                    <a:pt x="767" y="4231"/>
                  </a:cubicBezTo>
                  <a:cubicBezTo>
                    <a:pt x="770" y="4231"/>
                    <a:pt x="773" y="4231"/>
                    <a:pt x="777" y="4230"/>
                  </a:cubicBezTo>
                  <a:cubicBezTo>
                    <a:pt x="798" y="4230"/>
                    <a:pt x="819" y="4230"/>
                    <a:pt x="839" y="4230"/>
                  </a:cubicBezTo>
                  <a:cubicBezTo>
                    <a:pt x="1639" y="4230"/>
                    <a:pt x="1633" y="4686"/>
                    <a:pt x="1586" y="5368"/>
                  </a:cubicBezTo>
                  <a:cubicBezTo>
                    <a:pt x="1413" y="7850"/>
                    <a:pt x="2873" y="9912"/>
                    <a:pt x="5225" y="10645"/>
                  </a:cubicBezTo>
                  <a:cubicBezTo>
                    <a:pt x="5781" y="10819"/>
                    <a:pt x="6341" y="10903"/>
                    <a:pt x="6889" y="10903"/>
                  </a:cubicBezTo>
                  <a:cubicBezTo>
                    <a:pt x="8706" y="10903"/>
                    <a:pt x="10395" y="9978"/>
                    <a:pt x="11398" y="8341"/>
                  </a:cubicBezTo>
                  <a:cubicBezTo>
                    <a:pt x="11509" y="8163"/>
                    <a:pt x="11533" y="7908"/>
                    <a:pt x="11789" y="7830"/>
                  </a:cubicBezTo>
                  <a:cubicBezTo>
                    <a:pt x="12232" y="10409"/>
                    <a:pt x="14049" y="12216"/>
                    <a:pt x="16401" y="12428"/>
                  </a:cubicBezTo>
                  <a:cubicBezTo>
                    <a:pt x="16584" y="12444"/>
                    <a:pt x="16766" y="12452"/>
                    <a:pt x="16945" y="12452"/>
                  </a:cubicBezTo>
                  <a:cubicBezTo>
                    <a:pt x="19238" y="12452"/>
                    <a:pt x="21183" y="11156"/>
                    <a:pt x="21934" y="9006"/>
                  </a:cubicBezTo>
                  <a:cubicBezTo>
                    <a:pt x="22176" y="8320"/>
                    <a:pt x="22297" y="7684"/>
                    <a:pt x="23211" y="7684"/>
                  </a:cubicBezTo>
                  <a:cubicBezTo>
                    <a:pt x="23240" y="7684"/>
                    <a:pt x="23271" y="7685"/>
                    <a:pt x="23302" y="7686"/>
                  </a:cubicBezTo>
                  <a:cubicBezTo>
                    <a:pt x="23310" y="7686"/>
                    <a:pt x="23317" y="7686"/>
                    <a:pt x="23324" y="7686"/>
                  </a:cubicBezTo>
                  <a:cubicBezTo>
                    <a:pt x="23670" y="7686"/>
                    <a:pt x="24243" y="7362"/>
                    <a:pt x="24073" y="6891"/>
                  </a:cubicBezTo>
                  <a:cubicBezTo>
                    <a:pt x="23997" y="6682"/>
                    <a:pt x="23905" y="6610"/>
                    <a:pt x="23804" y="6610"/>
                  </a:cubicBezTo>
                  <a:cubicBezTo>
                    <a:pt x="23596" y="6610"/>
                    <a:pt x="23352" y="6911"/>
                    <a:pt x="23138" y="6953"/>
                  </a:cubicBezTo>
                  <a:cubicBezTo>
                    <a:pt x="22964" y="6989"/>
                    <a:pt x="22769" y="7083"/>
                    <a:pt x="22603" y="7083"/>
                  </a:cubicBezTo>
                  <a:cubicBezTo>
                    <a:pt x="22453" y="7083"/>
                    <a:pt x="22328" y="7006"/>
                    <a:pt x="22261" y="6741"/>
                  </a:cubicBezTo>
                  <a:cubicBezTo>
                    <a:pt x="22166" y="6357"/>
                    <a:pt x="22062" y="5898"/>
                    <a:pt x="22731" y="5898"/>
                  </a:cubicBezTo>
                  <a:cubicBezTo>
                    <a:pt x="22741" y="5898"/>
                    <a:pt x="22752" y="5898"/>
                    <a:pt x="22763" y="5898"/>
                  </a:cubicBezTo>
                  <a:cubicBezTo>
                    <a:pt x="22766" y="5898"/>
                    <a:pt x="22770" y="5898"/>
                    <a:pt x="22773" y="5898"/>
                  </a:cubicBezTo>
                  <a:cubicBezTo>
                    <a:pt x="22949" y="5898"/>
                    <a:pt x="23137" y="5785"/>
                    <a:pt x="23302" y="5696"/>
                  </a:cubicBezTo>
                  <a:cubicBezTo>
                    <a:pt x="23505" y="5585"/>
                    <a:pt x="23702" y="5406"/>
                    <a:pt x="23553" y="5161"/>
                  </a:cubicBezTo>
                  <a:cubicBezTo>
                    <a:pt x="23502" y="5072"/>
                    <a:pt x="23437" y="5042"/>
                    <a:pt x="23366" y="5042"/>
                  </a:cubicBezTo>
                  <a:cubicBezTo>
                    <a:pt x="23263" y="5042"/>
                    <a:pt x="23146" y="5107"/>
                    <a:pt x="23037" y="5156"/>
                  </a:cubicBezTo>
                  <a:cubicBezTo>
                    <a:pt x="22835" y="5247"/>
                    <a:pt x="22628" y="5324"/>
                    <a:pt x="22411" y="5377"/>
                  </a:cubicBezTo>
                  <a:cubicBezTo>
                    <a:pt x="22350" y="5393"/>
                    <a:pt x="22294" y="5400"/>
                    <a:pt x="22243" y="5400"/>
                  </a:cubicBezTo>
                  <a:cubicBezTo>
                    <a:pt x="21976" y="5400"/>
                    <a:pt x="21839" y="5200"/>
                    <a:pt x="21746" y="4924"/>
                  </a:cubicBezTo>
                  <a:cubicBezTo>
                    <a:pt x="21587" y="4476"/>
                    <a:pt x="21982" y="4606"/>
                    <a:pt x="22165" y="4515"/>
                  </a:cubicBezTo>
                  <a:cubicBezTo>
                    <a:pt x="22314" y="4438"/>
                    <a:pt x="22473" y="4375"/>
                    <a:pt x="22613" y="4288"/>
                  </a:cubicBezTo>
                  <a:cubicBezTo>
                    <a:pt x="22772" y="4182"/>
                    <a:pt x="22999" y="4067"/>
                    <a:pt x="22888" y="3840"/>
                  </a:cubicBezTo>
                  <a:cubicBezTo>
                    <a:pt x="22838" y="3736"/>
                    <a:pt x="22776" y="3701"/>
                    <a:pt x="22710" y="3701"/>
                  </a:cubicBezTo>
                  <a:cubicBezTo>
                    <a:pt x="22609" y="3701"/>
                    <a:pt x="22498" y="3781"/>
                    <a:pt x="22396" y="3830"/>
                  </a:cubicBezTo>
                  <a:cubicBezTo>
                    <a:pt x="22122" y="3956"/>
                    <a:pt x="21849" y="4069"/>
                    <a:pt x="21585" y="4069"/>
                  </a:cubicBezTo>
                  <a:cubicBezTo>
                    <a:pt x="21343" y="4069"/>
                    <a:pt x="21109" y="3975"/>
                    <a:pt x="20888" y="3710"/>
                  </a:cubicBezTo>
                  <a:cubicBezTo>
                    <a:pt x="20835" y="3768"/>
                    <a:pt x="20777" y="3830"/>
                    <a:pt x="20724" y="3888"/>
                  </a:cubicBezTo>
                  <a:cubicBezTo>
                    <a:pt x="20893" y="4139"/>
                    <a:pt x="21061" y="4385"/>
                    <a:pt x="21317" y="4761"/>
                  </a:cubicBezTo>
                  <a:cubicBezTo>
                    <a:pt x="21045" y="4720"/>
                    <a:pt x="20784" y="4701"/>
                    <a:pt x="20534" y="4701"/>
                  </a:cubicBezTo>
                  <a:cubicBezTo>
                    <a:pt x="18844" y="4701"/>
                    <a:pt x="17642" y="5592"/>
                    <a:pt x="16714" y="6944"/>
                  </a:cubicBezTo>
                  <a:cubicBezTo>
                    <a:pt x="15639" y="8505"/>
                    <a:pt x="15109" y="10149"/>
                    <a:pt x="16526" y="11850"/>
                  </a:cubicBezTo>
                  <a:cubicBezTo>
                    <a:pt x="16369" y="11911"/>
                    <a:pt x="16219" y="11936"/>
                    <a:pt x="16076" y="11936"/>
                  </a:cubicBezTo>
                  <a:cubicBezTo>
                    <a:pt x="15766" y="11936"/>
                    <a:pt x="15484" y="11820"/>
                    <a:pt x="15211" y="11705"/>
                  </a:cubicBezTo>
                  <a:cubicBezTo>
                    <a:pt x="12830" y="10703"/>
                    <a:pt x="11610" y="7932"/>
                    <a:pt x="12483" y="5522"/>
                  </a:cubicBezTo>
                  <a:cubicBezTo>
                    <a:pt x="13202" y="3543"/>
                    <a:pt x="15054" y="2310"/>
                    <a:pt x="17069" y="2310"/>
                  </a:cubicBezTo>
                  <a:cubicBezTo>
                    <a:pt x="17551" y="2310"/>
                    <a:pt x="18043" y="2381"/>
                    <a:pt x="18531" y="2529"/>
                  </a:cubicBezTo>
                  <a:cubicBezTo>
                    <a:pt x="18743" y="2597"/>
                    <a:pt x="18950" y="2664"/>
                    <a:pt x="19162" y="2732"/>
                  </a:cubicBezTo>
                  <a:cubicBezTo>
                    <a:pt x="19235" y="2669"/>
                    <a:pt x="19307" y="2606"/>
                    <a:pt x="19379" y="2548"/>
                  </a:cubicBezTo>
                  <a:cubicBezTo>
                    <a:pt x="18631" y="2131"/>
                    <a:pt x="17864" y="1944"/>
                    <a:pt x="17086" y="1944"/>
                  </a:cubicBezTo>
                  <a:cubicBezTo>
                    <a:pt x="16480" y="1944"/>
                    <a:pt x="15868" y="2057"/>
                    <a:pt x="15254" y="2264"/>
                  </a:cubicBezTo>
                  <a:cubicBezTo>
                    <a:pt x="13861" y="2736"/>
                    <a:pt x="12917" y="3744"/>
                    <a:pt x="12184" y="5074"/>
                  </a:cubicBezTo>
                  <a:cubicBezTo>
                    <a:pt x="11276" y="1948"/>
                    <a:pt x="9682" y="441"/>
                    <a:pt x="7243" y="441"/>
                  </a:cubicBezTo>
                  <a:cubicBezTo>
                    <a:pt x="6395" y="441"/>
                    <a:pt x="5445" y="623"/>
                    <a:pt x="4386" y="982"/>
                  </a:cubicBezTo>
                  <a:cubicBezTo>
                    <a:pt x="4265" y="1024"/>
                    <a:pt x="4165" y="1042"/>
                    <a:pt x="4083" y="1042"/>
                  </a:cubicBezTo>
                  <a:cubicBezTo>
                    <a:pt x="3756" y="1042"/>
                    <a:pt x="3707" y="748"/>
                    <a:pt x="3630" y="447"/>
                  </a:cubicBezTo>
                  <a:cubicBezTo>
                    <a:pt x="3577" y="259"/>
                    <a:pt x="3608" y="0"/>
                    <a:pt x="3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2"/>
            <p:cNvSpPr/>
            <p:nvPr/>
          </p:nvSpPr>
          <p:spPr>
            <a:xfrm>
              <a:off x="3567575" y="1223425"/>
              <a:ext cx="43150" cy="33525"/>
            </a:xfrm>
            <a:custGeom>
              <a:avLst/>
              <a:gdLst/>
              <a:ahLst/>
              <a:cxnLst/>
              <a:rect l="l" t="t" r="r" b="b"/>
              <a:pathLst>
                <a:path w="1726" h="1341" extrusionOk="0">
                  <a:moveTo>
                    <a:pt x="217" y="0"/>
                  </a:moveTo>
                  <a:cubicBezTo>
                    <a:pt x="145" y="58"/>
                    <a:pt x="73" y="121"/>
                    <a:pt x="0" y="184"/>
                  </a:cubicBezTo>
                  <a:cubicBezTo>
                    <a:pt x="521" y="569"/>
                    <a:pt x="1041" y="955"/>
                    <a:pt x="1562" y="1340"/>
                  </a:cubicBezTo>
                  <a:cubicBezTo>
                    <a:pt x="1615" y="1282"/>
                    <a:pt x="1673" y="1220"/>
                    <a:pt x="1726" y="1162"/>
                  </a:cubicBezTo>
                  <a:cubicBezTo>
                    <a:pt x="1345" y="617"/>
                    <a:pt x="825" y="251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2"/>
            <p:cNvSpPr/>
            <p:nvPr/>
          </p:nvSpPr>
          <p:spPr>
            <a:xfrm>
              <a:off x="3378775" y="1217475"/>
              <a:ext cx="242675" cy="240650"/>
            </a:xfrm>
            <a:custGeom>
              <a:avLst/>
              <a:gdLst/>
              <a:ahLst/>
              <a:cxnLst/>
              <a:rect l="l" t="t" r="r" b="b"/>
              <a:pathLst>
                <a:path w="9707" h="9626" extrusionOk="0">
                  <a:moveTo>
                    <a:pt x="5459" y="0"/>
                  </a:moveTo>
                  <a:cubicBezTo>
                    <a:pt x="3444" y="0"/>
                    <a:pt x="1592" y="1233"/>
                    <a:pt x="873" y="3212"/>
                  </a:cubicBezTo>
                  <a:cubicBezTo>
                    <a:pt x="0" y="5622"/>
                    <a:pt x="1220" y="8393"/>
                    <a:pt x="3601" y="9395"/>
                  </a:cubicBezTo>
                  <a:cubicBezTo>
                    <a:pt x="3874" y="9510"/>
                    <a:pt x="4156" y="9626"/>
                    <a:pt x="4466" y="9626"/>
                  </a:cubicBezTo>
                  <a:cubicBezTo>
                    <a:pt x="4609" y="9626"/>
                    <a:pt x="4759" y="9601"/>
                    <a:pt x="4916" y="9540"/>
                  </a:cubicBezTo>
                  <a:cubicBezTo>
                    <a:pt x="3499" y="7839"/>
                    <a:pt x="4029" y="6195"/>
                    <a:pt x="5104" y="4634"/>
                  </a:cubicBezTo>
                  <a:cubicBezTo>
                    <a:pt x="6032" y="3282"/>
                    <a:pt x="7234" y="2391"/>
                    <a:pt x="8924" y="2391"/>
                  </a:cubicBezTo>
                  <a:cubicBezTo>
                    <a:pt x="9174" y="2391"/>
                    <a:pt x="9435" y="2410"/>
                    <a:pt x="9707" y="2451"/>
                  </a:cubicBezTo>
                  <a:cubicBezTo>
                    <a:pt x="9451" y="2075"/>
                    <a:pt x="9283" y="1829"/>
                    <a:pt x="9114" y="1578"/>
                  </a:cubicBezTo>
                  <a:cubicBezTo>
                    <a:pt x="8593" y="1193"/>
                    <a:pt x="8073" y="807"/>
                    <a:pt x="7552" y="422"/>
                  </a:cubicBezTo>
                  <a:cubicBezTo>
                    <a:pt x="7340" y="354"/>
                    <a:pt x="7133" y="287"/>
                    <a:pt x="6921" y="219"/>
                  </a:cubicBezTo>
                  <a:cubicBezTo>
                    <a:pt x="6433" y="71"/>
                    <a:pt x="5941" y="0"/>
                    <a:pt x="5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2"/>
            <p:cNvSpPr/>
            <p:nvPr/>
          </p:nvSpPr>
          <p:spPr>
            <a:xfrm>
              <a:off x="3127075" y="1178950"/>
              <a:ext cx="232450" cy="241225"/>
            </a:xfrm>
            <a:custGeom>
              <a:avLst/>
              <a:gdLst/>
              <a:ahLst/>
              <a:cxnLst/>
              <a:rect l="l" t="t" r="r" b="b"/>
              <a:pathLst>
                <a:path w="9298" h="9649" extrusionOk="0">
                  <a:moveTo>
                    <a:pt x="5213" y="0"/>
                  </a:moveTo>
                  <a:cubicBezTo>
                    <a:pt x="4762" y="0"/>
                    <a:pt x="4317" y="65"/>
                    <a:pt x="3900" y="204"/>
                  </a:cubicBezTo>
                  <a:cubicBezTo>
                    <a:pt x="1408" y="1028"/>
                    <a:pt x="1" y="3563"/>
                    <a:pt x="666" y="6030"/>
                  </a:cubicBezTo>
                  <a:cubicBezTo>
                    <a:pt x="1224" y="8090"/>
                    <a:pt x="3014" y="9649"/>
                    <a:pt x="4686" y="9649"/>
                  </a:cubicBezTo>
                  <a:cubicBezTo>
                    <a:pt x="4876" y="9649"/>
                    <a:pt x="5064" y="9629"/>
                    <a:pt x="5249" y="9587"/>
                  </a:cubicBezTo>
                  <a:cubicBezTo>
                    <a:pt x="3919" y="8368"/>
                    <a:pt x="3726" y="6874"/>
                    <a:pt x="4642" y="4970"/>
                  </a:cubicBezTo>
                  <a:cubicBezTo>
                    <a:pt x="5489" y="3201"/>
                    <a:pt x="6816" y="2276"/>
                    <a:pt x="8474" y="2276"/>
                  </a:cubicBezTo>
                  <a:cubicBezTo>
                    <a:pt x="8740" y="2276"/>
                    <a:pt x="9015" y="2300"/>
                    <a:pt x="9297" y="2348"/>
                  </a:cubicBezTo>
                  <a:cubicBezTo>
                    <a:pt x="8777" y="966"/>
                    <a:pt x="6957" y="0"/>
                    <a:pt x="5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2"/>
          <p:cNvGrpSpPr/>
          <p:nvPr/>
        </p:nvGrpSpPr>
        <p:grpSpPr>
          <a:xfrm flipH="1">
            <a:off x="503412" y="1459429"/>
            <a:ext cx="973127" cy="741725"/>
            <a:chOff x="2502275" y="1683575"/>
            <a:chExt cx="1249200" cy="952150"/>
          </a:xfrm>
        </p:grpSpPr>
        <p:sp>
          <p:nvSpPr>
            <p:cNvPr id="728" name="Google Shape;728;p32"/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32"/>
          <p:cNvGrpSpPr/>
          <p:nvPr/>
        </p:nvGrpSpPr>
        <p:grpSpPr>
          <a:xfrm>
            <a:off x="2406821" y="1717276"/>
            <a:ext cx="393207" cy="391119"/>
            <a:chOff x="4349275" y="3635725"/>
            <a:chExt cx="469725" cy="467175"/>
          </a:xfrm>
        </p:grpSpPr>
        <p:sp>
          <p:nvSpPr>
            <p:cNvPr id="734" name="Google Shape;734;p32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2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2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2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2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2"/>
          <p:cNvGrpSpPr/>
          <p:nvPr/>
        </p:nvGrpSpPr>
        <p:grpSpPr>
          <a:xfrm>
            <a:off x="1080297" y="157007"/>
            <a:ext cx="863907" cy="1078431"/>
            <a:chOff x="725425" y="1353875"/>
            <a:chExt cx="1022375" cy="1276250"/>
          </a:xfrm>
        </p:grpSpPr>
        <p:sp>
          <p:nvSpPr>
            <p:cNvPr id="743" name="Google Shape;743;p32"/>
            <p:cNvSpPr/>
            <p:nvPr/>
          </p:nvSpPr>
          <p:spPr>
            <a:xfrm>
              <a:off x="725425" y="1641900"/>
              <a:ext cx="924700" cy="988225"/>
            </a:xfrm>
            <a:custGeom>
              <a:avLst/>
              <a:gdLst/>
              <a:ahLst/>
              <a:cxnLst/>
              <a:rect l="l" t="t" r="r" b="b"/>
              <a:pathLst>
                <a:path w="36988" h="39529" extrusionOk="0">
                  <a:moveTo>
                    <a:pt x="17875" y="1288"/>
                  </a:moveTo>
                  <a:cubicBezTo>
                    <a:pt x="18452" y="1288"/>
                    <a:pt x="19008" y="1597"/>
                    <a:pt x="19546" y="2221"/>
                  </a:cubicBezTo>
                  <a:cubicBezTo>
                    <a:pt x="20840" y="3711"/>
                    <a:pt x="21465" y="5548"/>
                    <a:pt x="22125" y="7359"/>
                  </a:cubicBezTo>
                  <a:cubicBezTo>
                    <a:pt x="22571" y="8608"/>
                    <a:pt x="23026" y="9866"/>
                    <a:pt x="23374" y="11142"/>
                  </a:cubicBezTo>
                  <a:cubicBezTo>
                    <a:pt x="23632" y="12132"/>
                    <a:pt x="24275" y="12373"/>
                    <a:pt x="25149" y="12435"/>
                  </a:cubicBezTo>
                  <a:cubicBezTo>
                    <a:pt x="27245" y="12596"/>
                    <a:pt x="29342" y="12748"/>
                    <a:pt x="31429" y="12989"/>
                  </a:cubicBezTo>
                  <a:cubicBezTo>
                    <a:pt x="32964" y="13167"/>
                    <a:pt x="34668" y="13328"/>
                    <a:pt x="35230" y="15085"/>
                  </a:cubicBezTo>
                  <a:cubicBezTo>
                    <a:pt x="35783" y="16789"/>
                    <a:pt x="34525" y="17904"/>
                    <a:pt x="33445" y="18939"/>
                  </a:cubicBezTo>
                  <a:cubicBezTo>
                    <a:pt x="31759" y="20554"/>
                    <a:pt x="29770" y="21740"/>
                    <a:pt x="27736" y="22855"/>
                  </a:cubicBezTo>
                  <a:cubicBezTo>
                    <a:pt x="26425" y="23569"/>
                    <a:pt x="26425" y="23578"/>
                    <a:pt x="27442" y="24595"/>
                  </a:cubicBezTo>
                  <a:cubicBezTo>
                    <a:pt x="29440" y="26611"/>
                    <a:pt x="30885" y="28975"/>
                    <a:pt x="31875" y="31607"/>
                  </a:cubicBezTo>
                  <a:cubicBezTo>
                    <a:pt x="32609" y="33574"/>
                    <a:pt x="32066" y="34339"/>
                    <a:pt x="29819" y="34339"/>
                  </a:cubicBezTo>
                  <a:cubicBezTo>
                    <a:pt x="29742" y="34339"/>
                    <a:pt x="29663" y="34338"/>
                    <a:pt x="29583" y="34337"/>
                  </a:cubicBezTo>
                  <a:cubicBezTo>
                    <a:pt x="26576" y="34060"/>
                    <a:pt x="23365" y="33596"/>
                    <a:pt x="20519" y="31812"/>
                  </a:cubicBezTo>
                  <a:cubicBezTo>
                    <a:pt x="20323" y="31688"/>
                    <a:pt x="20165" y="31623"/>
                    <a:pt x="20013" y="31623"/>
                  </a:cubicBezTo>
                  <a:cubicBezTo>
                    <a:pt x="19827" y="31623"/>
                    <a:pt x="19652" y="31721"/>
                    <a:pt x="19431" y="31928"/>
                  </a:cubicBezTo>
                  <a:cubicBezTo>
                    <a:pt x="17245" y="33989"/>
                    <a:pt x="14711" y="35621"/>
                    <a:pt x="12356" y="37486"/>
                  </a:cubicBezTo>
                  <a:cubicBezTo>
                    <a:pt x="11796" y="37921"/>
                    <a:pt x="11155" y="38507"/>
                    <a:pt x="10450" y="38507"/>
                  </a:cubicBezTo>
                  <a:cubicBezTo>
                    <a:pt x="10246" y="38507"/>
                    <a:pt x="10037" y="38458"/>
                    <a:pt x="9823" y="38342"/>
                  </a:cubicBezTo>
                  <a:cubicBezTo>
                    <a:pt x="8770" y="37762"/>
                    <a:pt x="8993" y="36540"/>
                    <a:pt x="9091" y="35532"/>
                  </a:cubicBezTo>
                  <a:cubicBezTo>
                    <a:pt x="9359" y="32775"/>
                    <a:pt x="10242" y="30170"/>
                    <a:pt x="11152" y="27583"/>
                  </a:cubicBezTo>
                  <a:cubicBezTo>
                    <a:pt x="11500" y="26584"/>
                    <a:pt x="11330" y="26290"/>
                    <a:pt x="10260" y="26094"/>
                  </a:cubicBezTo>
                  <a:cubicBezTo>
                    <a:pt x="8163" y="25701"/>
                    <a:pt x="6049" y="25300"/>
                    <a:pt x="4113" y="24327"/>
                  </a:cubicBezTo>
                  <a:cubicBezTo>
                    <a:pt x="2784" y="23658"/>
                    <a:pt x="1392" y="22846"/>
                    <a:pt x="1374" y="21214"/>
                  </a:cubicBezTo>
                  <a:cubicBezTo>
                    <a:pt x="1356" y="19679"/>
                    <a:pt x="2820" y="19091"/>
                    <a:pt x="3979" y="18466"/>
                  </a:cubicBezTo>
                  <a:cubicBezTo>
                    <a:pt x="6129" y="17297"/>
                    <a:pt x="8502" y="16673"/>
                    <a:pt x="10813" y="15879"/>
                  </a:cubicBezTo>
                  <a:cubicBezTo>
                    <a:pt x="11625" y="15602"/>
                    <a:pt x="12080" y="15290"/>
                    <a:pt x="12204" y="14246"/>
                  </a:cubicBezTo>
                  <a:cubicBezTo>
                    <a:pt x="12588" y="11097"/>
                    <a:pt x="13418" y="8029"/>
                    <a:pt x="14453" y="5022"/>
                  </a:cubicBezTo>
                  <a:cubicBezTo>
                    <a:pt x="14845" y="3889"/>
                    <a:pt x="15380" y="2801"/>
                    <a:pt x="16317" y="1989"/>
                  </a:cubicBezTo>
                  <a:cubicBezTo>
                    <a:pt x="16853" y="1523"/>
                    <a:pt x="17372" y="1288"/>
                    <a:pt x="17875" y="1288"/>
                  </a:cubicBezTo>
                  <a:close/>
                  <a:moveTo>
                    <a:pt x="17977" y="1"/>
                  </a:moveTo>
                  <a:cubicBezTo>
                    <a:pt x="17038" y="1"/>
                    <a:pt x="16096" y="494"/>
                    <a:pt x="15247" y="1481"/>
                  </a:cubicBezTo>
                  <a:cubicBezTo>
                    <a:pt x="14479" y="2373"/>
                    <a:pt x="13989" y="3416"/>
                    <a:pt x="13632" y="4531"/>
                  </a:cubicBezTo>
                  <a:cubicBezTo>
                    <a:pt x="12793" y="7101"/>
                    <a:pt x="12320" y="9759"/>
                    <a:pt x="11839" y="12418"/>
                  </a:cubicBezTo>
                  <a:cubicBezTo>
                    <a:pt x="11455" y="14568"/>
                    <a:pt x="11509" y="14568"/>
                    <a:pt x="9421" y="15076"/>
                  </a:cubicBezTo>
                  <a:cubicBezTo>
                    <a:pt x="7717" y="15495"/>
                    <a:pt x="6040" y="16013"/>
                    <a:pt x="4425" y="16700"/>
                  </a:cubicBezTo>
                  <a:cubicBezTo>
                    <a:pt x="2632" y="17467"/>
                    <a:pt x="1044" y="18475"/>
                    <a:pt x="0" y="20197"/>
                  </a:cubicBezTo>
                  <a:lnTo>
                    <a:pt x="0" y="21999"/>
                  </a:lnTo>
                  <a:cubicBezTo>
                    <a:pt x="1214" y="24461"/>
                    <a:pt x="3471" y="25416"/>
                    <a:pt x="5915" y="26040"/>
                  </a:cubicBezTo>
                  <a:cubicBezTo>
                    <a:pt x="7039" y="26325"/>
                    <a:pt x="8181" y="26513"/>
                    <a:pt x="9323" y="26673"/>
                  </a:cubicBezTo>
                  <a:cubicBezTo>
                    <a:pt x="10072" y="26780"/>
                    <a:pt x="10331" y="26932"/>
                    <a:pt x="9965" y="27762"/>
                  </a:cubicBezTo>
                  <a:cubicBezTo>
                    <a:pt x="8877" y="30242"/>
                    <a:pt x="8119" y="32829"/>
                    <a:pt x="7851" y="35541"/>
                  </a:cubicBezTo>
                  <a:cubicBezTo>
                    <a:pt x="7690" y="37093"/>
                    <a:pt x="7913" y="38512"/>
                    <a:pt x="9269" y="39529"/>
                  </a:cubicBezTo>
                  <a:lnTo>
                    <a:pt x="11072" y="39529"/>
                  </a:lnTo>
                  <a:cubicBezTo>
                    <a:pt x="13819" y="37307"/>
                    <a:pt x="16585" y="35113"/>
                    <a:pt x="19306" y="32865"/>
                  </a:cubicBezTo>
                  <a:cubicBezTo>
                    <a:pt x="19564" y="32655"/>
                    <a:pt x="19772" y="32555"/>
                    <a:pt x="19993" y="32555"/>
                  </a:cubicBezTo>
                  <a:cubicBezTo>
                    <a:pt x="20176" y="32555"/>
                    <a:pt x="20369" y="32624"/>
                    <a:pt x="20608" y="32758"/>
                  </a:cubicBezTo>
                  <a:cubicBezTo>
                    <a:pt x="23561" y="34381"/>
                    <a:pt x="26781" y="35032"/>
                    <a:pt x="30109" y="35139"/>
                  </a:cubicBezTo>
                  <a:cubicBezTo>
                    <a:pt x="30183" y="35142"/>
                    <a:pt x="30256" y="35143"/>
                    <a:pt x="30327" y="35143"/>
                  </a:cubicBezTo>
                  <a:cubicBezTo>
                    <a:pt x="32739" y="35143"/>
                    <a:pt x="33581" y="33828"/>
                    <a:pt x="32732" y="31419"/>
                  </a:cubicBezTo>
                  <a:cubicBezTo>
                    <a:pt x="31884" y="29020"/>
                    <a:pt x="30698" y="26763"/>
                    <a:pt x="28985" y="24880"/>
                  </a:cubicBezTo>
                  <a:cubicBezTo>
                    <a:pt x="28066" y="23863"/>
                    <a:pt x="28414" y="23569"/>
                    <a:pt x="29377" y="23078"/>
                  </a:cubicBezTo>
                  <a:cubicBezTo>
                    <a:pt x="31099" y="22195"/>
                    <a:pt x="32696" y="21107"/>
                    <a:pt x="34123" y="19795"/>
                  </a:cubicBezTo>
                  <a:cubicBezTo>
                    <a:pt x="34819" y="19153"/>
                    <a:pt x="35453" y="18457"/>
                    <a:pt x="35908" y="17610"/>
                  </a:cubicBezTo>
                  <a:cubicBezTo>
                    <a:pt x="36987" y="15611"/>
                    <a:pt x="36318" y="13613"/>
                    <a:pt x="34239" y="12721"/>
                  </a:cubicBezTo>
                  <a:cubicBezTo>
                    <a:pt x="33624" y="12453"/>
                    <a:pt x="32937" y="12257"/>
                    <a:pt x="32268" y="12195"/>
                  </a:cubicBezTo>
                  <a:cubicBezTo>
                    <a:pt x="30100" y="11981"/>
                    <a:pt x="27914" y="11811"/>
                    <a:pt x="25738" y="11695"/>
                  </a:cubicBezTo>
                  <a:cubicBezTo>
                    <a:pt x="24953" y="11650"/>
                    <a:pt x="24551" y="11508"/>
                    <a:pt x="24373" y="10598"/>
                  </a:cubicBezTo>
                  <a:cubicBezTo>
                    <a:pt x="23998" y="8662"/>
                    <a:pt x="23418" y="6780"/>
                    <a:pt x="22660" y="4951"/>
                  </a:cubicBezTo>
                  <a:cubicBezTo>
                    <a:pt x="22151" y="3720"/>
                    <a:pt x="21580" y="2524"/>
                    <a:pt x="20706" y="1498"/>
                  </a:cubicBezTo>
                  <a:cubicBezTo>
                    <a:pt x="19865" y="500"/>
                    <a:pt x="18922" y="1"/>
                    <a:pt x="1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2"/>
            <p:cNvSpPr/>
            <p:nvPr/>
          </p:nvSpPr>
          <p:spPr>
            <a:xfrm>
              <a:off x="1452275" y="1353875"/>
              <a:ext cx="204750" cy="265425"/>
            </a:xfrm>
            <a:custGeom>
              <a:avLst/>
              <a:gdLst/>
              <a:ahLst/>
              <a:cxnLst/>
              <a:rect l="l" t="t" r="r" b="b"/>
              <a:pathLst>
                <a:path w="8190" h="10617" extrusionOk="0">
                  <a:moveTo>
                    <a:pt x="7349" y="0"/>
                  </a:moveTo>
                  <a:cubicBezTo>
                    <a:pt x="7023" y="0"/>
                    <a:pt x="6779" y="239"/>
                    <a:pt x="6530" y="468"/>
                  </a:cubicBezTo>
                  <a:cubicBezTo>
                    <a:pt x="3925" y="2903"/>
                    <a:pt x="1945" y="5767"/>
                    <a:pt x="464" y="8996"/>
                  </a:cubicBezTo>
                  <a:cubicBezTo>
                    <a:pt x="196" y="9594"/>
                    <a:pt x="0" y="10209"/>
                    <a:pt x="741" y="10530"/>
                  </a:cubicBezTo>
                  <a:cubicBezTo>
                    <a:pt x="881" y="10590"/>
                    <a:pt x="1007" y="10616"/>
                    <a:pt x="1120" y="10616"/>
                  </a:cubicBezTo>
                  <a:cubicBezTo>
                    <a:pt x="1601" y="10616"/>
                    <a:pt x="1851" y="10135"/>
                    <a:pt x="2061" y="9665"/>
                  </a:cubicBezTo>
                  <a:cubicBezTo>
                    <a:pt x="3390" y="6694"/>
                    <a:pt x="5273" y="4125"/>
                    <a:pt x="7547" y="1815"/>
                  </a:cubicBezTo>
                  <a:cubicBezTo>
                    <a:pt x="7824" y="1547"/>
                    <a:pt x="8118" y="1288"/>
                    <a:pt x="8190" y="878"/>
                  </a:cubicBezTo>
                  <a:cubicBezTo>
                    <a:pt x="8145" y="521"/>
                    <a:pt x="8002" y="209"/>
                    <a:pt x="7654" y="66"/>
                  </a:cubicBezTo>
                  <a:cubicBezTo>
                    <a:pt x="7544" y="20"/>
                    <a:pt x="7443" y="0"/>
                    <a:pt x="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>
              <a:off x="1553075" y="1510375"/>
              <a:ext cx="194725" cy="186425"/>
            </a:xfrm>
            <a:custGeom>
              <a:avLst/>
              <a:gdLst/>
              <a:ahLst/>
              <a:cxnLst/>
              <a:rect l="l" t="t" r="r" b="b"/>
              <a:pathLst>
                <a:path w="7789" h="7457" extrusionOk="0">
                  <a:moveTo>
                    <a:pt x="6799" y="1"/>
                  </a:moveTo>
                  <a:cubicBezTo>
                    <a:pt x="6571" y="1"/>
                    <a:pt x="6331" y="117"/>
                    <a:pt x="6094" y="309"/>
                  </a:cubicBezTo>
                  <a:cubicBezTo>
                    <a:pt x="5799" y="550"/>
                    <a:pt x="5496" y="791"/>
                    <a:pt x="5201" y="1041"/>
                  </a:cubicBezTo>
                  <a:cubicBezTo>
                    <a:pt x="3453" y="2504"/>
                    <a:pt x="1883" y="4145"/>
                    <a:pt x="482" y="5956"/>
                  </a:cubicBezTo>
                  <a:cubicBezTo>
                    <a:pt x="250" y="6260"/>
                    <a:pt x="0" y="6581"/>
                    <a:pt x="197" y="7000"/>
                  </a:cubicBezTo>
                  <a:cubicBezTo>
                    <a:pt x="336" y="7287"/>
                    <a:pt x="560" y="7456"/>
                    <a:pt x="885" y="7456"/>
                  </a:cubicBezTo>
                  <a:cubicBezTo>
                    <a:pt x="893" y="7456"/>
                    <a:pt x="902" y="7455"/>
                    <a:pt x="910" y="7455"/>
                  </a:cubicBezTo>
                  <a:cubicBezTo>
                    <a:pt x="930" y="7456"/>
                    <a:pt x="949" y="7457"/>
                    <a:pt x="967" y="7457"/>
                  </a:cubicBezTo>
                  <a:cubicBezTo>
                    <a:pt x="1225" y="7457"/>
                    <a:pt x="1421" y="7343"/>
                    <a:pt x="1580" y="7143"/>
                  </a:cubicBezTo>
                  <a:cubicBezTo>
                    <a:pt x="1936" y="6715"/>
                    <a:pt x="2284" y="6278"/>
                    <a:pt x="2641" y="5849"/>
                  </a:cubicBezTo>
                  <a:cubicBezTo>
                    <a:pt x="3979" y="4279"/>
                    <a:pt x="5478" y="2861"/>
                    <a:pt x="7102" y="1585"/>
                  </a:cubicBezTo>
                  <a:cubicBezTo>
                    <a:pt x="7503" y="1264"/>
                    <a:pt x="7789" y="871"/>
                    <a:pt x="7432" y="381"/>
                  </a:cubicBezTo>
                  <a:cubicBezTo>
                    <a:pt x="7241" y="114"/>
                    <a:pt x="702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>
              <a:off x="759325" y="1674100"/>
              <a:ext cx="860675" cy="930500"/>
            </a:xfrm>
            <a:custGeom>
              <a:avLst/>
              <a:gdLst/>
              <a:ahLst/>
              <a:cxnLst/>
              <a:rect l="l" t="t" r="r" b="b"/>
              <a:pathLst>
                <a:path w="34427" h="37220" extrusionOk="0">
                  <a:moveTo>
                    <a:pt x="19715" y="15786"/>
                  </a:moveTo>
                  <a:cubicBezTo>
                    <a:pt x="20309" y="15786"/>
                    <a:pt x="20398" y="16321"/>
                    <a:pt x="20448" y="16794"/>
                  </a:cubicBezTo>
                  <a:cubicBezTo>
                    <a:pt x="20572" y="17758"/>
                    <a:pt x="20644" y="18739"/>
                    <a:pt x="20724" y="19712"/>
                  </a:cubicBezTo>
                  <a:cubicBezTo>
                    <a:pt x="20769" y="20309"/>
                    <a:pt x="20679" y="20916"/>
                    <a:pt x="19957" y="20943"/>
                  </a:cubicBezTo>
                  <a:cubicBezTo>
                    <a:pt x="19935" y="20944"/>
                    <a:pt x="19914" y="20944"/>
                    <a:pt x="19893" y="20944"/>
                  </a:cubicBezTo>
                  <a:cubicBezTo>
                    <a:pt x="19116" y="20944"/>
                    <a:pt x="19075" y="20302"/>
                    <a:pt x="19109" y="19685"/>
                  </a:cubicBezTo>
                  <a:cubicBezTo>
                    <a:pt x="19118" y="19515"/>
                    <a:pt x="19136" y="19346"/>
                    <a:pt x="19145" y="19123"/>
                  </a:cubicBezTo>
                  <a:cubicBezTo>
                    <a:pt x="19092" y="18409"/>
                    <a:pt x="19029" y="17642"/>
                    <a:pt x="18993" y="16875"/>
                  </a:cubicBezTo>
                  <a:cubicBezTo>
                    <a:pt x="18967" y="16402"/>
                    <a:pt x="18922" y="15876"/>
                    <a:pt x="19573" y="15795"/>
                  </a:cubicBezTo>
                  <a:cubicBezTo>
                    <a:pt x="19623" y="15789"/>
                    <a:pt x="19670" y="15786"/>
                    <a:pt x="19715" y="15786"/>
                  </a:cubicBezTo>
                  <a:close/>
                  <a:moveTo>
                    <a:pt x="15161" y="16845"/>
                  </a:moveTo>
                  <a:cubicBezTo>
                    <a:pt x="15842" y="16845"/>
                    <a:pt x="15939" y="17446"/>
                    <a:pt x="16005" y="18017"/>
                  </a:cubicBezTo>
                  <a:cubicBezTo>
                    <a:pt x="16085" y="18614"/>
                    <a:pt x="16130" y="19203"/>
                    <a:pt x="16192" y="19801"/>
                  </a:cubicBezTo>
                  <a:cubicBezTo>
                    <a:pt x="15969" y="20497"/>
                    <a:pt x="16656" y="21692"/>
                    <a:pt x="15389" y="21746"/>
                  </a:cubicBezTo>
                  <a:cubicBezTo>
                    <a:pt x="15362" y="21747"/>
                    <a:pt x="15335" y="21747"/>
                    <a:pt x="15309" y="21747"/>
                  </a:cubicBezTo>
                  <a:cubicBezTo>
                    <a:pt x="14104" y="21747"/>
                    <a:pt x="14495" y="20552"/>
                    <a:pt x="14390" y="19801"/>
                  </a:cubicBezTo>
                  <a:cubicBezTo>
                    <a:pt x="14310" y="19257"/>
                    <a:pt x="14346" y="18695"/>
                    <a:pt x="14319" y="18142"/>
                  </a:cubicBezTo>
                  <a:cubicBezTo>
                    <a:pt x="14283" y="17571"/>
                    <a:pt x="14238" y="16955"/>
                    <a:pt x="14988" y="16857"/>
                  </a:cubicBezTo>
                  <a:cubicBezTo>
                    <a:pt x="15049" y="16849"/>
                    <a:pt x="15107" y="16845"/>
                    <a:pt x="15161" y="16845"/>
                  </a:cubicBezTo>
                  <a:close/>
                  <a:moveTo>
                    <a:pt x="16519" y="0"/>
                  </a:moveTo>
                  <a:cubicBezTo>
                    <a:pt x="16016" y="0"/>
                    <a:pt x="15497" y="235"/>
                    <a:pt x="14961" y="701"/>
                  </a:cubicBezTo>
                  <a:cubicBezTo>
                    <a:pt x="14024" y="1513"/>
                    <a:pt x="13489" y="2601"/>
                    <a:pt x="13097" y="3734"/>
                  </a:cubicBezTo>
                  <a:cubicBezTo>
                    <a:pt x="12062" y="6741"/>
                    <a:pt x="11232" y="9809"/>
                    <a:pt x="10848" y="12958"/>
                  </a:cubicBezTo>
                  <a:cubicBezTo>
                    <a:pt x="10724" y="14002"/>
                    <a:pt x="10269" y="14314"/>
                    <a:pt x="9457" y="14591"/>
                  </a:cubicBezTo>
                  <a:cubicBezTo>
                    <a:pt x="7146" y="15385"/>
                    <a:pt x="4773" y="16009"/>
                    <a:pt x="2623" y="17178"/>
                  </a:cubicBezTo>
                  <a:cubicBezTo>
                    <a:pt x="1464" y="17803"/>
                    <a:pt x="0" y="18391"/>
                    <a:pt x="18" y="19926"/>
                  </a:cubicBezTo>
                  <a:cubicBezTo>
                    <a:pt x="36" y="21558"/>
                    <a:pt x="1428" y="22370"/>
                    <a:pt x="2757" y="23039"/>
                  </a:cubicBezTo>
                  <a:cubicBezTo>
                    <a:pt x="4693" y="24012"/>
                    <a:pt x="6807" y="24413"/>
                    <a:pt x="8904" y="24806"/>
                  </a:cubicBezTo>
                  <a:cubicBezTo>
                    <a:pt x="9974" y="25002"/>
                    <a:pt x="10144" y="25296"/>
                    <a:pt x="9796" y="26295"/>
                  </a:cubicBezTo>
                  <a:cubicBezTo>
                    <a:pt x="8886" y="28882"/>
                    <a:pt x="8003" y="31487"/>
                    <a:pt x="7735" y="34244"/>
                  </a:cubicBezTo>
                  <a:cubicBezTo>
                    <a:pt x="7637" y="35243"/>
                    <a:pt x="7414" y="36474"/>
                    <a:pt x="8467" y="37054"/>
                  </a:cubicBezTo>
                  <a:cubicBezTo>
                    <a:pt x="8681" y="37170"/>
                    <a:pt x="8890" y="37219"/>
                    <a:pt x="9094" y="37219"/>
                  </a:cubicBezTo>
                  <a:cubicBezTo>
                    <a:pt x="9799" y="37219"/>
                    <a:pt x="10440" y="36633"/>
                    <a:pt x="11000" y="36198"/>
                  </a:cubicBezTo>
                  <a:cubicBezTo>
                    <a:pt x="13355" y="34333"/>
                    <a:pt x="15889" y="32701"/>
                    <a:pt x="18075" y="30640"/>
                  </a:cubicBezTo>
                  <a:cubicBezTo>
                    <a:pt x="18296" y="30433"/>
                    <a:pt x="18471" y="30335"/>
                    <a:pt x="18657" y="30335"/>
                  </a:cubicBezTo>
                  <a:cubicBezTo>
                    <a:pt x="18809" y="30335"/>
                    <a:pt x="18967" y="30400"/>
                    <a:pt x="19163" y="30524"/>
                  </a:cubicBezTo>
                  <a:cubicBezTo>
                    <a:pt x="22009" y="32308"/>
                    <a:pt x="25220" y="32772"/>
                    <a:pt x="28227" y="33049"/>
                  </a:cubicBezTo>
                  <a:cubicBezTo>
                    <a:pt x="28307" y="33050"/>
                    <a:pt x="28386" y="33051"/>
                    <a:pt x="28463" y="33051"/>
                  </a:cubicBezTo>
                  <a:cubicBezTo>
                    <a:pt x="30710" y="33051"/>
                    <a:pt x="31253" y="32286"/>
                    <a:pt x="30519" y="30319"/>
                  </a:cubicBezTo>
                  <a:cubicBezTo>
                    <a:pt x="29529" y="27687"/>
                    <a:pt x="28084" y="25323"/>
                    <a:pt x="26086" y="23307"/>
                  </a:cubicBezTo>
                  <a:cubicBezTo>
                    <a:pt x="25069" y="22290"/>
                    <a:pt x="25069" y="22281"/>
                    <a:pt x="26380" y="21567"/>
                  </a:cubicBezTo>
                  <a:cubicBezTo>
                    <a:pt x="28414" y="20452"/>
                    <a:pt x="30403" y="19266"/>
                    <a:pt x="32089" y="17651"/>
                  </a:cubicBezTo>
                  <a:cubicBezTo>
                    <a:pt x="33169" y="16616"/>
                    <a:pt x="34427" y="15501"/>
                    <a:pt x="33874" y="13797"/>
                  </a:cubicBezTo>
                  <a:cubicBezTo>
                    <a:pt x="33312" y="12040"/>
                    <a:pt x="31608" y="11879"/>
                    <a:pt x="30073" y="11701"/>
                  </a:cubicBezTo>
                  <a:cubicBezTo>
                    <a:pt x="27986" y="11460"/>
                    <a:pt x="25889" y="11308"/>
                    <a:pt x="23793" y="11147"/>
                  </a:cubicBezTo>
                  <a:cubicBezTo>
                    <a:pt x="22919" y="11085"/>
                    <a:pt x="22276" y="10844"/>
                    <a:pt x="22018" y="9854"/>
                  </a:cubicBezTo>
                  <a:cubicBezTo>
                    <a:pt x="21670" y="8578"/>
                    <a:pt x="21215" y="7320"/>
                    <a:pt x="20769" y="6071"/>
                  </a:cubicBezTo>
                  <a:cubicBezTo>
                    <a:pt x="20109" y="4260"/>
                    <a:pt x="19484" y="2423"/>
                    <a:pt x="18190" y="933"/>
                  </a:cubicBezTo>
                  <a:cubicBezTo>
                    <a:pt x="17652" y="309"/>
                    <a:pt x="17096" y="0"/>
                    <a:pt x="16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1111900" y="2095225"/>
              <a:ext cx="63850" cy="122575"/>
            </a:xfrm>
            <a:custGeom>
              <a:avLst/>
              <a:gdLst/>
              <a:ahLst/>
              <a:cxnLst/>
              <a:rect l="l" t="t" r="r" b="b"/>
              <a:pathLst>
                <a:path w="2554" h="4903" extrusionOk="0">
                  <a:moveTo>
                    <a:pt x="1058" y="0"/>
                  </a:moveTo>
                  <a:cubicBezTo>
                    <a:pt x="1004" y="0"/>
                    <a:pt x="946" y="4"/>
                    <a:pt x="885" y="12"/>
                  </a:cubicBezTo>
                  <a:cubicBezTo>
                    <a:pt x="135" y="110"/>
                    <a:pt x="180" y="726"/>
                    <a:pt x="216" y="1297"/>
                  </a:cubicBezTo>
                  <a:cubicBezTo>
                    <a:pt x="243" y="1850"/>
                    <a:pt x="207" y="2412"/>
                    <a:pt x="287" y="2956"/>
                  </a:cubicBezTo>
                  <a:cubicBezTo>
                    <a:pt x="392" y="3707"/>
                    <a:pt x="1" y="4902"/>
                    <a:pt x="1206" y="4902"/>
                  </a:cubicBezTo>
                  <a:cubicBezTo>
                    <a:pt x="1232" y="4902"/>
                    <a:pt x="1259" y="4902"/>
                    <a:pt x="1286" y="4901"/>
                  </a:cubicBezTo>
                  <a:cubicBezTo>
                    <a:pt x="2553" y="4847"/>
                    <a:pt x="1866" y="3652"/>
                    <a:pt x="2089" y="2956"/>
                  </a:cubicBezTo>
                  <a:cubicBezTo>
                    <a:pt x="2027" y="2358"/>
                    <a:pt x="1982" y="1769"/>
                    <a:pt x="1902" y="1172"/>
                  </a:cubicBezTo>
                  <a:cubicBezTo>
                    <a:pt x="1836" y="601"/>
                    <a:pt x="173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>
              <a:off x="1232375" y="2068750"/>
              <a:ext cx="46175" cy="128975"/>
            </a:xfrm>
            <a:custGeom>
              <a:avLst/>
              <a:gdLst/>
              <a:ahLst/>
              <a:cxnLst/>
              <a:rect l="l" t="t" r="r" b="b"/>
              <a:pathLst>
                <a:path w="1847" h="5159" extrusionOk="0">
                  <a:moveTo>
                    <a:pt x="793" y="0"/>
                  </a:moveTo>
                  <a:cubicBezTo>
                    <a:pt x="748" y="0"/>
                    <a:pt x="701" y="3"/>
                    <a:pt x="651" y="9"/>
                  </a:cubicBezTo>
                  <a:cubicBezTo>
                    <a:pt x="0" y="90"/>
                    <a:pt x="45" y="616"/>
                    <a:pt x="71" y="1089"/>
                  </a:cubicBezTo>
                  <a:cubicBezTo>
                    <a:pt x="107" y="1856"/>
                    <a:pt x="170" y="2623"/>
                    <a:pt x="223" y="3337"/>
                  </a:cubicBezTo>
                  <a:cubicBezTo>
                    <a:pt x="214" y="3560"/>
                    <a:pt x="196" y="3729"/>
                    <a:pt x="187" y="3899"/>
                  </a:cubicBezTo>
                  <a:cubicBezTo>
                    <a:pt x="153" y="4516"/>
                    <a:pt x="194" y="5158"/>
                    <a:pt x="971" y="5158"/>
                  </a:cubicBezTo>
                  <a:cubicBezTo>
                    <a:pt x="992" y="5158"/>
                    <a:pt x="1013" y="5158"/>
                    <a:pt x="1035" y="5157"/>
                  </a:cubicBezTo>
                  <a:cubicBezTo>
                    <a:pt x="1757" y="5130"/>
                    <a:pt x="1847" y="4523"/>
                    <a:pt x="1802" y="3926"/>
                  </a:cubicBezTo>
                  <a:cubicBezTo>
                    <a:pt x="1722" y="2953"/>
                    <a:pt x="1650" y="1972"/>
                    <a:pt x="1526" y="1008"/>
                  </a:cubicBezTo>
                  <a:cubicBezTo>
                    <a:pt x="1476" y="535"/>
                    <a:pt x="1387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32"/>
          <p:cNvGrpSpPr/>
          <p:nvPr/>
        </p:nvGrpSpPr>
        <p:grpSpPr>
          <a:xfrm flipH="1">
            <a:off x="459006" y="2392430"/>
            <a:ext cx="2356453" cy="2387063"/>
            <a:chOff x="623900" y="2677775"/>
            <a:chExt cx="871850" cy="883175"/>
          </a:xfrm>
        </p:grpSpPr>
        <p:sp>
          <p:nvSpPr>
            <p:cNvPr id="750" name="Google Shape;750;p32"/>
            <p:cNvSpPr/>
            <p:nvPr/>
          </p:nvSpPr>
          <p:spPr>
            <a:xfrm>
              <a:off x="1062350" y="2677775"/>
              <a:ext cx="85575" cy="45775"/>
            </a:xfrm>
            <a:custGeom>
              <a:avLst/>
              <a:gdLst/>
              <a:ahLst/>
              <a:cxnLst/>
              <a:rect l="l" t="t" r="r" b="b"/>
              <a:pathLst>
                <a:path w="3423" h="1831" extrusionOk="0">
                  <a:moveTo>
                    <a:pt x="1838" y="1"/>
                  </a:moveTo>
                  <a:cubicBezTo>
                    <a:pt x="1034" y="1"/>
                    <a:pt x="360" y="462"/>
                    <a:pt x="111" y="1167"/>
                  </a:cubicBezTo>
                  <a:cubicBezTo>
                    <a:pt x="63" y="1317"/>
                    <a:pt x="0" y="1461"/>
                    <a:pt x="179" y="1548"/>
                  </a:cubicBezTo>
                  <a:cubicBezTo>
                    <a:pt x="222" y="1569"/>
                    <a:pt x="260" y="1579"/>
                    <a:pt x="292" y="1579"/>
                  </a:cubicBezTo>
                  <a:cubicBezTo>
                    <a:pt x="405" y="1579"/>
                    <a:pt x="455" y="1464"/>
                    <a:pt x="497" y="1355"/>
                  </a:cubicBezTo>
                  <a:cubicBezTo>
                    <a:pt x="718" y="815"/>
                    <a:pt x="1143" y="607"/>
                    <a:pt x="1673" y="607"/>
                  </a:cubicBezTo>
                  <a:cubicBezTo>
                    <a:pt x="1697" y="607"/>
                    <a:pt x="1721" y="607"/>
                    <a:pt x="1745" y="608"/>
                  </a:cubicBezTo>
                  <a:cubicBezTo>
                    <a:pt x="2299" y="623"/>
                    <a:pt x="2641" y="926"/>
                    <a:pt x="2844" y="1553"/>
                  </a:cubicBezTo>
                  <a:cubicBezTo>
                    <a:pt x="2888" y="1691"/>
                    <a:pt x="2933" y="1830"/>
                    <a:pt x="3082" y="1830"/>
                  </a:cubicBezTo>
                  <a:cubicBezTo>
                    <a:pt x="3093" y="1830"/>
                    <a:pt x="3106" y="1829"/>
                    <a:pt x="3118" y="1827"/>
                  </a:cubicBezTo>
                  <a:cubicBezTo>
                    <a:pt x="3292" y="1803"/>
                    <a:pt x="3326" y="1649"/>
                    <a:pt x="3340" y="1490"/>
                  </a:cubicBezTo>
                  <a:cubicBezTo>
                    <a:pt x="3422" y="632"/>
                    <a:pt x="2796" y="1"/>
                    <a:pt x="1851" y="1"/>
                  </a:cubicBezTo>
                  <a:cubicBezTo>
                    <a:pt x="1847" y="1"/>
                    <a:pt x="1843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623900" y="2767325"/>
              <a:ext cx="871850" cy="793625"/>
            </a:xfrm>
            <a:custGeom>
              <a:avLst/>
              <a:gdLst/>
              <a:ahLst/>
              <a:cxnLst/>
              <a:rect l="l" t="t" r="r" b="b"/>
              <a:pathLst>
                <a:path w="34874" h="31745" extrusionOk="0">
                  <a:moveTo>
                    <a:pt x="18901" y="380"/>
                  </a:moveTo>
                  <a:cubicBezTo>
                    <a:pt x="18912" y="380"/>
                    <a:pt x="18924" y="380"/>
                    <a:pt x="18936" y="380"/>
                  </a:cubicBezTo>
                  <a:cubicBezTo>
                    <a:pt x="21003" y="395"/>
                    <a:pt x="22897" y="1966"/>
                    <a:pt x="22926" y="4434"/>
                  </a:cubicBezTo>
                  <a:cubicBezTo>
                    <a:pt x="22955" y="6631"/>
                    <a:pt x="21124" y="8424"/>
                    <a:pt x="18917" y="8429"/>
                  </a:cubicBezTo>
                  <a:cubicBezTo>
                    <a:pt x="16700" y="8429"/>
                    <a:pt x="14907" y="6626"/>
                    <a:pt x="14907" y="4390"/>
                  </a:cubicBezTo>
                  <a:cubicBezTo>
                    <a:pt x="14902" y="2180"/>
                    <a:pt x="16686" y="380"/>
                    <a:pt x="18901" y="380"/>
                  </a:cubicBezTo>
                  <a:close/>
                  <a:moveTo>
                    <a:pt x="31164" y="5253"/>
                  </a:moveTo>
                  <a:cubicBezTo>
                    <a:pt x="31512" y="5253"/>
                    <a:pt x="31845" y="5340"/>
                    <a:pt x="32059" y="5687"/>
                  </a:cubicBezTo>
                  <a:cubicBezTo>
                    <a:pt x="32348" y="6149"/>
                    <a:pt x="32218" y="6612"/>
                    <a:pt x="31958" y="7046"/>
                  </a:cubicBezTo>
                  <a:cubicBezTo>
                    <a:pt x="31558" y="7696"/>
                    <a:pt x="30975" y="8169"/>
                    <a:pt x="30416" y="8670"/>
                  </a:cubicBezTo>
                  <a:cubicBezTo>
                    <a:pt x="30367" y="8713"/>
                    <a:pt x="30329" y="8730"/>
                    <a:pt x="30296" y="8730"/>
                  </a:cubicBezTo>
                  <a:cubicBezTo>
                    <a:pt x="30231" y="8730"/>
                    <a:pt x="30189" y="8662"/>
                    <a:pt x="30141" y="8597"/>
                  </a:cubicBezTo>
                  <a:cubicBezTo>
                    <a:pt x="29519" y="7740"/>
                    <a:pt x="28796" y="6973"/>
                    <a:pt x="27963" y="6226"/>
                  </a:cubicBezTo>
                  <a:cubicBezTo>
                    <a:pt x="28912" y="5754"/>
                    <a:pt x="29833" y="5373"/>
                    <a:pt x="30845" y="5272"/>
                  </a:cubicBezTo>
                  <a:cubicBezTo>
                    <a:pt x="30951" y="5261"/>
                    <a:pt x="31058" y="5253"/>
                    <a:pt x="31164" y="5253"/>
                  </a:cubicBezTo>
                  <a:close/>
                  <a:moveTo>
                    <a:pt x="14426" y="3797"/>
                  </a:moveTo>
                  <a:cubicBezTo>
                    <a:pt x="14539" y="3797"/>
                    <a:pt x="14537" y="3898"/>
                    <a:pt x="14531" y="4178"/>
                  </a:cubicBezTo>
                  <a:cubicBezTo>
                    <a:pt x="14465" y="6828"/>
                    <a:pt x="16396" y="8791"/>
                    <a:pt x="19002" y="8791"/>
                  </a:cubicBezTo>
                  <a:cubicBezTo>
                    <a:pt x="19079" y="8791"/>
                    <a:pt x="19157" y="8789"/>
                    <a:pt x="19235" y="8785"/>
                  </a:cubicBezTo>
                  <a:cubicBezTo>
                    <a:pt x="21428" y="8689"/>
                    <a:pt x="23249" y="6795"/>
                    <a:pt x="23326" y="4506"/>
                  </a:cubicBezTo>
                  <a:cubicBezTo>
                    <a:pt x="23336" y="4264"/>
                    <a:pt x="23368" y="4155"/>
                    <a:pt x="23493" y="4155"/>
                  </a:cubicBezTo>
                  <a:cubicBezTo>
                    <a:pt x="23552" y="4155"/>
                    <a:pt x="23632" y="4180"/>
                    <a:pt x="23741" y="4226"/>
                  </a:cubicBezTo>
                  <a:cubicBezTo>
                    <a:pt x="26117" y="5243"/>
                    <a:pt x="28093" y="6761"/>
                    <a:pt x="29654" y="8824"/>
                  </a:cubicBezTo>
                  <a:cubicBezTo>
                    <a:pt x="29842" y="9075"/>
                    <a:pt x="29813" y="9190"/>
                    <a:pt x="29582" y="9393"/>
                  </a:cubicBezTo>
                  <a:cubicBezTo>
                    <a:pt x="27384" y="11306"/>
                    <a:pt x="24917" y="12824"/>
                    <a:pt x="22440" y="14332"/>
                  </a:cubicBezTo>
                  <a:cubicBezTo>
                    <a:pt x="17206" y="17533"/>
                    <a:pt x="11871" y="20545"/>
                    <a:pt x="6295" y="23118"/>
                  </a:cubicBezTo>
                  <a:cubicBezTo>
                    <a:pt x="6175" y="23175"/>
                    <a:pt x="6082" y="23204"/>
                    <a:pt x="6005" y="23204"/>
                  </a:cubicBezTo>
                  <a:cubicBezTo>
                    <a:pt x="5866" y="23204"/>
                    <a:pt x="5781" y="23106"/>
                    <a:pt x="5687" y="22892"/>
                  </a:cubicBezTo>
                  <a:cubicBezTo>
                    <a:pt x="4883" y="21055"/>
                    <a:pt x="4454" y="19142"/>
                    <a:pt x="4449" y="16448"/>
                  </a:cubicBezTo>
                  <a:cubicBezTo>
                    <a:pt x="4468" y="11142"/>
                    <a:pt x="8435" y="5696"/>
                    <a:pt x="14102" y="3879"/>
                  </a:cubicBezTo>
                  <a:cubicBezTo>
                    <a:pt x="14260" y="3829"/>
                    <a:pt x="14361" y="3797"/>
                    <a:pt x="14426" y="3797"/>
                  </a:cubicBezTo>
                  <a:close/>
                  <a:moveTo>
                    <a:pt x="4597" y="21876"/>
                  </a:moveTo>
                  <a:cubicBezTo>
                    <a:pt x="4619" y="21876"/>
                    <a:pt x="4640" y="21879"/>
                    <a:pt x="4661" y="21884"/>
                  </a:cubicBezTo>
                  <a:cubicBezTo>
                    <a:pt x="4820" y="21923"/>
                    <a:pt x="4873" y="22357"/>
                    <a:pt x="4979" y="22607"/>
                  </a:cubicBezTo>
                  <a:cubicBezTo>
                    <a:pt x="5056" y="22795"/>
                    <a:pt x="5109" y="22993"/>
                    <a:pt x="5215" y="23157"/>
                  </a:cubicBezTo>
                  <a:cubicBezTo>
                    <a:pt x="5427" y="23475"/>
                    <a:pt x="5287" y="23595"/>
                    <a:pt x="4993" y="23711"/>
                  </a:cubicBezTo>
                  <a:cubicBezTo>
                    <a:pt x="4372" y="23952"/>
                    <a:pt x="3779" y="24265"/>
                    <a:pt x="3177" y="24299"/>
                  </a:cubicBezTo>
                  <a:cubicBezTo>
                    <a:pt x="2584" y="24299"/>
                    <a:pt x="2381" y="23942"/>
                    <a:pt x="2661" y="23494"/>
                  </a:cubicBezTo>
                  <a:cubicBezTo>
                    <a:pt x="2979" y="22983"/>
                    <a:pt x="3461" y="22641"/>
                    <a:pt x="3943" y="22304"/>
                  </a:cubicBezTo>
                  <a:cubicBezTo>
                    <a:pt x="4154" y="22154"/>
                    <a:pt x="4377" y="21876"/>
                    <a:pt x="4597" y="21876"/>
                  </a:cubicBezTo>
                  <a:close/>
                  <a:moveTo>
                    <a:pt x="31886" y="4424"/>
                  </a:moveTo>
                  <a:cubicBezTo>
                    <a:pt x="32093" y="4434"/>
                    <a:pt x="32257" y="4434"/>
                    <a:pt x="32416" y="4448"/>
                  </a:cubicBezTo>
                  <a:cubicBezTo>
                    <a:pt x="33500" y="4559"/>
                    <a:pt x="34059" y="5402"/>
                    <a:pt x="33751" y="6443"/>
                  </a:cubicBezTo>
                  <a:cubicBezTo>
                    <a:pt x="33553" y="7113"/>
                    <a:pt x="33163" y="7672"/>
                    <a:pt x="32734" y="8202"/>
                  </a:cubicBezTo>
                  <a:cubicBezTo>
                    <a:pt x="31442" y="9783"/>
                    <a:pt x="29823" y="10993"/>
                    <a:pt x="28208" y="12207"/>
                  </a:cubicBezTo>
                  <a:cubicBezTo>
                    <a:pt x="23529" y="15720"/>
                    <a:pt x="18444" y="18549"/>
                    <a:pt x="13220" y="21137"/>
                  </a:cubicBezTo>
                  <a:cubicBezTo>
                    <a:pt x="10815" y="22328"/>
                    <a:pt x="8391" y="23480"/>
                    <a:pt x="5967" y="24631"/>
                  </a:cubicBezTo>
                  <a:cubicBezTo>
                    <a:pt x="5037" y="25075"/>
                    <a:pt x="4063" y="25407"/>
                    <a:pt x="3032" y="25523"/>
                  </a:cubicBezTo>
                  <a:cubicBezTo>
                    <a:pt x="2841" y="25546"/>
                    <a:pt x="2652" y="25558"/>
                    <a:pt x="2464" y="25558"/>
                  </a:cubicBezTo>
                  <a:cubicBezTo>
                    <a:pt x="2092" y="25558"/>
                    <a:pt x="1726" y="25510"/>
                    <a:pt x="1365" y="25398"/>
                  </a:cubicBezTo>
                  <a:cubicBezTo>
                    <a:pt x="540" y="25152"/>
                    <a:pt x="304" y="24603"/>
                    <a:pt x="671" y="23817"/>
                  </a:cubicBezTo>
                  <a:cubicBezTo>
                    <a:pt x="936" y="23263"/>
                    <a:pt x="1350" y="22829"/>
                    <a:pt x="1827" y="22453"/>
                  </a:cubicBezTo>
                  <a:cubicBezTo>
                    <a:pt x="2574" y="21860"/>
                    <a:pt x="3422" y="21427"/>
                    <a:pt x="4213" y="20901"/>
                  </a:cubicBezTo>
                  <a:cubicBezTo>
                    <a:pt x="4250" y="20875"/>
                    <a:pt x="4302" y="20821"/>
                    <a:pt x="4346" y="20821"/>
                  </a:cubicBezTo>
                  <a:cubicBezTo>
                    <a:pt x="4375" y="20821"/>
                    <a:pt x="4400" y="20845"/>
                    <a:pt x="4415" y="20916"/>
                  </a:cubicBezTo>
                  <a:cubicBezTo>
                    <a:pt x="4454" y="21089"/>
                    <a:pt x="4651" y="21287"/>
                    <a:pt x="4401" y="21451"/>
                  </a:cubicBezTo>
                  <a:cubicBezTo>
                    <a:pt x="4131" y="21629"/>
                    <a:pt x="3851" y="21783"/>
                    <a:pt x="3586" y="21966"/>
                  </a:cubicBezTo>
                  <a:cubicBezTo>
                    <a:pt x="3114" y="22294"/>
                    <a:pt x="2656" y="22641"/>
                    <a:pt x="2314" y="23118"/>
                  </a:cubicBezTo>
                  <a:cubicBezTo>
                    <a:pt x="2034" y="23509"/>
                    <a:pt x="1952" y="23928"/>
                    <a:pt x="2189" y="24357"/>
                  </a:cubicBezTo>
                  <a:cubicBezTo>
                    <a:pt x="2375" y="24698"/>
                    <a:pt x="2685" y="24781"/>
                    <a:pt x="3023" y="24781"/>
                  </a:cubicBezTo>
                  <a:cubicBezTo>
                    <a:pt x="3096" y="24781"/>
                    <a:pt x="3170" y="24777"/>
                    <a:pt x="3244" y="24771"/>
                  </a:cubicBezTo>
                  <a:cubicBezTo>
                    <a:pt x="3837" y="24718"/>
                    <a:pt x="4377" y="24482"/>
                    <a:pt x="4912" y="24241"/>
                  </a:cubicBezTo>
                  <a:cubicBezTo>
                    <a:pt x="10247" y="21851"/>
                    <a:pt x="15360" y="19046"/>
                    <a:pt x="20382" y="16067"/>
                  </a:cubicBezTo>
                  <a:cubicBezTo>
                    <a:pt x="22888" y="14583"/>
                    <a:pt x="25418" y="13132"/>
                    <a:pt x="27794" y="11441"/>
                  </a:cubicBezTo>
                  <a:cubicBezTo>
                    <a:pt x="29081" y="10525"/>
                    <a:pt x="30266" y="9479"/>
                    <a:pt x="31433" y="8419"/>
                  </a:cubicBezTo>
                  <a:cubicBezTo>
                    <a:pt x="31963" y="7947"/>
                    <a:pt x="32430" y="7412"/>
                    <a:pt x="32618" y="6694"/>
                  </a:cubicBezTo>
                  <a:cubicBezTo>
                    <a:pt x="32864" y="5735"/>
                    <a:pt x="32310" y="4964"/>
                    <a:pt x="31327" y="4920"/>
                  </a:cubicBezTo>
                  <a:cubicBezTo>
                    <a:pt x="31266" y="4917"/>
                    <a:pt x="31207" y="4916"/>
                    <a:pt x="31147" y="4916"/>
                  </a:cubicBezTo>
                  <a:cubicBezTo>
                    <a:pt x="30084" y="4916"/>
                    <a:pt x="29138" y="5353"/>
                    <a:pt x="28184" y="5773"/>
                  </a:cubicBezTo>
                  <a:cubicBezTo>
                    <a:pt x="28054" y="5831"/>
                    <a:pt x="27924" y="5908"/>
                    <a:pt x="27789" y="5961"/>
                  </a:cubicBezTo>
                  <a:cubicBezTo>
                    <a:pt x="27762" y="5972"/>
                    <a:pt x="27736" y="5977"/>
                    <a:pt x="27711" y="5977"/>
                  </a:cubicBezTo>
                  <a:cubicBezTo>
                    <a:pt x="27626" y="5977"/>
                    <a:pt x="27558" y="5919"/>
                    <a:pt x="27524" y="5841"/>
                  </a:cubicBezTo>
                  <a:cubicBezTo>
                    <a:pt x="27476" y="5740"/>
                    <a:pt x="27601" y="5715"/>
                    <a:pt x="27664" y="5687"/>
                  </a:cubicBezTo>
                  <a:cubicBezTo>
                    <a:pt x="29023" y="5050"/>
                    <a:pt x="30406" y="4491"/>
                    <a:pt x="31886" y="4424"/>
                  </a:cubicBezTo>
                  <a:close/>
                  <a:moveTo>
                    <a:pt x="30796" y="10836"/>
                  </a:moveTo>
                  <a:cubicBezTo>
                    <a:pt x="30883" y="10836"/>
                    <a:pt x="30946" y="10918"/>
                    <a:pt x="31028" y="11084"/>
                  </a:cubicBezTo>
                  <a:cubicBezTo>
                    <a:pt x="34874" y="18742"/>
                    <a:pt x="30623" y="28270"/>
                    <a:pt x="22314" y="30617"/>
                  </a:cubicBezTo>
                  <a:cubicBezTo>
                    <a:pt x="21707" y="30791"/>
                    <a:pt x="21095" y="30921"/>
                    <a:pt x="20473" y="31012"/>
                  </a:cubicBezTo>
                  <a:cubicBezTo>
                    <a:pt x="19799" y="31113"/>
                    <a:pt x="19119" y="31142"/>
                    <a:pt x="18203" y="31176"/>
                  </a:cubicBezTo>
                  <a:cubicBezTo>
                    <a:pt x="13659" y="31036"/>
                    <a:pt x="9842" y="29070"/>
                    <a:pt x="7008" y="25205"/>
                  </a:cubicBezTo>
                  <a:cubicBezTo>
                    <a:pt x="6801" y="24925"/>
                    <a:pt x="6796" y="24810"/>
                    <a:pt x="7148" y="24646"/>
                  </a:cubicBezTo>
                  <a:cubicBezTo>
                    <a:pt x="11524" y="22588"/>
                    <a:pt x="15890" y="20516"/>
                    <a:pt x="20093" y="18116"/>
                  </a:cubicBezTo>
                  <a:cubicBezTo>
                    <a:pt x="23770" y="16024"/>
                    <a:pt x="27273" y="13677"/>
                    <a:pt x="30536" y="10978"/>
                  </a:cubicBezTo>
                  <a:cubicBezTo>
                    <a:pt x="30649" y="10884"/>
                    <a:pt x="30729" y="10836"/>
                    <a:pt x="30796" y="10836"/>
                  </a:cubicBezTo>
                  <a:close/>
                  <a:moveTo>
                    <a:pt x="18947" y="1"/>
                  </a:moveTo>
                  <a:cubicBezTo>
                    <a:pt x="17272" y="1"/>
                    <a:pt x="15813" y="811"/>
                    <a:pt x="15095" y="2313"/>
                  </a:cubicBezTo>
                  <a:cubicBezTo>
                    <a:pt x="14753" y="3017"/>
                    <a:pt x="14295" y="3301"/>
                    <a:pt x="13615" y="3537"/>
                  </a:cubicBezTo>
                  <a:cubicBezTo>
                    <a:pt x="7047" y="5850"/>
                    <a:pt x="3080" y="12501"/>
                    <a:pt x="4126" y="19388"/>
                  </a:cubicBezTo>
                  <a:cubicBezTo>
                    <a:pt x="4275" y="20386"/>
                    <a:pt x="4280" y="20390"/>
                    <a:pt x="3389" y="20906"/>
                  </a:cubicBezTo>
                  <a:cubicBezTo>
                    <a:pt x="2030" y="21701"/>
                    <a:pt x="642" y="22468"/>
                    <a:pt x="1" y="24039"/>
                  </a:cubicBezTo>
                  <a:lnTo>
                    <a:pt x="1" y="24839"/>
                  </a:lnTo>
                  <a:cubicBezTo>
                    <a:pt x="415" y="25735"/>
                    <a:pt x="1210" y="25981"/>
                    <a:pt x="2092" y="26039"/>
                  </a:cubicBezTo>
                  <a:cubicBezTo>
                    <a:pt x="2227" y="26048"/>
                    <a:pt x="2360" y="26053"/>
                    <a:pt x="2493" y="26053"/>
                  </a:cubicBezTo>
                  <a:cubicBezTo>
                    <a:pt x="3714" y="26053"/>
                    <a:pt x="4854" y="25668"/>
                    <a:pt x="5967" y="25181"/>
                  </a:cubicBezTo>
                  <a:cubicBezTo>
                    <a:pt x="6043" y="25149"/>
                    <a:pt x="6103" y="25132"/>
                    <a:pt x="6155" y="25132"/>
                  </a:cubicBezTo>
                  <a:cubicBezTo>
                    <a:pt x="6253" y="25132"/>
                    <a:pt x="6323" y="25190"/>
                    <a:pt x="6410" y="25316"/>
                  </a:cubicBezTo>
                  <a:cubicBezTo>
                    <a:pt x="8921" y="28964"/>
                    <a:pt x="12401" y="31051"/>
                    <a:pt x="16782" y="31658"/>
                  </a:cubicBezTo>
                  <a:cubicBezTo>
                    <a:pt x="16790" y="31659"/>
                    <a:pt x="16799" y="31659"/>
                    <a:pt x="16808" y="31659"/>
                  </a:cubicBezTo>
                  <a:cubicBezTo>
                    <a:pt x="16834" y="31659"/>
                    <a:pt x="16860" y="31657"/>
                    <a:pt x="16886" y="31657"/>
                  </a:cubicBezTo>
                  <a:cubicBezTo>
                    <a:pt x="16941" y="31657"/>
                    <a:pt x="16992" y="31669"/>
                    <a:pt x="17018" y="31745"/>
                  </a:cubicBezTo>
                  <a:lnTo>
                    <a:pt x="19750" y="31745"/>
                  </a:lnTo>
                  <a:cubicBezTo>
                    <a:pt x="20290" y="31562"/>
                    <a:pt x="20859" y="31557"/>
                    <a:pt x="21413" y="31441"/>
                  </a:cubicBezTo>
                  <a:cubicBezTo>
                    <a:pt x="27269" y="30232"/>
                    <a:pt x="31871" y="25403"/>
                    <a:pt x="32768" y="19489"/>
                  </a:cubicBezTo>
                  <a:cubicBezTo>
                    <a:pt x="33240" y="16400"/>
                    <a:pt x="32796" y="13451"/>
                    <a:pt x="31399" y="10650"/>
                  </a:cubicBezTo>
                  <a:cubicBezTo>
                    <a:pt x="31288" y="10434"/>
                    <a:pt x="31302" y="10303"/>
                    <a:pt x="31490" y="10149"/>
                  </a:cubicBezTo>
                  <a:cubicBezTo>
                    <a:pt x="31760" y="9928"/>
                    <a:pt x="32001" y="9677"/>
                    <a:pt x="32252" y="9436"/>
                  </a:cubicBezTo>
                  <a:cubicBezTo>
                    <a:pt x="33153" y="8554"/>
                    <a:pt x="33919" y="7576"/>
                    <a:pt x="34363" y="6376"/>
                  </a:cubicBezTo>
                  <a:lnTo>
                    <a:pt x="34363" y="5412"/>
                  </a:lnTo>
                  <a:cubicBezTo>
                    <a:pt x="34069" y="4660"/>
                    <a:pt x="33572" y="4130"/>
                    <a:pt x="32748" y="3985"/>
                  </a:cubicBezTo>
                  <a:cubicBezTo>
                    <a:pt x="32520" y="3945"/>
                    <a:pt x="32290" y="3926"/>
                    <a:pt x="32059" y="3926"/>
                  </a:cubicBezTo>
                  <a:cubicBezTo>
                    <a:pt x="31769" y="3926"/>
                    <a:pt x="31479" y="3956"/>
                    <a:pt x="31192" y="4009"/>
                  </a:cubicBezTo>
                  <a:cubicBezTo>
                    <a:pt x="29837" y="4250"/>
                    <a:pt x="28584" y="4771"/>
                    <a:pt x="27370" y="5393"/>
                  </a:cubicBezTo>
                  <a:cubicBezTo>
                    <a:pt x="27275" y="5441"/>
                    <a:pt x="27196" y="5466"/>
                    <a:pt x="27119" y="5466"/>
                  </a:cubicBezTo>
                  <a:cubicBezTo>
                    <a:pt x="27028" y="5466"/>
                    <a:pt x="26940" y="5430"/>
                    <a:pt x="26835" y="5354"/>
                  </a:cubicBezTo>
                  <a:cubicBezTo>
                    <a:pt x="25842" y="4641"/>
                    <a:pt x="24772" y="4062"/>
                    <a:pt x="23625" y="3648"/>
                  </a:cubicBezTo>
                  <a:cubicBezTo>
                    <a:pt x="23341" y="3547"/>
                    <a:pt x="23211" y="3393"/>
                    <a:pt x="23129" y="3113"/>
                  </a:cubicBezTo>
                  <a:cubicBezTo>
                    <a:pt x="22628" y="1441"/>
                    <a:pt x="21138" y="197"/>
                    <a:pt x="19490" y="29"/>
                  </a:cubicBezTo>
                  <a:cubicBezTo>
                    <a:pt x="19307" y="10"/>
                    <a:pt x="19126" y="1"/>
                    <a:pt x="189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793775" y="3038225"/>
              <a:ext cx="701975" cy="508525"/>
            </a:xfrm>
            <a:custGeom>
              <a:avLst/>
              <a:gdLst/>
              <a:ahLst/>
              <a:cxnLst/>
              <a:rect l="l" t="t" r="r" b="b"/>
              <a:pathLst>
                <a:path w="28079" h="20341" extrusionOk="0">
                  <a:moveTo>
                    <a:pt x="24001" y="0"/>
                  </a:moveTo>
                  <a:cubicBezTo>
                    <a:pt x="23934" y="0"/>
                    <a:pt x="23854" y="48"/>
                    <a:pt x="23741" y="142"/>
                  </a:cubicBezTo>
                  <a:cubicBezTo>
                    <a:pt x="20478" y="2841"/>
                    <a:pt x="16975" y="5188"/>
                    <a:pt x="13298" y="7280"/>
                  </a:cubicBezTo>
                  <a:cubicBezTo>
                    <a:pt x="9095" y="9680"/>
                    <a:pt x="4729" y="11752"/>
                    <a:pt x="353" y="13810"/>
                  </a:cubicBezTo>
                  <a:cubicBezTo>
                    <a:pt x="1" y="13974"/>
                    <a:pt x="6" y="14089"/>
                    <a:pt x="213" y="14369"/>
                  </a:cubicBezTo>
                  <a:cubicBezTo>
                    <a:pt x="3047" y="18234"/>
                    <a:pt x="6864" y="20200"/>
                    <a:pt x="11408" y="20340"/>
                  </a:cubicBezTo>
                  <a:cubicBezTo>
                    <a:pt x="12324" y="20306"/>
                    <a:pt x="13004" y="20277"/>
                    <a:pt x="13678" y="20176"/>
                  </a:cubicBezTo>
                  <a:cubicBezTo>
                    <a:pt x="14300" y="20085"/>
                    <a:pt x="14912" y="19955"/>
                    <a:pt x="15519" y="19781"/>
                  </a:cubicBezTo>
                  <a:cubicBezTo>
                    <a:pt x="23828" y="17434"/>
                    <a:pt x="28079" y="7906"/>
                    <a:pt x="24233" y="248"/>
                  </a:cubicBezTo>
                  <a:cubicBezTo>
                    <a:pt x="24151" y="82"/>
                    <a:pt x="24088" y="0"/>
                    <a:pt x="24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735100" y="2862225"/>
              <a:ext cx="634875" cy="485225"/>
            </a:xfrm>
            <a:custGeom>
              <a:avLst/>
              <a:gdLst/>
              <a:ahLst/>
              <a:cxnLst/>
              <a:rect l="l" t="t" r="r" b="b"/>
              <a:pathLst>
                <a:path w="25395" h="19409" extrusionOk="0">
                  <a:moveTo>
                    <a:pt x="5028" y="6440"/>
                  </a:moveTo>
                  <a:cubicBezTo>
                    <a:pt x="5329" y="6440"/>
                    <a:pt x="5619" y="6544"/>
                    <a:pt x="5905" y="6705"/>
                  </a:cubicBezTo>
                  <a:cubicBezTo>
                    <a:pt x="6266" y="6912"/>
                    <a:pt x="6570" y="7197"/>
                    <a:pt x="6883" y="7467"/>
                  </a:cubicBezTo>
                  <a:cubicBezTo>
                    <a:pt x="7631" y="8114"/>
                    <a:pt x="8462" y="8469"/>
                    <a:pt x="9396" y="8469"/>
                  </a:cubicBezTo>
                  <a:cubicBezTo>
                    <a:pt x="9630" y="8469"/>
                    <a:pt x="9870" y="8447"/>
                    <a:pt x="10117" y="8402"/>
                  </a:cubicBezTo>
                  <a:cubicBezTo>
                    <a:pt x="10247" y="8377"/>
                    <a:pt x="10382" y="8368"/>
                    <a:pt x="10512" y="8363"/>
                  </a:cubicBezTo>
                  <a:cubicBezTo>
                    <a:pt x="10559" y="8361"/>
                    <a:pt x="10605" y="8361"/>
                    <a:pt x="10651" y="8361"/>
                  </a:cubicBezTo>
                  <a:cubicBezTo>
                    <a:pt x="11555" y="8361"/>
                    <a:pt x="12046" y="8684"/>
                    <a:pt x="12276" y="9414"/>
                  </a:cubicBezTo>
                  <a:cubicBezTo>
                    <a:pt x="12546" y="10267"/>
                    <a:pt x="12232" y="11139"/>
                    <a:pt x="11476" y="11616"/>
                  </a:cubicBezTo>
                  <a:cubicBezTo>
                    <a:pt x="10825" y="12030"/>
                    <a:pt x="10083" y="12137"/>
                    <a:pt x="9331" y="12199"/>
                  </a:cubicBezTo>
                  <a:cubicBezTo>
                    <a:pt x="9283" y="12204"/>
                    <a:pt x="9234" y="12206"/>
                    <a:pt x="9185" y="12206"/>
                  </a:cubicBezTo>
                  <a:cubicBezTo>
                    <a:pt x="9088" y="12206"/>
                    <a:pt x="8989" y="12199"/>
                    <a:pt x="8893" y="12199"/>
                  </a:cubicBezTo>
                  <a:cubicBezTo>
                    <a:pt x="7543" y="12190"/>
                    <a:pt x="6271" y="11867"/>
                    <a:pt x="5109" y="11177"/>
                  </a:cubicBezTo>
                  <a:cubicBezTo>
                    <a:pt x="4199" y="10638"/>
                    <a:pt x="3548" y="9876"/>
                    <a:pt x="3307" y="8826"/>
                  </a:cubicBezTo>
                  <a:cubicBezTo>
                    <a:pt x="3095" y="7895"/>
                    <a:pt x="3611" y="6932"/>
                    <a:pt x="4488" y="6556"/>
                  </a:cubicBezTo>
                  <a:cubicBezTo>
                    <a:pt x="4673" y="6476"/>
                    <a:pt x="4852" y="6440"/>
                    <a:pt x="5028" y="6440"/>
                  </a:cubicBezTo>
                  <a:close/>
                  <a:moveTo>
                    <a:pt x="9978" y="1"/>
                  </a:moveTo>
                  <a:cubicBezTo>
                    <a:pt x="9913" y="1"/>
                    <a:pt x="9812" y="33"/>
                    <a:pt x="9654" y="83"/>
                  </a:cubicBezTo>
                  <a:cubicBezTo>
                    <a:pt x="3987" y="1900"/>
                    <a:pt x="20" y="7346"/>
                    <a:pt x="1" y="12652"/>
                  </a:cubicBezTo>
                  <a:cubicBezTo>
                    <a:pt x="6" y="15346"/>
                    <a:pt x="435" y="17259"/>
                    <a:pt x="1239" y="19096"/>
                  </a:cubicBezTo>
                  <a:cubicBezTo>
                    <a:pt x="1333" y="19310"/>
                    <a:pt x="1418" y="19408"/>
                    <a:pt x="1557" y="19408"/>
                  </a:cubicBezTo>
                  <a:cubicBezTo>
                    <a:pt x="1634" y="19408"/>
                    <a:pt x="1727" y="19379"/>
                    <a:pt x="1847" y="19322"/>
                  </a:cubicBezTo>
                  <a:cubicBezTo>
                    <a:pt x="7423" y="16749"/>
                    <a:pt x="12758" y="13737"/>
                    <a:pt x="17992" y="10536"/>
                  </a:cubicBezTo>
                  <a:cubicBezTo>
                    <a:pt x="20469" y="9028"/>
                    <a:pt x="22936" y="7510"/>
                    <a:pt x="25134" y="5597"/>
                  </a:cubicBezTo>
                  <a:cubicBezTo>
                    <a:pt x="25365" y="5394"/>
                    <a:pt x="25394" y="5279"/>
                    <a:pt x="25206" y="5028"/>
                  </a:cubicBezTo>
                  <a:cubicBezTo>
                    <a:pt x="23645" y="2965"/>
                    <a:pt x="21669" y="1447"/>
                    <a:pt x="19293" y="430"/>
                  </a:cubicBezTo>
                  <a:cubicBezTo>
                    <a:pt x="19184" y="384"/>
                    <a:pt x="19104" y="359"/>
                    <a:pt x="19045" y="359"/>
                  </a:cubicBezTo>
                  <a:cubicBezTo>
                    <a:pt x="18920" y="359"/>
                    <a:pt x="18888" y="468"/>
                    <a:pt x="18878" y="710"/>
                  </a:cubicBezTo>
                  <a:cubicBezTo>
                    <a:pt x="18801" y="2999"/>
                    <a:pt x="16980" y="4893"/>
                    <a:pt x="14787" y="4989"/>
                  </a:cubicBezTo>
                  <a:cubicBezTo>
                    <a:pt x="14709" y="4993"/>
                    <a:pt x="14631" y="4995"/>
                    <a:pt x="14554" y="4995"/>
                  </a:cubicBezTo>
                  <a:cubicBezTo>
                    <a:pt x="11948" y="4995"/>
                    <a:pt x="10017" y="3032"/>
                    <a:pt x="10083" y="382"/>
                  </a:cubicBezTo>
                  <a:cubicBezTo>
                    <a:pt x="10089" y="102"/>
                    <a:pt x="10091" y="1"/>
                    <a:pt x="99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631500" y="2877900"/>
              <a:ext cx="843900" cy="528400"/>
            </a:xfrm>
            <a:custGeom>
              <a:avLst/>
              <a:gdLst/>
              <a:ahLst/>
              <a:cxnLst/>
              <a:rect l="l" t="t" r="r" b="b"/>
              <a:pathLst>
                <a:path w="33756" h="21136" extrusionOk="0">
                  <a:moveTo>
                    <a:pt x="31582" y="1"/>
                  </a:moveTo>
                  <a:cubicBezTo>
                    <a:pt x="30102" y="68"/>
                    <a:pt x="28719" y="627"/>
                    <a:pt x="27360" y="1264"/>
                  </a:cubicBezTo>
                  <a:cubicBezTo>
                    <a:pt x="27297" y="1292"/>
                    <a:pt x="27172" y="1317"/>
                    <a:pt x="27220" y="1418"/>
                  </a:cubicBezTo>
                  <a:cubicBezTo>
                    <a:pt x="27254" y="1496"/>
                    <a:pt x="27322" y="1554"/>
                    <a:pt x="27407" y="1554"/>
                  </a:cubicBezTo>
                  <a:cubicBezTo>
                    <a:pt x="27432" y="1554"/>
                    <a:pt x="27458" y="1549"/>
                    <a:pt x="27485" y="1538"/>
                  </a:cubicBezTo>
                  <a:cubicBezTo>
                    <a:pt x="27620" y="1485"/>
                    <a:pt x="27750" y="1408"/>
                    <a:pt x="27880" y="1350"/>
                  </a:cubicBezTo>
                  <a:cubicBezTo>
                    <a:pt x="28834" y="930"/>
                    <a:pt x="29780" y="493"/>
                    <a:pt x="30843" y="493"/>
                  </a:cubicBezTo>
                  <a:cubicBezTo>
                    <a:pt x="30903" y="493"/>
                    <a:pt x="30962" y="494"/>
                    <a:pt x="31023" y="497"/>
                  </a:cubicBezTo>
                  <a:cubicBezTo>
                    <a:pt x="32006" y="541"/>
                    <a:pt x="32560" y="1312"/>
                    <a:pt x="32314" y="2271"/>
                  </a:cubicBezTo>
                  <a:cubicBezTo>
                    <a:pt x="32126" y="2989"/>
                    <a:pt x="31659" y="3524"/>
                    <a:pt x="31129" y="3996"/>
                  </a:cubicBezTo>
                  <a:cubicBezTo>
                    <a:pt x="29962" y="5056"/>
                    <a:pt x="28777" y="6102"/>
                    <a:pt x="27490" y="7018"/>
                  </a:cubicBezTo>
                  <a:cubicBezTo>
                    <a:pt x="25114" y="8709"/>
                    <a:pt x="22584" y="10160"/>
                    <a:pt x="20078" y="11644"/>
                  </a:cubicBezTo>
                  <a:cubicBezTo>
                    <a:pt x="15056" y="14623"/>
                    <a:pt x="9943" y="17428"/>
                    <a:pt x="4608" y="19818"/>
                  </a:cubicBezTo>
                  <a:cubicBezTo>
                    <a:pt x="4073" y="20059"/>
                    <a:pt x="3533" y="20295"/>
                    <a:pt x="2940" y="20348"/>
                  </a:cubicBezTo>
                  <a:cubicBezTo>
                    <a:pt x="2866" y="20354"/>
                    <a:pt x="2792" y="20358"/>
                    <a:pt x="2719" y="20358"/>
                  </a:cubicBezTo>
                  <a:cubicBezTo>
                    <a:pt x="2381" y="20358"/>
                    <a:pt x="2071" y="20275"/>
                    <a:pt x="1885" y="19934"/>
                  </a:cubicBezTo>
                  <a:cubicBezTo>
                    <a:pt x="1648" y="19505"/>
                    <a:pt x="1730" y="19086"/>
                    <a:pt x="2010" y="18695"/>
                  </a:cubicBezTo>
                  <a:cubicBezTo>
                    <a:pt x="2352" y="18218"/>
                    <a:pt x="2810" y="17871"/>
                    <a:pt x="3282" y="17543"/>
                  </a:cubicBezTo>
                  <a:cubicBezTo>
                    <a:pt x="3547" y="17360"/>
                    <a:pt x="3827" y="17206"/>
                    <a:pt x="4097" y="17028"/>
                  </a:cubicBezTo>
                  <a:cubicBezTo>
                    <a:pt x="4347" y="16864"/>
                    <a:pt x="4150" y="16666"/>
                    <a:pt x="4111" y="16493"/>
                  </a:cubicBezTo>
                  <a:cubicBezTo>
                    <a:pt x="4096" y="16422"/>
                    <a:pt x="4071" y="16398"/>
                    <a:pt x="4042" y="16398"/>
                  </a:cubicBezTo>
                  <a:cubicBezTo>
                    <a:pt x="3998" y="16398"/>
                    <a:pt x="3946" y="16452"/>
                    <a:pt x="3909" y="16478"/>
                  </a:cubicBezTo>
                  <a:cubicBezTo>
                    <a:pt x="3118" y="17004"/>
                    <a:pt x="2270" y="17437"/>
                    <a:pt x="1523" y="18030"/>
                  </a:cubicBezTo>
                  <a:cubicBezTo>
                    <a:pt x="1046" y="18406"/>
                    <a:pt x="632" y="18840"/>
                    <a:pt x="367" y="19394"/>
                  </a:cubicBezTo>
                  <a:cubicBezTo>
                    <a:pt x="0" y="20180"/>
                    <a:pt x="236" y="20729"/>
                    <a:pt x="1061" y="20975"/>
                  </a:cubicBezTo>
                  <a:cubicBezTo>
                    <a:pt x="1422" y="21087"/>
                    <a:pt x="1788" y="21135"/>
                    <a:pt x="2160" y="21135"/>
                  </a:cubicBezTo>
                  <a:cubicBezTo>
                    <a:pt x="2348" y="21135"/>
                    <a:pt x="2537" y="21123"/>
                    <a:pt x="2728" y="21100"/>
                  </a:cubicBezTo>
                  <a:cubicBezTo>
                    <a:pt x="3759" y="20984"/>
                    <a:pt x="4733" y="20652"/>
                    <a:pt x="5663" y="20208"/>
                  </a:cubicBezTo>
                  <a:cubicBezTo>
                    <a:pt x="8087" y="19057"/>
                    <a:pt x="10511" y="17905"/>
                    <a:pt x="12916" y="16714"/>
                  </a:cubicBezTo>
                  <a:cubicBezTo>
                    <a:pt x="18140" y="14126"/>
                    <a:pt x="23225" y="11297"/>
                    <a:pt x="27904" y="7784"/>
                  </a:cubicBezTo>
                  <a:cubicBezTo>
                    <a:pt x="29519" y="6570"/>
                    <a:pt x="31138" y="5360"/>
                    <a:pt x="32430" y="3779"/>
                  </a:cubicBezTo>
                  <a:cubicBezTo>
                    <a:pt x="32859" y="3249"/>
                    <a:pt x="33249" y="2690"/>
                    <a:pt x="33447" y="2020"/>
                  </a:cubicBezTo>
                  <a:cubicBezTo>
                    <a:pt x="33755" y="974"/>
                    <a:pt x="33196" y="136"/>
                    <a:pt x="32112" y="25"/>
                  </a:cubicBezTo>
                  <a:cubicBezTo>
                    <a:pt x="31953" y="11"/>
                    <a:pt x="31789" y="11"/>
                    <a:pt x="315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996450" y="2776825"/>
              <a:ext cx="201350" cy="201225"/>
            </a:xfrm>
            <a:custGeom>
              <a:avLst/>
              <a:gdLst/>
              <a:ahLst/>
              <a:cxnLst/>
              <a:rect l="l" t="t" r="r" b="b"/>
              <a:pathLst>
                <a:path w="8054" h="8049" extrusionOk="0">
                  <a:moveTo>
                    <a:pt x="4092" y="2468"/>
                  </a:moveTo>
                  <a:cubicBezTo>
                    <a:pt x="4954" y="2468"/>
                    <a:pt x="5663" y="3196"/>
                    <a:pt x="5648" y="4063"/>
                  </a:cubicBezTo>
                  <a:cubicBezTo>
                    <a:pt x="5639" y="4904"/>
                    <a:pt x="4926" y="5596"/>
                    <a:pt x="4076" y="5596"/>
                  </a:cubicBezTo>
                  <a:cubicBezTo>
                    <a:pt x="4074" y="5596"/>
                    <a:pt x="4071" y="5596"/>
                    <a:pt x="4068" y="5596"/>
                  </a:cubicBezTo>
                  <a:cubicBezTo>
                    <a:pt x="3224" y="5591"/>
                    <a:pt x="2516" y="4868"/>
                    <a:pt x="2525" y="4025"/>
                  </a:cubicBezTo>
                  <a:cubicBezTo>
                    <a:pt x="2535" y="3186"/>
                    <a:pt x="3253" y="2473"/>
                    <a:pt x="4092" y="2468"/>
                  </a:cubicBezTo>
                  <a:close/>
                  <a:moveTo>
                    <a:pt x="3999" y="0"/>
                  </a:moveTo>
                  <a:cubicBezTo>
                    <a:pt x="1784" y="0"/>
                    <a:pt x="0" y="1800"/>
                    <a:pt x="5" y="4010"/>
                  </a:cubicBezTo>
                  <a:cubicBezTo>
                    <a:pt x="5" y="6246"/>
                    <a:pt x="1798" y="8049"/>
                    <a:pt x="4015" y="8049"/>
                  </a:cubicBezTo>
                  <a:cubicBezTo>
                    <a:pt x="6222" y="8044"/>
                    <a:pt x="8053" y="6251"/>
                    <a:pt x="8024" y="4054"/>
                  </a:cubicBezTo>
                  <a:cubicBezTo>
                    <a:pt x="7995" y="1586"/>
                    <a:pt x="6101" y="15"/>
                    <a:pt x="4034" y="0"/>
                  </a:cubicBezTo>
                  <a:cubicBezTo>
                    <a:pt x="4022" y="0"/>
                    <a:pt x="4010" y="0"/>
                    <a:pt x="3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812450" y="3023225"/>
              <a:ext cx="236300" cy="144150"/>
            </a:xfrm>
            <a:custGeom>
              <a:avLst/>
              <a:gdLst/>
              <a:ahLst/>
              <a:cxnLst/>
              <a:rect l="l" t="t" r="r" b="b"/>
              <a:pathLst>
                <a:path w="9452" h="5766" extrusionOk="0">
                  <a:moveTo>
                    <a:pt x="1920" y="371"/>
                  </a:moveTo>
                  <a:cubicBezTo>
                    <a:pt x="2051" y="371"/>
                    <a:pt x="2183" y="397"/>
                    <a:pt x="2314" y="448"/>
                  </a:cubicBezTo>
                  <a:cubicBezTo>
                    <a:pt x="2676" y="583"/>
                    <a:pt x="2994" y="800"/>
                    <a:pt x="3288" y="1060"/>
                  </a:cubicBezTo>
                  <a:cubicBezTo>
                    <a:pt x="2208" y="2000"/>
                    <a:pt x="1784" y="2819"/>
                    <a:pt x="1736" y="4111"/>
                  </a:cubicBezTo>
                  <a:cubicBezTo>
                    <a:pt x="1119" y="3562"/>
                    <a:pt x="666" y="2988"/>
                    <a:pt x="550" y="2202"/>
                  </a:cubicBezTo>
                  <a:cubicBezTo>
                    <a:pt x="444" y="1475"/>
                    <a:pt x="830" y="781"/>
                    <a:pt x="1495" y="468"/>
                  </a:cubicBezTo>
                  <a:cubicBezTo>
                    <a:pt x="1636" y="402"/>
                    <a:pt x="1777" y="371"/>
                    <a:pt x="1920" y="371"/>
                  </a:cubicBezTo>
                  <a:close/>
                  <a:moveTo>
                    <a:pt x="3519" y="1327"/>
                  </a:moveTo>
                  <a:cubicBezTo>
                    <a:pt x="3589" y="1327"/>
                    <a:pt x="3664" y="1367"/>
                    <a:pt x="3755" y="1455"/>
                  </a:cubicBezTo>
                  <a:cubicBezTo>
                    <a:pt x="4121" y="1807"/>
                    <a:pt x="4570" y="2068"/>
                    <a:pt x="5052" y="2222"/>
                  </a:cubicBezTo>
                  <a:cubicBezTo>
                    <a:pt x="5379" y="2328"/>
                    <a:pt x="5534" y="2477"/>
                    <a:pt x="5456" y="2776"/>
                  </a:cubicBezTo>
                  <a:cubicBezTo>
                    <a:pt x="5452" y="3701"/>
                    <a:pt x="5061" y="4439"/>
                    <a:pt x="4584" y="5142"/>
                  </a:cubicBezTo>
                  <a:cubicBezTo>
                    <a:pt x="4530" y="5221"/>
                    <a:pt x="4476" y="5243"/>
                    <a:pt x="4418" y="5243"/>
                  </a:cubicBezTo>
                  <a:cubicBezTo>
                    <a:pt x="4373" y="5243"/>
                    <a:pt x="4326" y="5230"/>
                    <a:pt x="4276" y="5219"/>
                  </a:cubicBezTo>
                  <a:cubicBezTo>
                    <a:pt x="3697" y="5109"/>
                    <a:pt x="3153" y="4896"/>
                    <a:pt x="2613" y="4660"/>
                  </a:cubicBezTo>
                  <a:cubicBezTo>
                    <a:pt x="2319" y="4530"/>
                    <a:pt x="2194" y="4352"/>
                    <a:pt x="2203" y="4029"/>
                  </a:cubicBezTo>
                  <a:cubicBezTo>
                    <a:pt x="2237" y="3041"/>
                    <a:pt x="2579" y="2188"/>
                    <a:pt x="3268" y="1475"/>
                  </a:cubicBezTo>
                  <a:cubicBezTo>
                    <a:pt x="3359" y="1381"/>
                    <a:pt x="3436" y="1327"/>
                    <a:pt x="3519" y="1327"/>
                  </a:cubicBezTo>
                  <a:close/>
                  <a:moveTo>
                    <a:pt x="7556" y="2400"/>
                  </a:moveTo>
                  <a:cubicBezTo>
                    <a:pt x="8224" y="2400"/>
                    <a:pt x="8564" y="2604"/>
                    <a:pt x="8734" y="3075"/>
                  </a:cubicBezTo>
                  <a:cubicBezTo>
                    <a:pt x="8946" y="3663"/>
                    <a:pt x="8782" y="4318"/>
                    <a:pt x="8305" y="4709"/>
                  </a:cubicBezTo>
                  <a:cubicBezTo>
                    <a:pt x="7765" y="5152"/>
                    <a:pt x="7110" y="5287"/>
                    <a:pt x="6444" y="5350"/>
                  </a:cubicBezTo>
                  <a:cubicBezTo>
                    <a:pt x="6276" y="5364"/>
                    <a:pt x="6107" y="5368"/>
                    <a:pt x="5934" y="5368"/>
                  </a:cubicBezTo>
                  <a:cubicBezTo>
                    <a:pt x="5632" y="5368"/>
                    <a:pt x="5316" y="5354"/>
                    <a:pt x="4970" y="5354"/>
                  </a:cubicBezTo>
                  <a:cubicBezTo>
                    <a:pt x="5625" y="4545"/>
                    <a:pt x="5818" y="3668"/>
                    <a:pt x="5784" y="2723"/>
                  </a:cubicBezTo>
                  <a:cubicBezTo>
                    <a:pt x="5775" y="2525"/>
                    <a:pt x="5803" y="2458"/>
                    <a:pt x="6030" y="2458"/>
                  </a:cubicBezTo>
                  <a:cubicBezTo>
                    <a:pt x="6068" y="2459"/>
                    <a:pt x="6106" y="2459"/>
                    <a:pt x="6144" y="2459"/>
                  </a:cubicBezTo>
                  <a:cubicBezTo>
                    <a:pt x="6602" y="2459"/>
                    <a:pt x="7056" y="2409"/>
                    <a:pt x="7510" y="2400"/>
                  </a:cubicBezTo>
                  <a:cubicBezTo>
                    <a:pt x="7525" y="2400"/>
                    <a:pt x="7541" y="2400"/>
                    <a:pt x="7556" y="2400"/>
                  </a:cubicBezTo>
                  <a:close/>
                  <a:moveTo>
                    <a:pt x="1934" y="0"/>
                  </a:moveTo>
                  <a:cubicBezTo>
                    <a:pt x="1758" y="0"/>
                    <a:pt x="1579" y="36"/>
                    <a:pt x="1394" y="116"/>
                  </a:cubicBezTo>
                  <a:cubicBezTo>
                    <a:pt x="517" y="492"/>
                    <a:pt x="1" y="1460"/>
                    <a:pt x="213" y="2386"/>
                  </a:cubicBezTo>
                  <a:cubicBezTo>
                    <a:pt x="454" y="3436"/>
                    <a:pt x="1105" y="4198"/>
                    <a:pt x="2015" y="4737"/>
                  </a:cubicBezTo>
                  <a:cubicBezTo>
                    <a:pt x="3177" y="5427"/>
                    <a:pt x="4449" y="5750"/>
                    <a:pt x="5799" y="5759"/>
                  </a:cubicBezTo>
                  <a:cubicBezTo>
                    <a:pt x="5895" y="5759"/>
                    <a:pt x="5994" y="5766"/>
                    <a:pt x="6091" y="5766"/>
                  </a:cubicBezTo>
                  <a:cubicBezTo>
                    <a:pt x="6140" y="5766"/>
                    <a:pt x="6189" y="5764"/>
                    <a:pt x="6237" y="5759"/>
                  </a:cubicBezTo>
                  <a:cubicBezTo>
                    <a:pt x="6989" y="5697"/>
                    <a:pt x="7731" y="5590"/>
                    <a:pt x="8382" y="5176"/>
                  </a:cubicBezTo>
                  <a:cubicBezTo>
                    <a:pt x="9138" y="4699"/>
                    <a:pt x="9452" y="3827"/>
                    <a:pt x="9182" y="2974"/>
                  </a:cubicBezTo>
                  <a:cubicBezTo>
                    <a:pt x="8952" y="2244"/>
                    <a:pt x="8461" y="1921"/>
                    <a:pt x="7557" y="1921"/>
                  </a:cubicBezTo>
                  <a:cubicBezTo>
                    <a:pt x="7511" y="1921"/>
                    <a:pt x="7465" y="1921"/>
                    <a:pt x="7418" y="1923"/>
                  </a:cubicBezTo>
                  <a:cubicBezTo>
                    <a:pt x="7288" y="1928"/>
                    <a:pt x="7153" y="1937"/>
                    <a:pt x="7023" y="1962"/>
                  </a:cubicBezTo>
                  <a:cubicBezTo>
                    <a:pt x="6776" y="2007"/>
                    <a:pt x="6536" y="2029"/>
                    <a:pt x="6302" y="2029"/>
                  </a:cubicBezTo>
                  <a:cubicBezTo>
                    <a:pt x="5368" y="2029"/>
                    <a:pt x="4537" y="1674"/>
                    <a:pt x="3789" y="1027"/>
                  </a:cubicBezTo>
                  <a:cubicBezTo>
                    <a:pt x="3476" y="757"/>
                    <a:pt x="3172" y="472"/>
                    <a:pt x="2811" y="265"/>
                  </a:cubicBezTo>
                  <a:cubicBezTo>
                    <a:pt x="2525" y="104"/>
                    <a:pt x="2235" y="0"/>
                    <a:pt x="1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1059325" y="2838500"/>
              <a:ext cx="78700" cy="78225"/>
            </a:xfrm>
            <a:custGeom>
              <a:avLst/>
              <a:gdLst/>
              <a:ahLst/>
              <a:cxnLst/>
              <a:rect l="l" t="t" r="r" b="b"/>
              <a:pathLst>
                <a:path w="3148" h="3129" extrusionOk="0">
                  <a:moveTo>
                    <a:pt x="1577" y="1"/>
                  </a:moveTo>
                  <a:cubicBezTo>
                    <a:pt x="738" y="6"/>
                    <a:pt x="20" y="719"/>
                    <a:pt x="10" y="1558"/>
                  </a:cubicBezTo>
                  <a:cubicBezTo>
                    <a:pt x="1" y="2401"/>
                    <a:pt x="709" y="3124"/>
                    <a:pt x="1553" y="3129"/>
                  </a:cubicBezTo>
                  <a:cubicBezTo>
                    <a:pt x="1556" y="3129"/>
                    <a:pt x="1559" y="3129"/>
                    <a:pt x="1561" y="3129"/>
                  </a:cubicBezTo>
                  <a:cubicBezTo>
                    <a:pt x="2411" y="3129"/>
                    <a:pt x="3124" y="2437"/>
                    <a:pt x="3133" y="1596"/>
                  </a:cubicBezTo>
                  <a:cubicBezTo>
                    <a:pt x="3148" y="729"/>
                    <a:pt x="2439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867275" y="3056375"/>
              <a:ext cx="83525" cy="97950"/>
            </a:xfrm>
            <a:custGeom>
              <a:avLst/>
              <a:gdLst/>
              <a:ahLst/>
              <a:cxnLst/>
              <a:rect l="l" t="t" r="r" b="b"/>
              <a:pathLst>
                <a:path w="3341" h="3918" extrusionOk="0">
                  <a:moveTo>
                    <a:pt x="1326" y="1"/>
                  </a:moveTo>
                  <a:cubicBezTo>
                    <a:pt x="1243" y="1"/>
                    <a:pt x="1166" y="55"/>
                    <a:pt x="1075" y="149"/>
                  </a:cubicBezTo>
                  <a:cubicBezTo>
                    <a:pt x="386" y="862"/>
                    <a:pt x="44" y="1715"/>
                    <a:pt x="10" y="2703"/>
                  </a:cubicBezTo>
                  <a:cubicBezTo>
                    <a:pt x="1" y="3026"/>
                    <a:pt x="126" y="3204"/>
                    <a:pt x="420" y="3334"/>
                  </a:cubicBezTo>
                  <a:cubicBezTo>
                    <a:pt x="960" y="3570"/>
                    <a:pt x="1504" y="3783"/>
                    <a:pt x="2083" y="3893"/>
                  </a:cubicBezTo>
                  <a:cubicBezTo>
                    <a:pt x="2133" y="3904"/>
                    <a:pt x="2180" y="3917"/>
                    <a:pt x="2225" y="3917"/>
                  </a:cubicBezTo>
                  <a:cubicBezTo>
                    <a:pt x="2283" y="3917"/>
                    <a:pt x="2337" y="3895"/>
                    <a:pt x="2391" y="3816"/>
                  </a:cubicBezTo>
                  <a:cubicBezTo>
                    <a:pt x="2868" y="3113"/>
                    <a:pt x="3259" y="2375"/>
                    <a:pt x="3263" y="1450"/>
                  </a:cubicBezTo>
                  <a:cubicBezTo>
                    <a:pt x="3341" y="1151"/>
                    <a:pt x="3186" y="1002"/>
                    <a:pt x="2859" y="896"/>
                  </a:cubicBezTo>
                  <a:cubicBezTo>
                    <a:pt x="2377" y="742"/>
                    <a:pt x="1928" y="481"/>
                    <a:pt x="1562" y="129"/>
                  </a:cubicBezTo>
                  <a:cubicBezTo>
                    <a:pt x="1471" y="41"/>
                    <a:pt x="1396" y="1"/>
                    <a:pt x="1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936675" y="3083200"/>
              <a:ext cx="99425" cy="74225"/>
            </a:xfrm>
            <a:custGeom>
              <a:avLst/>
              <a:gdLst/>
              <a:ahLst/>
              <a:cxnLst/>
              <a:rect l="l" t="t" r="r" b="b"/>
              <a:pathLst>
                <a:path w="3977" h="2969" extrusionOk="0">
                  <a:moveTo>
                    <a:pt x="2587" y="1"/>
                  </a:moveTo>
                  <a:cubicBezTo>
                    <a:pt x="2572" y="1"/>
                    <a:pt x="2556" y="1"/>
                    <a:pt x="2541" y="1"/>
                  </a:cubicBezTo>
                  <a:cubicBezTo>
                    <a:pt x="2087" y="10"/>
                    <a:pt x="1633" y="60"/>
                    <a:pt x="1175" y="60"/>
                  </a:cubicBezTo>
                  <a:cubicBezTo>
                    <a:pt x="1137" y="60"/>
                    <a:pt x="1099" y="60"/>
                    <a:pt x="1061" y="59"/>
                  </a:cubicBezTo>
                  <a:cubicBezTo>
                    <a:pt x="834" y="59"/>
                    <a:pt x="806" y="126"/>
                    <a:pt x="815" y="324"/>
                  </a:cubicBezTo>
                  <a:cubicBezTo>
                    <a:pt x="849" y="1269"/>
                    <a:pt x="656" y="2146"/>
                    <a:pt x="1" y="2955"/>
                  </a:cubicBezTo>
                  <a:cubicBezTo>
                    <a:pt x="347" y="2955"/>
                    <a:pt x="663" y="2969"/>
                    <a:pt x="965" y="2969"/>
                  </a:cubicBezTo>
                  <a:cubicBezTo>
                    <a:pt x="1138" y="2969"/>
                    <a:pt x="1307" y="2965"/>
                    <a:pt x="1475" y="2951"/>
                  </a:cubicBezTo>
                  <a:cubicBezTo>
                    <a:pt x="2141" y="2888"/>
                    <a:pt x="2796" y="2753"/>
                    <a:pt x="3336" y="2310"/>
                  </a:cubicBezTo>
                  <a:cubicBezTo>
                    <a:pt x="3813" y="1919"/>
                    <a:pt x="3977" y="1264"/>
                    <a:pt x="3765" y="676"/>
                  </a:cubicBezTo>
                  <a:cubicBezTo>
                    <a:pt x="3595" y="205"/>
                    <a:pt x="3255" y="1"/>
                    <a:pt x="2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823550" y="3032475"/>
              <a:ext cx="71100" cy="93525"/>
            </a:xfrm>
            <a:custGeom>
              <a:avLst/>
              <a:gdLst/>
              <a:ahLst/>
              <a:cxnLst/>
              <a:rect l="l" t="t" r="r" b="b"/>
              <a:pathLst>
                <a:path w="2844" h="3741" extrusionOk="0">
                  <a:moveTo>
                    <a:pt x="1476" y="1"/>
                  </a:moveTo>
                  <a:cubicBezTo>
                    <a:pt x="1333" y="1"/>
                    <a:pt x="1192" y="32"/>
                    <a:pt x="1051" y="98"/>
                  </a:cubicBezTo>
                  <a:cubicBezTo>
                    <a:pt x="386" y="411"/>
                    <a:pt x="0" y="1105"/>
                    <a:pt x="106" y="1832"/>
                  </a:cubicBezTo>
                  <a:cubicBezTo>
                    <a:pt x="222" y="2618"/>
                    <a:pt x="675" y="3192"/>
                    <a:pt x="1292" y="3741"/>
                  </a:cubicBezTo>
                  <a:cubicBezTo>
                    <a:pt x="1340" y="2449"/>
                    <a:pt x="1764" y="1630"/>
                    <a:pt x="2844" y="690"/>
                  </a:cubicBezTo>
                  <a:cubicBezTo>
                    <a:pt x="2550" y="430"/>
                    <a:pt x="2232" y="213"/>
                    <a:pt x="1870" y="78"/>
                  </a:cubicBezTo>
                  <a:cubicBezTo>
                    <a:pt x="1739" y="27"/>
                    <a:pt x="1607" y="1"/>
                    <a:pt x="1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32"/>
          <p:cNvGrpSpPr/>
          <p:nvPr/>
        </p:nvGrpSpPr>
        <p:grpSpPr>
          <a:xfrm>
            <a:off x="2173350" y="2618468"/>
            <a:ext cx="500594" cy="604542"/>
            <a:chOff x="6516075" y="2385900"/>
            <a:chExt cx="594600" cy="718325"/>
          </a:xfrm>
        </p:grpSpPr>
        <p:sp>
          <p:nvSpPr>
            <p:cNvPr id="762" name="Google Shape;762;p32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B2A458-DFE5-F27F-1890-78EA0E85AB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78;p35">
            <a:extLst>
              <a:ext uri="{FF2B5EF4-FFF2-40B4-BE49-F238E27FC236}">
                <a16:creationId xmlns:a16="http://schemas.microsoft.com/office/drawing/2014/main" id="{4C64D8CE-1ACC-E115-BCCA-3D07FD55642E}"/>
              </a:ext>
            </a:extLst>
          </p:cNvPr>
          <p:cNvSpPr/>
          <p:nvPr/>
        </p:nvSpPr>
        <p:spPr>
          <a:xfrm>
            <a:off x="730972" y="1443949"/>
            <a:ext cx="2738271" cy="316185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02. </a:t>
            </a:r>
            <a:r>
              <a:rPr lang="zh-TW" altLang="en-US" sz="40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關於居家智慧栽培園</a:t>
            </a:r>
            <a:endParaRPr dirty="0"/>
          </a:p>
        </p:txBody>
      </p:sp>
      <p:sp>
        <p:nvSpPr>
          <p:cNvPr id="961" name="Google Shape;961;p36"/>
          <p:cNvSpPr txBox="1">
            <a:spLocks noGrp="1"/>
          </p:cNvSpPr>
          <p:nvPr>
            <p:ph type="subTitle" idx="2"/>
          </p:nvPr>
        </p:nvSpPr>
        <p:spPr>
          <a:xfrm>
            <a:off x="3435545" y="2374657"/>
            <a:ext cx="2398200" cy="4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effectLst/>
                <a:latin typeface="源泉圓體 H" panose="020B0A00000000000000" pitchFamily="34" charset="-120"/>
                <a:ea typeface="源泉圓體 H" panose="020B0A00000000000000" pitchFamily="34" charset="-120"/>
                <a:cs typeface="Times New Roman" panose="02020603050405020304" pitchFamily="18" charset="0"/>
              </a:rPr>
              <a:t>感測元件</a:t>
            </a:r>
            <a:endParaRPr lang="zh-TW" altLang="en-US" sz="36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964" name="Google Shape;964;p36"/>
          <p:cNvSpPr txBox="1">
            <a:spLocks noGrp="1"/>
          </p:cNvSpPr>
          <p:nvPr>
            <p:ph type="subTitle" idx="6"/>
          </p:nvPr>
        </p:nvSpPr>
        <p:spPr>
          <a:xfrm>
            <a:off x="6119494" y="2374657"/>
            <a:ext cx="2398200" cy="4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effectLst/>
                <a:latin typeface="源泉圓體 H" panose="020B0A00000000000000" pitchFamily="34" charset="-120"/>
                <a:ea typeface="源泉圓體 H" panose="020B0A00000000000000" pitchFamily="34" charset="-120"/>
                <a:cs typeface="Times New Roman" panose="02020603050405020304" pitchFamily="18" charset="0"/>
              </a:rPr>
              <a:t>控制系統</a:t>
            </a:r>
            <a:endParaRPr lang="zh-TW" altLang="en-US" sz="36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968" name="Google Shape;968;p36"/>
          <p:cNvSpPr txBox="1">
            <a:spLocks noGrp="1"/>
          </p:cNvSpPr>
          <p:nvPr>
            <p:ph type="subTitle" idx="13"/>
          </p:nvPr>
        </p:nvSpPr>
        <p:spPr>
          <a:xfrm>
            <a:off x="3492009" y="4623933"/>
            <a:ext cx="2398200" cy="4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zh-TW" sz="3600" b="1" dirty="0">
                <a:effectLst/>
                <a:latin typeface="源泉圓體 H" panose="020B0A00000000000000" pitchFamily="34" charset="-120"/>
                <a:ea typeface="源泉圓體 H" panose="020B0A00000000000000" pitchFamily="34" charset="-120"/>
                <a:cs typeface="Times New Roman" panose="02020603050405020304" pitchFamily="18" charset="0"/>
              </a:rPr>
              <a:t>自動澆水裝置</a:t>
            </a:r>
            <a:endParaRPr lang="en-US" altLang="zh-TW" sz="36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970" name="Google Shape;970;p36"/>
          <p:cNvSpPr txBox="1">
            <a:spLocks noGrp="1"/>
          </p:cNvSpPr>
          <p:nvPr>
            <p:ph type="subTitle" idx="15"/>
          </p:nvPr>
        </p:nvSpPr>
        <p:spPr>
          <a:xfrm>
            <a:off x="6119494" y="4103158"/>
            <a:ext cx="2398200" cy="4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TW" altLang="zh-TW" sz="3600" b="1" dirty="0">
                <a:effectLst/>
                <a:latin typeface="源泉圓體 H" panose="020B0A00000000000000" pitchFamily="34" charset="-120"/>
                <a:ea typeface="源泉圓體 H" panose="020B0A00000000000000" pitchFamily="34" charset="-120"/>
                <a:cs typeface="Times New Roman" panose="02020603050405020304" pitchFamily="18" charset="0"/>
              </a:rPr>
              <a:t>用戶介面</a:t>
            </a:r>
            <a:endParaRPr lang="en-US" altLang="zh-TW" sz="36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971" name="Google Shape;971;p36"/>
          <p:cNvSpPr/>
          <p:nvPr/>
        </p:nvSpPr>
        <p:spPr>
          <a:xfrm>
            <a:off x="4295036" y="1443950"/>
            <a:ext cx="487200" cy="48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4328400" y="3170275"/>
            <a:ext cx="487200" cy="48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6978985" y="1443950"/>
            <a:ext cx="487200" cy="48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6978985" y="3170275"/>
            <a:ext cx="487200" cy="48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7" name="Google Shape;977;p36"/>
          <p:cNvGrpSpPr/>
          <p:nvPr/>
        </p:nvGrpSpPr>
        <p:grpSpPr>
          <a:xfrm flipH="1">
            <a:off x="244004" y="4215584"/>
            <a:ext cx="973177" cy="664390"/>
            <a:chOff x="4705400" y="3448600"/>
            <a:chExt cx="1027425" cy="701425"/>
          </a:xfrm>
        </p:grpSpPr>
        <p:sp>
          <p:nvSpPr>
            <p:cNvPr id="978" name="Google Shape;978;p36"/>
            <p:cNvSpPr/>
            <p:nvPr/>
          </p:nvSpPr>
          <p:spPr>
            <a:xfrm>
              <a:off x="4705400" y="3448600"/>
              <a:ext cx="1027425" cy="701425"/>
            </a:xfrm>
            <a:custGeom>
              <a:avLst/>
              <a:gdLst/>
              <a:ahLst/>
              <a:cxnLst/>
              <a:rect l="l" t="t" r="r" b="b"/>
              <a:pathLst>
                <a:path w="41097" h="28057" extrusionOk="0">
                  <a:moveTo>
                    <a:pt x="18829" y="849"/>
                  </a:moveTo>
                  <a:cubicBezTo>
                    <a:pt x="19635" y="849"/>
                    <a:pt x="20447" y="887"/>
                    <a:pt x="21265" y="964"/>
                  </a:cubicBezTo>
                  <a:cubicBezTo>
                    <a:pt x="26109" y="1410"/>
                    <a:pt x="30115" y="3426"/>
                    <a:pt x="32863" y="7646"/>
                  </a:cubicBezTo>
                  <a:cubicBezTo>
                    <a:pt x="33933" y="9287"/>
                    <a:pt x="35004" y="10947"/>
                    <a:pt x="36360" y="12401"/>
                  </a:cubicBezTo>
                  <a:cubicBezTo>
                    <a:pt x="37216" y="13311"/>
                    <a:pt x="38215" y="13926"/>
                    <a:pt x="39304" y="14435"/>
                  </a:cubicBezTo>
                  <a:cubicBezTo>
                    <a:pt x="40562" y="15024"/>
                    <a:pt x="40785" y="16112"/>
                    <a:pt x="39580" y="16772"/>
                  </a:cubicBezTo>
                  <a:cubicBezTo>
                    <a:pt x="37314" y="18003"/>
                    <a:pt x="35700" y="19930"/>
                    <a:pt x="33844" y="21616"/>
                  </a:cubicBezTo>
                  <a:cubicBezTo>
                    <a:pt x="30097" y="25033"/>
                    <a:pt x="25762" y="27227"/>
                    <a:pt x="20561" y="27352"/>
                  </a:cubicBezTo>
                  <a:cubicBezTo>
                    <a:pt x="20522" y="27353"/>
                    <a:pt x="20484" y="27353"/>
                    <a:pt x="20446" y="27353"/>
                  </a:cubicBezTo>
                  <a:cubicBezTo>
                    <a:pt x="17620" y="27353"/>
                    <a:pt x="15104" y="26379"/>
                    <a:pt x="12719" y="24953"/>
                  </a:cubicBezTo>
                  <a:cubicBezTo>
                    <a:pt x="12112" y="24596"/>
                    <a:pt x="11568" y="24132"/>
                    <a:pt x="10944" y="23838"/>
                  </a:cubicBezTo>
                  <a:cubicBezTo>
                    <a:pt x="6537" y="21750"/>
                    <a:pt x="4547" y="17923"/>
                    <a:pt x="3432" y="13489"/>
                  </a:cubicBezTo>
                  <a:cubicBezTo>
                    <a:pt x="3147" y="12347"/>
                    <a:pt x="3022" y="11170"/>
                    <a:pt x="2852" y="10010"/>
                  </a:cubicBezTo>
                  <a:cubicBezTo>
                    <a:pt x="2692" y="8922"/>
                    <a:pt x="2406" y="7905"/>
                    <a:pt x="1675" y="7039"/>
                  </a:cubicBezTo>
                  <a:cubicBezTo>
                    <a:pt x="1434" y="6754"/>
                    <a:pt x="1229" y="6415"/>
                    <a:pt x="1104" y="6058"/>
                  </a:cubicBezTo>
                  <a:cubicBezTo>
                    <a:pt x="638" y="4757"/>
                    <a:pt x="1263" y="3881"/>
                    <a:pt x="2630" y="3881"/>
                  </a:cubicBezTo>
                  <a:cubicBezTo>
                    <a:pt x="2650" y="3881"/>
                    <a:pt x="2671" y="3881"/>
                    <a:pt x="2692" y="3881"/>
                  </a:cubicBezTo>
                  <a:cubicBezTo>
                    <a:pt x="3040" y="3881"/>
                    <a:pt x="3405" y="3908"/>
                    <a:pt x="3727" y="4033"/>
                  </a:cubicBezTo>
                  <a:cubicBezTo>
                    <a:pt x="4238" y="4225"/>
                    <a:pt x="4735" y="4310"/>
                    <a:pt x="5220" y="4310"/>
                  </a:cubicBezTo>
                  <a:cubicBezTo>
                    <a:pt x="6155" y="4310"/>
                    <a:pt x="7050" y="3994"/>
                    <a:pt x="7937" y="3524"/>
                  </a:cubicBezTo>
                  <a:cubicBezTo>
                    <a:pt x="11380" y="1707"/>
                    <a:pt x="15036" y="849"/>
                    <a:pt x="18829" y="849"/>
                  </a:cubicBezTo>
                  <a:close/>
                  <a:moveTo>
                    <a:pt x="16421" y="1"/>
                  </a:moveTo>
                  <a:cubicBezTo>
                    <a:pt x="16377" y="152"/>
                    <a:pt x="16261" y="170"/>
                    <a:pt x="16136" y="179"/>
                  </a:cubicBezTo>
                  <a:cubicBezTo>
                    <a:pt x="13022" y="500"/>
                    <a:pt x="10105" y="1401"/>
                    <a:pt x="7402" y="2989"/>
                  </a:cubicBezTo>
                  <a:cubicBezTo>
                    <a:pt x="6646" y="3424"/>
                    <a:pt x="5870" y="3751"/>
                    <a:pt x="5045" y="3751"/>
                  </a:cubicBezTo>
                  <a:cubicBezTo>
                    <a:pt x="4634" y="3751"/>
                    <a:pt x="4210" y="3670"/>
                    <a:pt x="3771" y="3480"/>
                  </a:cubicBezTo>
                  <a:cubicBezTo>
                    <a:pt x="3468" y="3346"/>
                    <a:pt x="3084" y="3346"/>
                    <a:pt x="2736" y="3319"/>
                  </a:cubicBezTo>
                  <a:cubicBezTo>
                    <a:pt x="2652" y="3313"/>
                    <a:pt x="2570" y="3310"/>
                    <a:pt x="2489" y="3310"/>
                  </a:cubicBezTo>
                  <a:cubicBezTo>
                    <a:pt x="879" y="3310"/>
                    <a:pt x="1" y="4480"/>
                    <a:pt x="426" y="6111"/>
                  </a:cubicBezTo>
                  <a:cubicBezTo>
                    <a:pt x="551" y="6584"/>
                    <a:pt x="774" y="6995"/>
                    <a:pt x="1077" y="7378"/>
                  </a:cubicBezTo>
                  <a:cubicBezTo>
                    <a:pt x="1693" y="8145"/>
                    <a:pt x="1996" y="9020"/>
                    <a:pt x="2094" y="9992"/>
                  </a:cubicBezTo>
                  <a:cubicBezTo>
                    <a:pt x="2335" y="12276"/>
                    <a:pt x="2701" y="14524"/>
                    <a:pt x="3602" y="16656"/>
                  </a:cubicBezTo>
                  <a:cubicBezTo>
                    <a:pt x="4788" y="19439"/>
                    <a:pt x="6251" y="22009"/>
                    <a:pt x="8999" y="23588"/>
                  </a:cubicBezTo>
                  <a:cubicBezTo>
                    <a:pt x="10185" y="24275"/>
                    <a:pt x="11327" y="25015"/>
                    <a:pt x="12505" y="25711"/>
                  </a:cubicBezTo>
                  <a:cubicBezTo>
                    <a:pt x="15099" y="27244"/>
                    <a:pt x="17800" y="28057"/>
                    <a:pt x="20624" y="28057"/>
                  </a:cubicBezTo>
                  <a:cubicBezTo>
                    <a:pt x="21958" y="28057"/>
                    <a:pt x="23319" y="27876"/>
                    <a:pt x="24709" y="27504"/>
                  </a:cubicBezTo>
                  <a:cubicBezTo>
                    <a:pt x="28777" y="26416"/>
                    <a:pt x="32238" y="24301"/>
                    <a:pt x="35164" y="21331"/>
                  </a:cubicBezTo>
                  <a:cubicBezTo>
                    <a:pt x="36529" y="19939"/>
                    <a:pt x="37841" y="18521"/>
                    <a:pt x="39643" y="17673"/>
                  </a:cubicBezTo>
                  <a:cubicBezTo>
                    <a:pt x="40294" y="17361"/>
                    <a:pt x="40695" y="16781"/>
                    <a:pt x="41097" y="16228"/>
                  </a:cubicBezTo>
                  <a:lnTo>
                    <a:pt x="41097" y="14890"/>
                  </a:lnTo>
                  <a:cubicBezTo>
                    <a:pt x="40713" y="14444"/>
                    <a:pt x="40356" y="13971"/>
                    <a:pt x="39759" y="13766"/>
                  </a:cubicBezTo>
                  <a:cubicBezTo>
                    <a:pt x="38581" y="13364"/>
                    <a:pt x="37689" y="12552"/>
                    <a:pt x="36877" y="11643"/>
                  </a:cubicBezTo>
                  <a:cubicBezTo>
                    <a:pt x="35664" y="10278"/>
                    <a:pt x="34665" y="8761"/>
                    <a:pt x="33674" y="7253"/>
                  </a:cubicBezTo>
                  <a:cubicBezTo>
                    <a:pt x="31293" y="3640"/>
                    <a:pt x="27911" y="1517"/>
                    <a:pt x="23772" y="456"/>
                  </a:cubicBezTo>
                  <a:cubicBezTo>
                    <a:pt x="23050" y="268"/>
                    <a:pt x="22273" y="331"/>
                    <a:pt x="2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4721325" y="3469800"/>
              <a:ext cx="1003700" cy="662625"/>
            </a:xfrm>
            <a:custGeom>
              <a:avLst/>
              <a:gdLst/>
              <a:ahLst/>
              <a:cxnLst/>
              <a:rect l="l" t="t" r="r" b="b"/>
              <a:pathLst>
                <a:path w="40148" h="26505" extrusionOk="0">
                  <a:moveTo>
                    <a:pt x="12057" y="2020"/>
                  </a:moveTo>
                  <a:cubicBezTo>
                    <a:pt x="12784" y="2020"/>
                    <a:pt x="13504" y="2427"/>
                    <a:pt x="14036" y="3212"/>
                  </a:cubicBezTo>
                  <a:cubicBezTo>
                    <a:pt x="14205" y="3463"/>
                    <a:pt x="14318" y="3608"/>
                    <a:pt x="14495" y="3608"/>
                  </a:cubicBezTo>
                  <a:cubicBezTo>
                    <a:pt x="14606" y="3608"/>
                    <a:pt x="14743" y="3550"/>
                    <a:pt x="14937" y="3426"/>
                  </a:cubicBezTo>
                  <a:cubicBezTo>
                    <a:pt x="15488" y="3068"/>
                    <a:pt x="16058" y="2902"/>
                    <a:pt x="16595" y="2902"/>
                  </a:cubicBezTo>
                  <a:cubicBezTo>
                    <a:pt x="17893" y="2902"/>
                    <a:pt x="19002" y="3869"/>
                    <a:pt x="19210" y="5433"/>
                  </a:cubicBezTo>
                  <a:cubicBezTo>
                    <a:pt x="19258" y="5815"/>
                    <a:pt x="20027" y="6181"/>
                    <a:pt x="20562" y="6181"/>
                  </a:cubicBezTo>
                  <a:cubicBezTo>
                    <a:pt x="20714" y="6181"/>
                    <a:pt x="20848" y="6151"/>
                    <a:pt x="20941" y="6084"/>
                  </a:cubicBezTo>
                  <a:cubicBezTo>
                    <a:pt x="21639" y="5573"/>
                    <a:pt x="22149" y="5307"/>
                    <a:pt x="22607" y="5307"/>
                  </a:cubicBezTo>
                  <a:cubicBezTo>
                    <a:pt x="23156" y="5307"/>
                    <a:pt x="23631" y="5688"/>
                    <a:pt x="24268" y="6486"/>
                  </a:cubicBezTo>
                  <a:cubicBezTo>
                    <a:pt x="24405" y="6655"/>
                    <a:pt x="24504" y="6729"/>
                    <a:pt x="24668" y="6729"/>
                  </a:cubicBezTo>
                  <a:cubicBezTo>
                    <a:pt x="24729" y="6729"/>
                    <a:pt x="24799" y="6719"/>
                    <a:pt x="24884" y="6700"/>
                  </a:cubicBezTo>
                  <a:cubicBezTo>
                    <a:pt x="25437" y="6565"/>
                    <a:pt x="25899" y="6492"/>
                    <a:pt x="26288" y="6492"/>
                  </a:cubicBezTo>
                  <a:cubicBezTo>
                    <a:pt x="27449" y="6492"/>
                    <a:pt x="27966" y="7142"/>
                    <a:pt x="28354" y="8752"/>
                  </a:cubicBezTo>
                  <a:cubicBezTo>
                    <a:pt x="28407" y="8982"/>
                    <a:pt x="28482" y="9049"/>
                    <a:pt x="28571" y="9049"/>
                  </a:cubicBezTo>
                  <a:cubicBezTo>
                    <a:pt x="28662" y="9049"/>
                    <a:pt x="28768" y="8979"/>
                    <a:pt x="28880" y="8939"/>
                  </a:cubicBezTo>
                  <a:cubicBezTo>
                    <a:pt x="29487" y="8743"/>
                    <a:pt x="30085" y="8502"/>
                    <a:pt x="30700" y="8368"/>
                  </a:cubicBezTo>
                  <a:cubicBezTo>
                    <a:pt x="30927" y="8319"/>
                    <a:pt x="31152" y="8290"/>
                    <a:pt x="31371" y="8290"/>
                  </a:cubicBezTo>
                  <a:cubicBezTo>
                    <a:pt x="31903" y="8290"/>
                    <a:pt x="32401" y="8460"/>
                    <a:pt x="32806" y="8921"/>
                  </a:cubicBezTo>
                  <a:cubicBezTo>
                    <a:pt x="33091" y="9251"/>
                    <a:pt x="33261" y="9626"/>
                    <a:pt x="33029" y="10054"/>
                  </a:cubicBezTo>
                  <a:cubicBezTo>
                    <a:pt x="32814" y="10458"/>
                    <a:pt x="32442" y="10572"/>
                    <a:pt x="32025" y="10572"/>
                  </a:cubicBezTo>
                  <a:cubicBezTo>
                    <a:pt x="32008" y="10572"/>
                    <a:pt x="31992" y="10572"/>
                    <a:pt x="31976" y="10571"/>
                  </a:cubicBezTo>
                  <a:cubicBezTo>
                    <a:pt x="31771" y="10571"/>
                    <a:pt x="31548" y="10464"/>
                    <a:pt x="31548" y="10268"/>
                  </a:cubicBezTo>
                  <a:cubicBezTo>
                    <a:pt x="31539" y="9769"/>
                    <a:pt x="32119" y="9983"/>
                    <a:pt x="32333" y="9670"/>
                  </a:cubicBezTo>
                  <a:cubicBezTo>
                    <a:pt x="32159" y="9201"/>
                    <a:pt x="31824" y="9028"/>
                    <a:pt x="31443" y="9028"/>
                  </a:cubicBezTo>
                  <a:cubicBezTo>
                    <a:pt x="31433" y="9028"/>
                    <a:pt x="31424" y="9028"/>
                    <a:pt x="31414" y="9028"/>
                  </a:cubicBezTo>
                  <a:cubicBezTo>
                    <a:pt x="30067" y="9064"/>
                    <a:pt x="28755" y="9287"/>
                    <a:pt x="27676" y="10179"/>
                  </a:cubicBezTo>
                  <a:cubicBezTo>
                    <a:pt x="26846" y="10875"/>
                    <a:pt x="25838" y="11178"/>
                    <a:pt x="24839" y="11464"/>
                  </a:cubicBezTo>
                  <a:cubicBezTo>
                    <a:pt x="24307" y="11613"/>
                    <a:pt x="23782" y="12103"/>
                    <a:pt x="23284" y="12103"/>
                  </a:cubicBezTo>
                  <a:cubicBezTo>
                    <a:pt x="23188" y="12103"/>
                    <a:pt x="23094" y="12085"/>
                    <a:pt x="23001" y="12043"/>
                  </a:cubicBezTo>
                  <a:cubicBezTo>
                    <a:pt x="22457" y="11803"/>
                    <a:pt x="22127" y="11080"/>
                    <a:pt x="21690" y="10580"/>
                  </a:cubicBezTo>
                  <a:cubicBezTo>
                    <a:pt x="20878" y="9644"/>
                    <a:pt x="20191" y="8662"/>
                    <a:pt x="20379" y="7342"/>
                  </a:cubicBezTo>
                  <a:cubicBezTo>
                    <a:pt x="20441" y="6923"/>
                    <a:pt x="20227" y="6735"/>
                    <a:pt x="19897" y="6646"/>
                  </a:cubicBezTo>
                  <a:cubicBezTo>
                    <a:pt x="19648" y="6573"/>
                    <a:pt x="19389" y="6400"/>
                    <a:pt x="19129" y="6400"/>
                  </a:cubicBezTo>
                  <a:cubicBezTo>
                    <a:pt x="18977" y="6400"/>
                    <a:pt x="18825" y="6458"/>
                    <a:pt x="18675" y="6628"/>
                  </a:cubicBezTo>
                  <a:cubicBezTo>
                    <a:pt x="17122" y="8386"/>
                    <a:pt x="14901" y="8413"/>
                    <a:pt x="12840" y="8868"/>
                  </a:cubicBezTo>
                  <a:cubicBezTo>
                    <a:pt x="12780" y="8881"/>
                    <a:pt x="12722" y="8889"/>
                    <a:pt x="12665" y="8889"/>
                  </a:cubicBezTo>
                  <a:cubicBezTo>
                    <a:pt x="12502" y="8889"/>
                    <a:pt x="12353" y="8828"/>
                    <a:pt x="12234" y="8689"/>
                  </a:cubicBezTo>
                  <a:cubicBezTo>
                    <a:pt x="11261" y="7592"/>
                    <a:pt x="10244" y="6530"/>
                    <a:pt x="9968" y="5005"/>
                  </a:cubicBezTo>
                  <a:cubicBezTo>
                    <a:pt x="9745" y="3774"/>
                    <a:pt x="10262" y="2623"/>
                    <a:pt x="11243" y="2195"/>
                  </a:cubicBezTo>
                  <a:cubicBezTo>
                    <a:pt x="11509" y="2078"/>
                    <a:pt x="11784" y="2020"/>
                    <a:pt x="12057" y="2020"/>
                  </a:cubicBezTo>
                  <a:close/>
                  <a:moveTo>
                    <a:pt x="10439" y="10951"/>
                  </a:moveTo>
                  <a:cubicBezTo>
                    <a:pt x="10917" y="10951"/>
                    <a:pt x="11374" y="11182"/>
                    <a:pt x="11681" y="11678"/>
                  </a:cubicBezTo>
                  <a:cubicBezTo>
                    <a:pt x="12952" y="13730"/>
                    <a:pt x="14687" y="14269"/>
                    <a:pt x="16611" y="14269"/>
                  </a:cubicBezTo>
                  <a:cubicBezTo>
                    <a:pt x="17305" y="14269"/>
                    <a:pt x="18024" y="14199"/>
                    <a:pt x="18755" y="14104"/>
                  </a:cubicBezTo>
                  <a:cubicBezTo>
                    <a:pt x="19388" y="14015"/>
                    <a:pt x="20004" y="13837"/>
                    <a:pt x="20637" y="13774"/>
                  </a:cubicBezTo>
                  <a:cubicBezTo>
                    <a:pt x="20782" y="13759"/>
                    <a:pt x="20927" y="13750"/>
                    <a:pt x="21069" y="13750"/>
                  </a:cubicBezTo>
                  <a:cubicBezTo>
                    <a:pt x="21777" y="13750"/>
                    <a:pt x="22426" y="13965"/>
                    <a:pt x="22760" y="14693"/>
                  </a:cubicBezTo>
                  <a:cubicBezTo>
                    <a:pt x="23162" y="15532"/>
                    <a:pt x="22698" y="16227"/>
                    <a:pt x="22109" y="16816"/>
                  </a:cubicBezTo>
                  <a:cubicBezTo>
                    <a:pt x="20887" y="18012"/>
                    <a:pt x="19290" y="18208"/>
                    <a:pt x="17702" y="18395"/>
                  </a:cubicBezTo>
                  <a:cubicBezTo>
                    <a:pt x="17568" y="18412"/>
                    <a:pt x="17435" y="18418"/>
                    <a:pt x="17300" y="18418"/>
                  </a:cubicBezTo>
                  <a:cubicBezTo>
                    <a:pt x="17085" y="18418"/>
                    <a:pt x="16869" y="18404"/>
                    <a:pt x="16650" y="18404"/>
                  </a:cubicBezTo>
                  <a:cubicBezTo>
                    <a:pt x="14045" y="18235"/>
                    <a:pt x="11547" y="17664"/>
                    <a:pt x="9486" y="15933"/>
                  </a:cubicBezTo>
                  <a:cubicBezTo>
                    <a:pt x="8094" y="14755"/>
                    <a:pt x="7916" y="13114"/>
                    <a:pt x="8933" y="11776"/>
                  </a:cubicBezTo>
                  <a:cubicBezTo>
                    <a:pt x="9339" y="11242"/>
                    <a:pt x="9902" y="10951"/>
                    <a:pt x="10439" y="10951"/>
                  </a:cubicBezTo>
                  <a:close/>
                  <a:moveTo>
                    <a:pt x="31193" y="20622"/>
                  </a:moveTo>
                  <a:cubicBezTo>
                    <a:pt x="31203" y="20622"/>
                    <a:pt x="31211" y="20623"/>
                    <a:pt x="31218" y="20625"/>
                  </a:cubicBezTo>
                  <a:cubicBezTo>
                    <a:pt x="31307" y="20661"/>
                    <a:pt x="31387" y="20706"/>
                    <a:pt x="31423" y="20724"/>
                  </a:cubicBezTo>
                  <a:cubicBezTo>
                    <a:pt x="31325" y="21116"/>
                    <a:pt x="31075" y="21205"/>
                    <a:pt x="30852" y="21295"/>
                  </a:cubicBezTo>
                  <a:cubicBezTo>
                    <a:pt x="30583" y="21401"/>
                    <a:pt x="30325" y="21575"/>
                    <a:pt x="30033" y="21575"/>
                  </a:cubicBezTo>
                  <a:cubicBezTo>
                    <a:pt x="29958" y="21575"/>
                    <a:pt x="29880" y="21563"/>
                    <a:pt x="29799" y="21535"/>
                  </a:cubicBezTo>
                  <a:cubicBezTo>
                    <a:pt x="29755" y="21518"/>
                    <a:pt x="29728" y="21375"/>
                    <a:pt x="29737" y="21303"/>
                  </a:cubicBezTo>
                  <a:cubicBezTo>
                    <a:pt x="29762" y="21167"/>
                    <a:pt x="30964" y="20622"/>
                    <a:pt x="31193" y="20622"/>
                  </a:cubicBezTo>
                  <a:close/>
                  <a:moveTo>
                    <a:pt x="18192" y="1"/>
                  </a:moveTo>
                  <a:cubicBezTo>
                    <a:pt x="14399" y="1"/>
                    <a:pt x="10743" y="859"/>
                    <a:pt x="7300" y="2676"/>
                  </a:cubicBezTo>
                  <a:cubicBezTo>
                    <a:pt x="6413" y="3146"/>
                    <a:pt x="5518" y="3462"/>
                    <a:pt x="4583" y="3462"/>
                  </a:cubicBezTo>
                  <a:cubicBezTo>
                    <a:pt x="4098" y="3462"/>
                    <a:pt x="3601" y="3377"/>
                    <a:pt x="3090" y="3185"/>
                  </a:cubicBezTo>
                  <a:cubicBezTo>
                    <a:pt x="2768" y="3060"/>
                    <a:pt x="2403" y="3033"/>
                    <a:pt x="2055" y="3033"/>
                  </a:cubicBezTo>
                  <a:cubicBezTo>
                    <a:pt x="2034" y="3033"/>
                    <a:pt x="2013" y="3033"/>
                    <a:pt x="1993" y="3033"/>
                  </a:cubicBezTo>
                  <a:cubicBezTo>
                    <a:pt x="626" y="3033"/>
                    <a:pt x="1" y="3909"/>
                    <a:pt x="467" y="5210"/>
                  </a:cubicBezTo>
                  <a:cubicBezTo>
                    <a:pt x="592" y="5567"/>
                    <a:pt x="797" y="5906"/>
                    <a:pt x="1038" y="6191"/>
                  </a:cubicBezTo>
                  <a:cubicBezTo>
                    <a:pt x="1769" y="7057"/>
                    <a:pt x="2055" y="8074"/>
                    <a:pt x="2215" y="9162"/>
                  </a:cubicBezTo>
                  <a:cubicBezTo>
                    <a:pt x="2385" y="10322"/>
                    <a:pt x="2510" y="11499"/>
                    <a:pt x="2795" y="12641"/>
                  </a:cubicBezTo>
                  <a:cubicBezTo>
                    <a:pt x="3910" y="17075"/>
                    <a:pt x="5900" y="20902"/>
                    <a:pt x="10307" y="22990"/>
                  </a:cubicBezTo>
                  <a:cubicBezTo>
                    <a:pt x="10931" y="23284"/>
                    <a:pt x="11475" y="23748"/>
                    <a:pt x="12082" y="24105"/>
                  </a:cubicBezTo>
                  <a:cubicBezTo>
                    <a:pt x="14467" y="25531"/>
                    <a:pt x="16983" y="26505"/>
                    <a:pt x="19809" y="26505"/>
                  </a:cubicBezTo>
                  <a:cubicBezTo>
                    <a:pt x="19847" y="26505"/>
                    <a:pt x="19885" y="26505"/>
                    <a:pt x="19924" y="26504"/>
                  </a:cubicBezTo>
                  <a:cubicBezTo>
                    <a:pt x="25125" y="26379"/>
                    <a:pt x="29460" y="24185"/>
                    <a:pt x="33207" y="20768"/>
                  </a:cubicBezTo>
                  <a:cubicBezTo>
                    <a:pt x="35063" y="19082"/>
                    <a:pt x="36677" y="17155"/>
                    <a:pt x="38943" y="15924"/>
                  </a:cubicBezTo>
                  <a:cubicBezTo>
                    <a:pt x="40148" y="15264"/>
                    <a:pt x="39925" y="14176"/>
                    <a:pt x="38667" y="13587"/>
                  </a:cubicBezTo>
                  <a:cubicBezTo>
                    <a:pt x="37578" y="13078"/>
                    <a:pt x="36579" y="12463"/>
                    <a:pt x="35723" y="11553"/>
                  </a:cubicBezTo>
                  <a:cubicBezTo>
                    <a:pt x="34367" y="10099"/>
                    <a:pt x="33296" y="8439"/>
                    <a:pt x="32226" y="6798"/>
                  </a:cubicBezTo>
                  <a:cubicBezTo>
                    <a:pt x="29478" y="2578"/>
                    <a:pt x="25472" y="562"/>
                    <a:pt x="20628" y="116"/>
                  </a:cubicBezTo>
                  <a:cubicBezTo>
                    <a:pt x="19810" y="39"/>
                    <a:pt x="18998" y="1"/>
                    <a:pt x="18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4964925" y="3520275"/>
              <a:ext cx="587925" cy="252100"/>
            </a:xfrm>
            <a:custGeom>
              <a:avLst/>
              <a:gdLst/>
              <a:ahLst/>
              <a:cxnLst/>
              <a:rect l="l" t="t" r="r" b="b"/>
              <a:pathLst>
                <a:path w="23517" h="10084" extrusionOk="0">
                  <a:moveTo>
                    <a:pt x="2292" y="667"/>
                  </a:moveTo>
                  <a:cubicBezTo>
                    <a:pt x="2986" y="667"/>
                    <a:pt x="3736" y="1151"/>
                    <a:pt x="4006" y="1969"/>
                  </a:cubicBezTo>
                  <a:cubicBezTo>
                    <a:pt x="4184" y="2497"/>
                    <a:pt x="4341" y="2749"/>
                    <a:pt x="4550" y="2749"/>
                  </a:cubicBezTo>
                  <a:cubicBezTo>
                    <a:pt x="4729" y="2749"/>
                    <a:pt x="4946" y="2564"/>
                    <a:pt x="5246" y="2210"/>
                  </a:cubicBezTo>
                  <a:cubicBezTo>
                    <a:pt x="5616" y="1771"/>
                    <a:pt x="6100" y="1566"/>
                    <a:pt x="6636" y="1566"/>
                  </a:cubicBezTo>
                  <a:cubicBezTo>
                    <a:pt x="6864" y="1566"/>
                    <a:pt x="7101" y="1603"/>
                    <a:pt x="7343" y="1674"/>
                  </a:cubicBezTo>
                  <a:cubicBezTo>
                    <a:pt x="8056" y="1888"/>
                    <a:pt x="8645" y="2263"/>
                    <a:pt x="8788" y="3039"/>
                  </a:cubicBezTo>
                  <a:cubicBezTo>
                    <a:pt x="8931" y="3771"/>
                    <a:pt x="8520" y="4324"/>
                    <a:pt x="7985" y="4761"/>
                  </a:cubicBezTo>
                  <a:cubicBezTo>
                    <a:pt x="6995" y="5573"/>
                    <a:pt x="5773" y="5840"/>
                    <a:pt x="4559" y="6090"/>
                  </a:cubicBezTo>
                  <a:cubicBezTo>
                    <a:pt x="4149" y="6171"/>
                    <a:pt x="3739" y="6233"/>
                    <a:pt x="3435" y="6287"/>
                  </a:cubicBezTo>
                  <a:cubicBezTo>
                    <a:pt x="3330" y="6295"/>
                    <a:pt x="3236" y="6303"/>
                    <a:pt x="3151" y="6303"/>
                  </a:cubicBezTo>
                  <a:cubicBezTo>
                    <a:pt x="2973" y="6303"/>
                    <a:pt x="2837" y="6268"/>
                    <a:pt x="2722" y="6135"/>
                  </a:cubicBezTo>
                  <a:cubicBezTo>
                    <a:pt x="1901" y="5163"/>
                    <a:pt x="1009" y="4235"/>
                    <a:pt x="821" y="2888"/>
                  </a:cubicBezTo>
                  <a:cubicBezTo>
                    <a:pt x="670" y="1799"/>
                    <a:pt x="1080" y="970"/>
                    <a:pt x="1910" y="720"/>
                  </a:cubicBezTo>
                  <a:cubicBezTo>
                    <a:pt x="2033" y="684"/>
                    <a:pt x="2162" y="667"/>
                    <a:pt x="2292" y="667"/>
                  </a:cubicBezTo>
                  <a:close/>
                  <a:moveTo>
                    <a:pt x="12802" y="3909"/>
                  </a:moveTo>
                  <a:cubicBezTo>
                    <a:pt x="13394" y="3909"/>
                    <a:pt x="13800" y="4328"/>
                    <a:pt x="14069" y="4859"/>
                  </a:cubicBezTo>
                  <a:cubicBezTo>
                    <a:pt x="14255" y="5221"/>
                    <a:pt x="14438" y="5373"/>
                    <a:pt x="14674" y="5373"/>
                  </a:cubicBezTo>
                  <a:cubicBezTo>
                    <a:pt x="14835" y="5373"/>
                    <a:pt x="15020" y="5303"/>
                    <a:pt x="15247" y="5180"/>
                  </a:cubicBezTo>
                  <a:cubicBezTo>
                    <a:pt x="15560" y="5015"/>
                    <a:pt x="15892" y="4930"/>
                    <a:pt x="16226" y="4930"/>
                  </a:cubicBezTo>
                  <a:cubicBezTo>
                    <a:pt x="16577" y="4930"/>
                    <a:pt x="16929" y="5024"/>
                    <a:pt x="17263" y="5216"/>
                  </a:cubicBezTo>
                  <a:cubicBezTo>
                    <a:pt x="18244" y="5778"/>
                    <a:pt x="18351" y="7054"/>
                    <a:pt x="17450" y="7776"/>
                  </a:cubicBezTo>
                  <a:cubicBezTo>
                    <a:pt x="16326" y="8668"/>
                    <a:pt x="14854" y="8793"/>
                    <a:pt x="13623" y="9445"/>
                  </a:cubicBezTo>
                  <a:cubicBezTo>
                    <a:pt x="13603" y="9456"/>
                    <a:pt x="13575" y="9461"/>
                    <a:pt x="13544" y="9461"/>
                  </a:cubicBezTo>
                  <a:cubicBezTo>
                    <a:pt x="13476" y="9461"/>
                    <a:pt x="13395" y="9437"/>
                    <a:pt x="13364" y="9400"/>
                  </a:cubicBezTo>
                  <a:cubicBezTo>
                    <a:pt x="12526" y="8240"/>
                    <a:pt x="11241" y="7348"/>
                    <a:pt x="11170" y="5823"/>
                  </a:cubicBezTo>
                  <a:cubicBezTo>
                    <a:pt x="11214" y="4895"/>
                    <a:pt x="11518" y="4226"/>
                    <a:pt x="12374" y="3976"/>
                  </a:cubicBezTo>
                  <a:cubicBezTo>
                    <a:pt x="12527" y="3930"/>
                    <a:pt x="12669" y="3909"/>
                    <a:pt x="12802" y="3909"/>
                  </a:cubicBezTo>
                  <a:close/>
                  <a:moveTo>
                    <a:pt x="2313" y="1"/>
                  </a:moveTo>
                  <a:cubicBezTo>
                    <a:pt x="2040" y="1"/>
                    <a:pt x="1765" y="59"/>
                    <a:pt x="1499" y="176"/>
                  </a:cubicBezTo>
                  <a:cubicBezTo>
                    <a:pt x="518" y="604"/>
                    <a:pt x="1" y="1755"/>
                    <a:pt x="224" y="2986"/>
                  </a:cubicBezTo>
                  <a:cubicBezTo>
                    <a:pt x="500" y="4511"/>
                    <a:pt x="1517" y="5573"/>
                    <a:pt x="2490" y="6670"/>
                  </a:cubicBezTo>
                  <a:cubicBezTo>
                    <a:pt x="2609" y="6809"/>
                    <a:pt x="2758" y="6870"/>
                    <a:pt x="2921" y="6870"/>
                  </a:cubicBezTo>
                  <a:cubicBezTo>
                    <a:pt x="2978" y="6870"/>
                    <a:pt x="3036" y="6862"/>
                    <a:pt x="3096" y="6849"/>
                  </a:cubicBezTo>
                  <a:cubicBezTo>
                    <a:pt x="5157" y="6394"/>
                    <a:pt x="7378" y="6367"/>
                    <a:pt x="8931" y="4609"/>
                  </a:cubicBezTo>
                  <a:cubicBezTo>
                    <a:pt x="9081" y="4439"/>
                    <a:pt x="9233" y="4381"/>
                    <a:pt x="9385" y="4381"/>
                  </a:cubicBezTo>
                  <a:cubicBezTo>
                    <a:pt x="9645" y="4381"/>
                    <a:pt x="9904" y="4554"/>
                    <a:pt x="10153" y="4627"/>
                  </a:cubicBezTo>
                  <a:cubicBezTo>
                    <a:pt x="10483" y="4716"/>
                    <a:pt x="10697" y="4904"/>
                    <a:pt x="10635" y="5323"/>
                  </a:cubicBezTo>
                  <a:cubicBezTo>
                    <a:pt x="10438" y="6643"/>
                    <a:pt x="11134" y="7625"/>
                    <a:pt x="11946" y="8561"/>
                  </a:cubicBezTo>
                  <a:cubicBezTo>
                    <a:pt x="12383" y="9061"/>
                    <a:pt x="12713" y="9784"/>
                    <a:pt x="13257" y="10024"/>
                  </a:cubicBezTo>
                  <a:cubicBezTo>
                    <a:pt x="13350" y="10066"/>
                    <a:pt x="13444" y="10084"/>
                    <a:pt x="13540" y="10084"/>
                  </a:cubicBezTo>
                  <a:cubicBezTo>
                    <a:pt x="14038" y="10084"/>
                    <a:pt x="14563" y="9594"/>
                    <a:pt x="15095" y="9445"/>
                  </a:cubicBezTo>
                  <a:cubicBezTo>
                    <a:pt x="16094" y="9159"/>
                    <a:pt x="17102" y="8856"/>
                    <a:pt x="17932" y="8160"/>
                  </a:cubicBezTo>
                  <a:cubicBezTo>
                    <a:pt x="19011" y="7268"/>
                    <a:pt x="20323" y="7045"/>
                    <a:pt x="21670" y="7009"/>
                  </a:cubicBezTo>
                  <a:cubicBezTo>
                    <a:pt x="21680" y="7009"/>
                    <a:pt x="21689" y="7009"/>
                    <a:pt x="21699" y="7009"/>
                  </a:cubicBezTo>
                  <a:cubicBezTo>
                    <a:pt x="22080" y="7009"/>
                    <a:pt x="22415" y="7182"/>
                    <a:pt x="22589" y="7651"/>
                  </a:cubicBezTo>
                  <a:cubicBezTo>
                    <a:pt x="22375" y="7964"/>
                    <a:pt x="21795" y="7750"/>
                    <a:pt x="21804" y="8249"/>
                  </a:cubicBezTo>
                  <a:cubicBezTo>
                    <a:pt x="21804" y="8445"/>
                    <a:pt x="22027" y="8552"/>
                    <a:pt x="22232" y="8552"/>
                  </a:cubicBezTo>
                  <a:cubicBezTo>
                    <a:pt x="22248" y="8553"/>
                    <a:pt x="22264" y="8553"/>
                    <a:pt x="22281" y="8553"/>
                  </a:cubicBezTo>
                  <a:cubicBezTo>
                    <a:pt x="22698" y="8553"/>
                    <a:pt x="23070" y="8439"/>
                    <a:pt x="23285" y="8035"/>
                  </a:cubicBezTo>
                  <a:cubicBezTo>
                    <a:pt x="23517" y="7607"/>
                    <a:pt x="23347" y="7232"/>
                    <a:pt x="23062" y="6902"/>
                  </a:cubicBezTo>
                  <a:cubicBezTo>
                    <a:pt x="22657" y="6441"/>
                    <a:pt x="22159" y="6271"/>
                    <a:pt x="21627" y="6271"/>
                  </a:cubicBezTo>
                  <a:cubicBezTo>
                    <a:pt x="21408" y="6271"/>
                    <a:pt x="21183" y="6300"/>
                    <a:pt x="20956" y="6349"/>
                  </a:cubicBezTo>
                  <a:cubicBezTo>
                    <a:pt x="20341" y="6483"/>
                    <a:pt x="19743" y="6724"/>
                    <a:pt x="19136" y="6920"/>
                  </a:cubicBezTo>
                  <a:cubicBezTo>
                    <a:pt x="19024" y="6960"/>
                    <a:pt x="18918" y="7030"/>
                    <a:pt x="18827" y="7030"/>
                  </a:cubicBezTo>
                  <a:cubicBezTo>
                    <a:pt x="18738" y="7030"/>
                    <a:pt x="18663" y="6963"/>
                    <a:pt x="18610" y="6733"/>
                  </a:cubicBezTo>
                  <a:cubicBezTo>
                    <a:pt x="18222" y="5123"/>
                    <a:pt x="17705" y="4473"/>
                    <a:pt x="16544" y="4473"/>
                  </a:cubicBezTo>
                  <a:cubicBezTo>
                    <a:pt x="16155" y="4473"/>
                    <a:pt x="15693" y="4546"/>
                    <a:pt x="15140" y="4681"/>
                  </a:cubicBezTo>
                  <a:cubicBezTo>
                    <a:pt x="15055" y="4700"/>
                    <a:pt x="14985" y="4710"/>
                    <a:pt x="14924" y="4710"/>
                  </a:cubicBezTo>
                  <a:cubicBezTo>
                    <a:pt x="14760" y="4710"/>
                    <a:pt x="14661" y="4636"/>
                    <a:pt x="14524" y="4467"/>
                  </a:cubicBezTo>
                  <a:cubicBezTo>
                    <a:pt x="13887" y="3669"/>
                    <a:pt x="13412" y="3288"/>
                    <a:pt x="12863" y="3288"/>
                  </a:cubicBezTo>
                  <a:cubicBezTo>
                    <a:pt x="12405" y="3288"/>
                    <a:pt x="11895" y="3554"/>
                    <a:pt x="11197" y="4065"/>
                  </a:cubicBezTo>
                  <a:cubicBezTo>
                    <a:pt x="11104" y="4132"/>
                    <a:pt x="10970" y="4162"/>
                    <a:pt x="10818" y="4162"/>
                  </a:cubicBezTo>
                  <a:cubicBezTo>
                    <a:pt x="10283" y="4162"/>
                    <a:pt x="9514" y="3796"/>
                    <a:pt x="9466" y="3414"/>
                  </a:cubicBezTo>
                  <a:cubicBezTo>
                    <a:pt x="9258" y="1850"/>
                    <a:pt x="8149" y="883"/>
                    <a:pt x="6851" y="883"/>
                  </a:cubicBezTo>
                  <a:cubicBezTo>
                    <a:pt x="6314" y="883"/>
                    <a:pt x="5744" y="1049"/>
                    <a:pt x="5193" y="1407"/>
                  </a:cubicBezTo>
                  <a:cubicBezTo>
                    <a:pt x="4999" y="1531"/>
                    <a:pt x="4862" y="1589"/>
                    <a:pt x="4751" y="1589"/>
                  </a:cubicBezTo>
                  <a:cubicBezTo>
                    <a:pt x="4574" y="1589"/>
                    <a:pt x="4461" y="1444"/>
                    <a:pt x="4292" y="1193"/>
                  </a:cubicBezTo>
                  <a:cubicBezTo>
                    <a:pt x="3760" y="408"/>
                    <a:pt x="3040" y="1"/>
                    <a:pt x="2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4919200" y="3743575"/>
              <a:ext cx="381175" cy="186675"/>
            </a:xfrm>
            <a:custGeom>
              <a:avLst/>
              <a:gdLst/>
              <a:ahLst/>
              <a:cxnLst/>
              <a:rect l="l" t="t" r="r" b="b"/>
              <a:pathLst>
                <a:path w="15247" h="7467" extrusionOk="0">
                  <a:moveTo>
                    <a:pt x="2326" y="596"/>
                  </a:moveTo>
                  <a:cubicBezTo>
                    <a:pt x="2586" y="596"/>
                    <a:pt x="2861" y="701"/>
                    <a:pt x="3141" y="914"/>
                  </a:cubicBezTo>
                  <a:cubicBezTo>
                    <a:pt x="3319" y="1039"/>
                    <a:pt x="3507" y="1182"/>
                    <a:pt x="3632" y="1351"/>
                  </a:cubicBezTo>
                  <a:cubicBezTo>
                    <a:pt x="5051" y="3356"/>
                    <a:pt x="6954" y="3882"/>
                    <a:pt x="9033" y="3882"/>
                  </a:cubicBezTo>
                  <a:cubicBezTo>
                    <a:pt x="9646" y="3882"/>
                    <a:pt x="10275" y="3836"/>
                    <a:pt x="10911" y="3769"/>
                  </a:cubicBezTo>
                  <a:cubicBezTo>
                    <a:pt x="11633" y="3692"/>
                    <a:pt x="12330" y="3455"/>
                    <a:pt x="13064" y="3455"/>
                  </a:cubicBezTo>
                  <a:cubicBezTo>
                    <a:pt x="13102" y="3455"/>
                    <a:pt x="13139" y="3455"/>
                    <a:pt x="13177" y="3457"/>
                  </a:cubicBezTo>
                  <a:cubicBezTo>
                    <a:pt x="13650" y="3474"/>
                    <a:pt x="14078" y="3590"/>
                    <a:pt x="14292" y="4045"/>
                  </a:cubicBezTo>
                  <a:cubicBezTo>
                    <a:pt x="14498" y="4482"/>
                    <a:pt x="14248" y="4857"/>
                    <a:pt x="13989" y="5178"/>
                  </a:cubicBezTo>
                  <a:cubicBezTo>
                    <a:pt x="12972" y="6472"/>
                    <a:pt x="11464" y="6668"/>
                    <a:pt x="9983" y="6882"/>
                  </a:cubicBezTo>
                  <a:cubicBezTo>
                    <a:pt x="9853" y="6902"/>
                    <a:pt x="9721" y="6909"/>
                    <a:pt x="9589" y="6909"/>
                  </a:cubicBezTo>
                  <a:cubicBezTo>
                    <a:pt x="9369" y="6909"/>
                    <a:pt x="9148" y="6891"/>
                    <a:pt x="8931" y="6891"/>
                  </a:cubicBezTo>
                  <a:cubicBezTo>
                    <a:pt x="6397" y="6829"/>
                    <a:pt x="4024" y="6222"/>
                    <a:pt x="1990" y="4643"/>
                  </a:cubicBezTo>
                  <a:cubicBezTo>
                    <a:pt x="759" y="3680"/>
                    <a:pt x="545" y="2341"/>
                    <a:pt x="1348" y="1199"/>
                  </a:cubicBezTo>
                  <a:cubicBezTo>
                    <a:pt x="1628" y="800"/>
                    <a:pt x="1963" y="596"/>
                    <a:pt x="2326" y="596"/>
                  </a:cubicBezTo>
                  <a:close/>
                  <a:moveTo>
                    <a:pt x="2524" y="0"/>
                  </a:moveTo>
                  <a:cubicBezTo>
                    <a:pt x="1987" y="0"/>
                    <a:pt x="1424" y="291"/>
                    <a:pt x="1018" y="825"/>
                  </a:cubicBezTo>
                  <a:cubicBezTo>
                    <a:pt x="1" y="2163"/>
                    <a:pt x="179" y="3804"/>
                    <a:pt x="1571" y="4982"/>
                  </a:cubicBezTo>
                  <a:cubicBezTo>
                    <a:pt x="3632" y="6713"/>
                    <a:pt x="6130" y="7284"/>
                    <a:pt x="8735" y="7453"/>
                  </a:cubicBezTo>
                  <a:cubicBezTo>
                    <a:pt x="8954" y="7453"/>
                    <a:pt x="9170" y="7467"/>
                    <a:pt x="9385" y="7467"/>
                  </a:cubicBezTo>
                  <a:cubicBezTo>
                    <a:pt x="9520" y="7467"/>
                    <a:pt x="9653" y="7461"/>
                    <a:pt x="9787" y="7444"/>
                  </a:cubicBezTo>
                  <a:cubicBezTo>
                    <a:pt x="11375" y="7257"/>
                    <a:pt x="12972" y="7061"/>
                    <a:pt x="14194" y="5865"/>
                  </a:cubicBezTo>
                  <a:cubicBezTo>
                    <a:pt x="14783" y="5276"/>
                    <a:pt x="15247" y="4581"/>
                    <a:pt x="14845" y="3742"/>
                  </a:cubicBezTo>
                  <a:cubicBezTo>
                    <a:pt x="14511" y="3014"/>
                    <a:pt x="13862" y="2799"/>
                    <a:pt x="13154" y="2799"/>
                  </a:cubicBezTo>
                  <a:cubicBezTo>
                    <a:pt x="13012" y="2799"/>
                    <a:pt x="12867" y="2808"/>
                    <a:pt x="12722" y="2823"/>
                  </a:cubicBezTo>
                  <a:cubicBezTo>
                    <a:pt x="12089" y="2886"/>
                    <a:pt x="11473" y="3064"/>
                    <a:pt x="10840" y="3153"/>
                  </a:cubicBezTo>
                  <a:cubicBezTo>
                    <a:pt x="10109" y="3248"/>
                    <a:pt x="9390" y="3318"/>
                    <a:pt x="8696" y="3318"/>
                  </a:cubicBezTo>
                  <a:cubicBezTo>
                    <a:pt x="6772" y="3318"/>
                    <a:pt x="5037" y="2779"/>
                    <a:pt x="3766" y="727"/>
                  </a:cubicBezTo>
                  <a:cubicBezTo>
                    <a:pt x="3459" y="231"/>
                    <a:pt x="3002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5464500" y="3985350"/>
              <a:ext cx="42400" cy="23825"/>
            </a:xfrm>
            <a:custGeom>
              <a:avLst/>
              <a:gdLst/>
              <a:ahLst/>
              <a:cxnLst/>
              <a:rect l="l" t="t" r="r" b="b"/>
              <a:pathLst>
                <a:path w="1696" h="953" extrusionOk="0">
                  <a:moveTo>
                    <a:pt x="1466" y="0"/>
                  </a:moveTo>
                  <a:cubicBezTo>
                    <a:pt x="1237" y="0"/>
                    <a:pt x="35" y="545"/>
                    <a:pt x="10" y="681"/>
                  </a:cubicBezTo>
                  <a:cubicBezTo>
                    <a:pt x="1" y="753"/>
                    <a:pt x="28" y="896"/>
                    <a:pt x="72" y="913"/>
                  </a:cubicBezTo>
                  <a:cubicBezTo>
                    <a:pt x="153" y="941"/>
                    <a:pt x="231" y="953"/>
                    <a:pt x="306" y="953"/>
                  </a:cubicBezTo>
                  <a:cubicBezTo>
                    <a:pt x="598" y="953"/>
                    <a:pt x="856" y="779"/>
                    <a:pt x="1125" y="673"/>
                  </a:cubicBezTo>
                  <a:cubicBezTo>
                    <a:pt x="1348" y="583"/>
                    <a:pt x="1598" y="494"/>
                    <a:pt x="1696" y="102"/>
                  </a:cubicBezTo>
                  <a:cubicBezTo>
                    <a:pt x="1660" y="84"/>
                    <a:pt x="1580" y="39"/>
                    <a:pt x="1491" y="3"/>
                  </a:cubicBezTo>
                  <a:cubicBezTo>
                    <a:pt x="1484" y="1"/>
                    <a:pt x="1476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4981650" y="3536950"/>
              <a:ext cx="206550" cy="140900"/>
            </a:xfrm>
            <a:custGeom>
              <a:avLst/>
              <a:gdLst/>
              <a:ahLst/>
              <a:cxnLst/>
              <a:rect l="l" t="t" r="r" b="b"/>
              <a:pathLst>
                <a:path w="8262" h="5636" extrusionOk="0">
                  <a:moveTo>
                    <a:pt x="3971" y="2836"/>
                  </a:moveTo>
                  <a:lnTo>
                    <a:pt x="3971" y="2836"/>
                  </a:lnTo>
                  <a:cubicBezTo>
                    <a:pt x="3641" y="3407"/>
                    <a:pt x="2766" y="3916"/>
                    <a:pt x="1990" y="3987"/>
                  </a:cubicBezTo>
                  <a:cubicBezTo>
                    <a:pt x="2508" y="3363"/>
                    <a:pt x="3203" y="2961"/>
                    <a:pt x="3971" y="2836"/>
                  </a:cubicBezTo>
                  <a:close/>
                  <a:moveTo>
                    <a:pt x="1623" y="0"/>
                  </a:moveTo>
                  <a:cubicBezTo>
                    <a:pt x="1493" y="0"/>
                    <a:pt x="1364" y="17"/>
                    <a:pt x="1241" y="53"/>
                  </a:cubicBezTo>
                  <a:cubicBezTo>
                    <a:pt x="411" y="303"/>
                    <a:pt x="1" y="1132"/>
                    <a:pt x="152" y="2221"/>
                  </a:cubicBezTo>
                  <a:cubicBezTo>
                    <a:pt x="340" y="3568"/>
                    <a:pt x="1232" y="4496"/>
                    <a:pt x="2053" y="5468"/>
                  </a:cubicBezTo>
                  <a:cubicBezTo>
                    <a:pt x="2168" y="5601"/>
                    <a:pt x="2304" y="5636"/>
                    <a:pt x="2482" y="5636"/>
                  </a:cubicBezTo>
                  <a:cubicBezTo>
                    <a:pt x="2567" y="5636"/>
                    <a:pt x="2661" y="5628"/>
                    <a:pt x="2766" y="5620"/>
                  </a:cubicBezTo>
                  <a:cubicBezTo>
                    <a:pt x="3070" y="5566"/>
                    <a:pt x="3480" y="5504"/>
                    <a:pt x="3890" y="5423"/>
                  </a:cubicBezTo>
                  <a:cubicBezTo>
                    <a:pt x="5104" y="5173"/>
                    <a:pt x="6326" y="4906"/>
                    <a:pt x="7316" y="4094"/>
                  </a:cubicBezTo>
                  <a:cubicBezTo>
                    <a:pt x="7851" y="3657"/>
                    <a:pt x="8262" y="3104"/>
                    <a:pt x="8119" y="2372"/>
                  </a:cubicBezTo>
                  <a:cubicBezTo>
                    <a:pt x="7976" y="1596"/>
                    <a:pt x="7387" y="1221"/>
                    <a:pt x="6674" y="1007"/>
                  </a:cubicBezTo>
                  <a:cubicBezTo>
                    <a:pt x="6432" y="936"/>
                    <a:pt x="6195" y="899"/>
                    <a:pt x="5967" y="899"/>
                  </a:cubicBezTo>
                  <a:cubicBezTo>
                    <a:pt x="5431" y="899"/>
                    <a:pt x="4947" y="1104"/>
                    <a:pt x="4577" y="1543"/>
                  </a:cubicBezTo>
                  <a:cubicBezTo>
                    <a:pt x="4277" y="1897"/>
                    <a:pt x="4060" y="2082"/>
                    <a:pt x="3881" y="2082"/>
                  </a:cubicBezTo>
                  <a:cubicBezTo>
                    <a:pt x="3672" y="2082"/>
                    <a:pt x="3515" y="1830"/>
                    <a:pt x="3337" y="1302"/>
                  </a:cubicBezTo>
                  <a:cubicBezTo>
                    <a:pt x="3067" y="484"/>
                    <a:pt x="2317" y="0"/>
                    <a:pt x="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5244150" y="3617975"/>
              <a:ext cx="179575" cy="138825"/>
            </a:xfrm>
            <a:custGeom>
              <a:avLst/>
              <a:gdLst/>
              <a:ahLst/>
              <a:cxnLst/>
              <a:rect l="l" t="t" r="r" b="b"/>
              <a:pathLst>
                <a:path w="7183" h="5553" extrusionOk="0">
                  <a:moveTo>
                    <a:pt x="2793" y="2396"/>
                  </a:moveTo>
                  <a:cubicBezTo>
                    <a:pt x="3114" y="2717"/>
                    <a:pt x="2557" y="2870"/>
                    <a:pt x="2699" y="3132"/>
                  </a:cubicBezTo>
                  <a:lnTo>
                    <a:pt x="2699" y="3132"/>
                  </a:lnTo>
                  <a:cubicBezTo>
                    <a:pt x="2641" y="3100"/>
                    <a:pt x="2585" y="3087"/>
                    <a:pt x="2529" y="3087"/>
                  </a:cubicBezTo>
                  <a:cubicBezTo>
                    <a:pt x="2295" y="3087"/>
                    <a:pt x="2075" y="3317"/>
                    <a:pt x="1819" y="3317"/>
                  </a:cubicBezTo>
                  <a:cubicBezTo>
                    <a:pt x="1735" y="3317"/>
                    <a:pt x="1647" y="3292"/>
                    <a:pt x="1553" y="3226"/>
                  </a:cubicBezTo>
                  <a:cubicBezTo>
                    <a:pt x="1874" y="2762"/>
                    <a:pt x="2338" y="2575"/>
                    <a:pt x="2793" y="2396"/>
                  </a:cubicBezTo>
                  <a:close/>
                  <a:moveTo>
                    <a:pt x="5005" y="2129"/>
                  </a:moveTo>
                  <a:lnTo>
                    <a:pt x="5005" y="2129"/>
                  </a:lnTo>
                  <a:cubicBezTo>
                    <a:pt x="4283" y="2958"/>
                    <a:pt x="3489" y="3217"/>
                    <a:pt x="2829" y="3654"/>
                  </a:cubicBezTo>
                  <a:cubicBezTo>
                    <a:pt x="2788" y="3680"/>
                    <a:pt x="2732" y="3699"/>
                    <a:pt x="2682" y="3699"/>
                  </a:cubicBezTo>
                  <a:cubicBezTo>
                    <a:pt x="2612" y="3699"/>
                    <a:pt x="2552" y="3664"/>
                    <a:pt x="2552" y="3565"/>
                  </a:cubicBezTo>
                  <a:cubicBezTo>
                    <a:pt x="2552" y="3425"/>
                    <a:pt x="2655" y="3293"/>
                    <a:pt x="2718" y="3154"/>
                  </a:cubicBezTo>
                  <a:lnTo>
                    <a:pt x="2718" y="3154"/>
                  </a:lnTo>
                  <a:cubicBezTo>
                    <a:pt x="3456" y="3000"/>
                    <a:pt x="3964" y="2289"/>
                    <a:pt x="5005" y="2129"/>
                  </a:cubicBezTo>
                  <a:close/>
                  <a:moveTo>
                    <a:pt x="1633" y="1"/>
                  </a:moveTo>
                  <a:cubicBezTo>
                    <a:pt x="1500" y="1"/>
                    <a:pt x="1358" y="22"/>
                    <a:pt x="1205" y="68"/>
                  </a:cubicBezTo>
                  <a:cubicBezTo>
                    <a:pt x="349" y="318"/>
                    <a:pt x="45" y="987"/>
                    <a:pt x="1" y="1915"/>
                  </a:cubicBezTo>
                  <a:cubicBezTo>
                    <a:pt x="72" y="3440"/>
                    <a:pt x="1357" y="4332"/>
                    <a:pt x="2195" y="5492"/>
                  </a:cubicBezTo>
                  <a:cubicBezTo>
                    <a:pt x="2226" y="5529"/>
                    <a:pt x="2307" y="5553"/>
                    <a:pt x="2375" y="5553"/>
                  </a:cubicBezTo>
                  <a:cubicBezTo>
                    <a:pt x="2406" y="5553"/>
                    <a:pt x="2434" y="5548"/>
                    <a:pt x="2454" y="5537"/>
                  </a:cubicBezTo>
                  <a:cubicBezTo>
                    <a:pt x="3685" y="4885"/>
                    <a:pt x="5157" y="4760"/>
                    <a:pt x="6281" y="3868"/>
                  </a:cubicBezTo>
                  <a:cubicBezTo>
                    <a:pt x="7182" y="3146"/>
                    <a:pt x="7075" y="1870"/>
                    <a:pt x="6094" y="1308"/>
                  </a:cubicBezTo>
                  <a:cubicBezTo>
                    <a:pt x="5760" y="1116"/>
                    <a:pt x="5408" y="1022"/>
                    <a:pt x="5057" y="1022"/>
                  </a:cubicBezTo>
                  <a:cubicBezTo>
                    <a:pt x="4723" y="1022"/>
                    <a:pt x="4391" y="1107"/>
                    <a:pt x="4078" y="1272"/>
                  </a:cubicBezTo>
                  <a:cubicBezTo>
                    <a:pt x="3851" y="1395"/>
                    <a:pt x="3666" y="1465"/>
                    <a:pt x="3505" y="1465"/>
                  </a:cubicBezTo>
                  <a:cubicBezTo>
                    <a:pt x="3269" y="1465"/>
                    <a:pt x="3086" y="1313"/>
                    <a:pt x="2900" y="951"/>
                  </a:cubicBezTo>
                  <a:cubicBezTo>
                    <a:pt x="2631" y="420"/>
                    <a:pt x="2225" y="1"/>
                    <a:pt x="1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4932825" y="3758475"/>
              <a:ext cx="348825" cy="157825"/>
            </a:xfrm>
            <a:custGeom>
              <a:avLst/>
              <a:gdLst/>
              <a:ahLst/>
              <a:cxnLst/>
              <a:rect l="l" t="t" r="r" b="b"/>
              <a:pathLst>
                <a:path w="13953" h="6313" extrusionOk="0">
                  <a:moveTo>
                    <a:pt x="2025" y="1772"/>
                  </a:moveTo>
                  <a:cubicBezTo>
                    <a:pt x="2123" y="1808"/>
                    <a:pt x="2248" y="1817"/>
                    <a:pt x="2293" y="1879"/>
                  </a:cubicBezTo>
                  <a:cubicBezTo>
                    <a:pt x="3966" y="4228"/>
                    <a:pt x="6275" y="4759"/>
                    <a:pt x="8770" y="4759"/>
                  </a:cubicBezTo>
                  <a:cubicBezTo>
                    <a:pt x="9307" y="4759"/>
                    <a:pt x="9852" y="4735"/>
                    <a:pt x="10402" y="4698"/>
                  </a:cubicBezTo>
                  <a:cubicBezTo>
                    <a:pt x="10786" y="4671"/>
                    <a:pt x="11160" y="4600"/>
                    <a:pt x="11544" y="4555"/>
                  </a:cubicBezTo>
                  <a:cubicBezTo>
                    <a:pt x="11624" y="4549"/>
                    <a:pt x="11717" y="4531"/>
                    <a:pt x="11802" y="4531"/>
                  </a:cubicBezTo>
                  <a:cubicBezTo>
                    <a:pt x="11935" y="4531"/>
                    <a:pt x="12052" y="4574"/>
                    <a:pt x="12079" y="4770"/>
                  </a:cubicBezTo>
                  <a:cubicBezTo>
                    <a:pt x="12106" y="5055"/>
                    <a:pt x="11838" y="5109"/>
                    <a:pt x="11633" y="5171"/>
                  </a:cubicBezTo>
                  <a:cubicBezTo>
                    <a:pt x="10878" y="5420"/>
                    <a:pt x="9943" y="5563"/>
                    <a:pt x="8943" y="5563"/>
                  </a:cubicBezTo>
                  <a:cubicBezTo>
                    <a:pt x="6648" y="5563"/>
                    <a:pt x="4014" y="4809"/>
                    <a:pt x="2435" y="2852"/>
                  </a:cubicBezTo>
                  <a:cubicBezTo>
                    <a:pt x="2204" y="2566"/>
                    <a:pt x="1811" y="2281"/>
                    <a:pt x="2025" y="1772"/>
                  </a:cubicBezTo>
                  <a:close/>
                  <a:moveTo>
                    <a:pt x="1781" y="0"/>
                  </a:moveTo>
                  <a:cubicBezTo>
                    <a:pt x="1418" y="0"/>
                    <a:pt x="1083" y="204"/>
                    <a:pt x="803" y="603"/>
                  </a:cubicBezTo>
                  <a:cubicBezTo>
                    <a:pt x="0" y="1745"/>
                    <a:pt x="214" y="3084"/>
                    <a:pt x="1445" y="4047"/>
                  </a:cubicBezTo>
                  <a:cubicBezTo>
                    <a:pt x="3479" y="5626"/>
                    <a:pt x="5852" y="6233"/>
                    <a:pt x="8386" y="6295"/>
                  </a:cubicBezTo>
                  <a:cubicBezTo>
                    <a:pt x="8603" y="6295"/>
                    <a:pt x="8824" y="6313"/>
                    <a:pt x="9044" y="6313"/>
                  </a:cubicBezTo>
                  <a:cubicBezTo>
                    <a:pt x="9176" y="6313"/>
                    <a:pt x="9308" y="6306"/>
                    <a:pt x="9438" y="6286"/>
                  </a:cubicBezTo>
                  <a:cubicBezTo>
                    <a:pt x="10919" y="6072"/>
                    <a:pt x="12427" y="5876"/>
                    <a:pt x="13444" y="4582"/>
                  </a:cubicBezTo>
                  <a:cubicBezTo>
                    <a:pt x="13703" y="4261"/>
                    <a:pt x="13953" y="3886"/>
                    <a:pt x="13747" y="3449"/>
                  </a:cubicBezTo>
                  <a:cubicBezTo>
                    <a:pt x="13533" y="2994"/>
                    <a:pt x="13105" y="2878"/>
                    <a:pt x="12632" y="2861"/>
                  </a:cubicBezTo>
                  <a:cubicBezTo>
                    <a:pt x="12594" y="2859"/>
                    <a:pt x="12557" y="2859"/>
                    <a:pt x="12519" y="2859"/>
                  </a:cubicBezTo>
                  <a:cubicBezTo>
                    <a:pt x="11785" y="2859"/>
                    <a:pt x="11088" y="3096"/>
                    <a:pt x="10366" y="3173"/>
                  </a:cubicBezTo>
                  <a:cubicBezTo>
                    <a:pt x="9730" y="3240"/>
                    <a:pt x="9101" y="3286"/>
                    <a:pt x="8488" y="3286"/>
                  </a:cubicBezTo>
                  <a:cubicBezTo>
                    <a:pt x="6409" y="3286"/>
                    <a:pt x="4506" y="2760"/>
                    <a:pt x="3087" y="755"/>
                  </a:cubicBezTo>
                  <a:cubicBezTo>
                    <a:pt x="2962" y="586"/>
                    <a:pt x="2774" y="443"/>
                    <a:pt x="2596" y="318"/>
                  </a:cubicBezTo>
                  <a:cubicBezTo>
                    <a:pt x="2316" y="105"/>
                    <a:pt x="2041" y="0"/>
                    <a:pt x="1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5031400" y="3607850"/>
              <a:ext cx="49525" cy="28775"/>
            </a:xfrm>
            <a:custGeom>
              <a:avLst/>
              <a:gdLst/>
              <a:ahLst/>
              <a:cxnLst/>
              <a:rect l="l" t="t" r="r" b="b"/>
              <a:pathLst>
                <a:path w="1981" h="1151" extrusionOk="0">
                  <a:moveTo>
                    <a:pt x="1981" y="0"/>
                  </a:moveTo>
                  <a:lnTo>
                    <a:pt x="1981" y="0"/>
                  </a:lnTo>
                  <a:cubicBezTo>
                    <a:pt x="1213" y="125"/>
                    <a:pt x="518" y="527"/>
                    <a:pt x="0" y="1151"/>
                  </a:cubicBezTo>
                  <a:cubicBezTo>
                    <a:pt x="776" y="1080"/>
                    <a:pt x="1651" y="571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5307950" y="3671175"/>
              <a:ext cx="61350" cy="39275"/>
            </a:xfrm>
            <a:custGeom>
              <a:avLst/>
              <a:gdLst/>
              <a:ahLst/>
              <a:cxnLst/>
              <a:rect l="l" t="t" r="r" b="b"/>
              <a:pathLst>
                <a:path w="2454" h="1571" extrusionOk="0">
                  <a:moveTo>
                    <a:pt x="2453" y="1"/>
                  </a:moveTo>
                  <a:cubicBezTo>
                    <a:pt x="1410" y="161"/>
                    <a:pt x="902" y="874"/>
                    <a:pt x="162" y="1035"/>
                  </a:cubicBezTo>
                  <a:lnTo>
                    <a:pt x="162" y="1035"/>
                  </a:lnTo>
                  <a:cubicBezTo>
                    <a:pt x="164" y="1030"/>
                    <a:pt x="167" y="1024"/>
                    <a:pt x="170" y="1018"/>
                  </a:cubicBezTo>
                  <a:lnTo>
                    <a:pt x="170" y="1018"/>
                  </a:lnTo>
                  <a:lnTo>
                    <a:pt x="161" y="1036"/>
                  </a:lnTo>
                  <a:cubicBezTo>
                    <a:pt x="161" y="1036"/>
                    <a:pt x="161" y="1035"/>
                    <a:pt x="162" y="1035"/>
                  </a:cubicBezTo>
                  <a:lnTo>
                    <a:pt x="162" y="1035"/>
                  </a:lnTo>
                  <a:cubicBezTo>
                    <a:pt x="99" y="1172"/>
                    <a:pt x="0" y="1300"/>
                    <a:pt x="0" y="1437"/>
                  </a:cubicBezTo>
                  <a:cubicBezTo>
                    <a:pt x="0" y="1536"/>
                    <a:pt x="60" y="1571"/>
                    <a:pt x="130" y="1571"/>
                  </a:cubicBezTo>
                  <a:cubicBezTo>
                    <a:pt x="180" y="1571"/>
                    <a:pt x="236" y="1552"/>
                    <a:pt x="277" y="1526"/>
                  </a:cubicBezTo>
                  <a:cubicBezTo>
                    <a:pt x="937" y="1089"/>
                    <a:pt x="1731" y="830"/>
                    <a:pt x="2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5282975" y="3677875"/>
              <a:ext cx="39050" cy="23050"/>
            </a:xfrm>
            <a:custGeom>
              <a:avLst/>
              <a:gdLst/>
              <a:ahLst/>
              <a:cxnLst/>
              <a:rect l="l" t="t" r="r" b="b"/>
              <a:pathLst>
                <a:path w="1562" h="922" extrusionOk="0">
                  <a:moveTo>
                    <a:pt x="1146" y="736"/>
                  </a:moveTo>
                  <a:lnTo>
                    <a:pt x="1146" y="736"/>
                  </a:lnTo>
                  <a:cubicBezTo>
                    <a:pt x="1150" y="744"/>
                    <a:pt x="1155" y="751"/>
                    <a:pt x="1160" y="759"/>
                  </a:cubicBezTo>
                  <a:lnTo>
                    <a:pt x="1169" y="750"/>
                  </a:lnTo>
                  <a:cubicBezTo>
                    <a:pt x="1161" y="745"/>
                    <a:pt x="1154" y="741"/>
                    <a:pt x="1146" y="736"/>
                  </a:cubicBezTo>
                  <a:close/>
                  <a:moveTo>
                    <a:pt x="1240" y="0"/>
                  </a:moveTo>
                  <a:lnTo>
                    <a:pt x="1240" y="0"/>
                  </a:lnTo>
                  <a:cubicBezTo>
                    <a:pt x="785" y="179"/>
                    <a:pt x="321" y="366"/>
                    <a:pt x="0" y="830"/>
                  </a:cubicBezTo>
                  <a:cubicBezTo>
                    <a:pt x="94" y="896"/>
                    <a:pt x="182" y="921"/>
                    <a:pt x="266" y="921"/>
                  </a:cubicBezTo>
                  <a:cubicBezTo>
                    <a:pt x="522" y="921"/>
                    <a:pt x="742" y="691"/>
                    <a:pt x="976" y="691"/>
                  </a:cubicBezTo>
                  <a:cubicBezTo>
                    <a:pt x="1032" y="691"/>
                    <a:pt x="1088" y="704"/>
                    <a:pt x="1146" y="736"/>
                  </a:cubicBezTo>
                  <a:lnTo>
                    <a:pt x="1146" y="736"/>
                  </a:lnTo>
                  <a:cubicBezTo>
                    <a:pt x="1004" y="474"/>
                    <a:pt x="1561" y="321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4978075" y="3802775"/>
              <a:ext cx="257400" cy="94800"/>
            </a:xfrm>
            <a:custGeom>
              <a:avLst/>
              <a:gdLst/>
              <a:ahLst/>
              <a:cxnLst/>
              <a:rect l="l" t="t" r="r" b="b"/>
              <a:pathLst>
                <a:path w="10296" h="3792" extrusionOk="0">
                  <a:moveTo>
                    <a:pt x="215" y="0"/>
                  </a:moveTo>
                  <a:lnTo>
                    <a:pt x="215" y="0"/>
                  </a:lnTo>
                  <a:cubicBezTo>
                    <a:pt x="1" y="509"/>
                    <a:pt x="394" y="794"/>
                    <a:pt x="625" y="1080"/>
                  </a:cubicBezTo>
                  <a:cubicBezTo>
                    <a:pt x="2204" y="3037"/>
                    <a:pt x="4838" y="3791"/>
                    <a:pt x="7133" y="3791"/>
                  </a:cubicBezTo>
                  <a:cubicBezTo>
                    <a:pt x="8133" y="3791"/>
                    <a:pt x="9068" y="3648"/>
                    <a:pt x="9823" y="3399"/>
                  </a:cubicBezTo>
                  <a:cubicBezTo>
                    <a:pt x="10028" y="3337"/>
                    <a:pt x="10296" y="3283"/>
                    <a:pt x="10269" y="2998"/>
                  </a:cubicBezTo>
                  <a:cubicBezTo>
                    <a:pt x="10242" y="2802"/>
                    <a:pt x="10125" y="2759"/>
                    <a:pt x="9992" y="2759"/>
                  </a:cubicBezTo>
                  <a:cubicBezTo>
                    <a:pt x="9907" y="2759"/>
                    <a:pt x="9814" y="2777"/>
                    <a:pt x="9734" y="2783"/>
                  </a:cubicBezTo>
                  <a:cubicBezTo>
                    <a:pt x="9350" y="2828"/>
                    <a:pt x="8976" y="2899"/>
                    <a:pt x="8592" y="2926"/>
                  </a:cubicBezTo>
                  <a:cubicBezTo>
                    <a:pt x="8042" y="2963"/>
                    <a:pt x="7497" y="2987"/>
                    <a:pt x="6960" y="2987"/>
                  </a:cubicBezTo>
                  <a:cubicBezTo>
                    <a:pt x="4465" y="2987"/>
                    <a:pt x="2156" y="2456"/>
                    <a:pt x="483" y="107"/>
                  </a:cubicBezTo>
                  <a:cubicBezTo>
                    <a:pt x="438" y="45"/>
                    <a:pt x="313" y="36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36"/>
          <p:cNvGrpSpPr/>
          <p:nvPr/>
        </p:nvGrpSpPr>
        <p:grpSpPr>
          <a:xfrm>
            <a:off x="7926464" y="1306703"/>
            <a:ext cx="973127" cy="741725"/>
            <a:chOff x="2502275" y="1683575"/>
            <a:chExt cx="1249200" cy="952150"/>
          </a:xfrm>
        </p:grpSpPr>
        <p:sp>
          <p:nvSpPr>
            <p:cNvPr id="991" name="Google Shape;991;p36"/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36"/>
          <p:cNvGrpSpPr/>
          <p:nvPr/>
        </p:nvGrpSpPr>
        <p:grpSpPr>
          <a:xfrm>
            <a:off x="3742666" y="2996193"/>
            <a:ext cx="393207" cy="391119"/>
            <a:chOff x="4349275" y="3635725"/>
            <a:chExt cx="469725" cy="467175"/>
          </a:xfrm>
        </p:grpSpPr>
        <p:sp>
          <p:nvSpPr>
            <p:cNvPr id="997" name="Google Shape;997;p36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36"/>
          <p:cNvGrpSpPr/>
          <p:nvPr/>
        </p:nvGrpSpPr>
        <p:grpSpPr>
          <a:xfrm>
            <a:off x="7028545" y="1503592"/>
            <a:ext cx="388079" cy="367909"/>
            <a:chOff x="6856635" y="2291787"/>
            <a:chExt cx="388079" cy="367909"/>
          </a:xfrm>
        </p:grpSpPr>
        <p:sp>
          <p:nvSpPr>
            <p:cNvPr id="1014" name="Google Shape;1014;p36"/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36"/>
          <p:cNvGrpSpPr/>
          <p:nvPr/>
        </p:nvGrpSpPr>
        <p:grpSpPr>
          <a:xfrm>
            <a:off x="4379847" y="3228807"/>
            <a:ext cx="384307" cy="370135"/>
            <a:chOff x="4123213" y="2747816"/>
            <a:chExt cx="384307" cy="370135"/>
          </a:xfrm>
        </p:grpSpPr>
        <p:sp>
          <p:nvSpPr>
            <p:cNvPr id="1020" name="Google Shape;1020;p36"/>
            <p:cNvSpPr/>
            <p:nvPr/>
          </p:nvSpPr>
          <p:spPr>
            <a:xfrm>
              <a:off x="4328686" y="2943335"/>
              <a:ext cx="91761" cy="91578"/>
            </a:xfrm>
            <a:custGeom>
              <a:avLst/>
              <a:gdLst/>
              <a:ahLst/>
              <a:cxnLst/>
              <a:rect l="l" t="t" r="r" b="b"/>
              <a:pathLst>
                <a:path w="3503" h="3496" extrusionOk="0">
                  <a:moveTo>
                    <a:pt x="645" y="0"/>
                  </a:moveTo>
                  <a:lnTo>
                    <a:pt x="0" y="641"/>
                  </a:lnTo>
                  <a:lnTo>
                    <a:pt x="2858" y="3495"/>
                  </a:lnTo>
                  <a:lnTo>
                    <a:pt x="3502" y="2855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4367455" y="2983073"/>
              <a:ext cx="134040" cy="129508"/>
            </a:xfrm>
            <a:custGeom>
              <a:avLst/>
              <a:gdLst/>
              <a:ahLst/>
              <a:cxnLst/>
              <a:rect l="l" t="t" r="r" b="b"/>
              <a:pathLst>
                <a:path w="5117" h="4944" extrusionOk="0">
                  <a:moveTo>
                    <a:pt x="1078" y="1"/>
                  </a:moveTo>
                  <a:cubicBezTo>
                    <a:pt x="982" y="1"/>
                    <a:pt x="886" y="38"/>
                    <a:pt x="813" y="111"/>
                  </a:cubicBezTo>
                  <a:lnTo>
                    <a:pt x="148" y="776"/>
                  </a:lnTo>
                  <a:cubicBezTo>
                    <a:pt x="11" y="913"/>
                    <a:pt x="1" y="1139"/>
                    <a:pt x="131" y="1286"/>
                  </a:cubicBezTo>
                  <a:lnTo>
                    <a:pt x="2996" y="4559"/>
                  </a:lnTo>
                  <a:lnTo>
                    <a:pt x="2996" y="4555"/>
                  </a:lnTo>
                  <a:cubicBezTo>
                    <a:pt x="3221" y="4813"/>
                    <a:pt x="3535" y="4943"/>
                    <a:pt x="3851" y="4943"/>
                  </a:cubicBezTo>
                  <a:cubicBezTo>
                    <a:pt x="4140" y="4943"/>
                    <a:pt x="4429" y="4833"/>
                    <a:pt x="4651" y="4610"/>
                  </a:cubicBezTo>
                  <a:cubicBezTo>
                    <a:pt x="5117" y="4148"/>
                    <a:pt x="5089" y="3387"/>
                    <a:pt x="4596" y="2955"/>
                  </a:cubicBezTo>
                  <a:lnTo>
                    <a:pt x="1327" y="94"/>
                  </a:lnTo>
                  <a:cubicBezTo>
                    <a:pt x="1255" y="32"/>
                    <a:pt x="1166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4126094" y="2753186"/>
              <a:ext cx="282225" cy="257130"/>
            </a:xfrm>
            <a:custGeom>
              <a:avLst/>
              <a:gdLst/>
              <a:ahLst/>
              <a:cxnLst/>
              <a:rect l="l" t="t" r="r" b="b"/>
              <a:pathLst>
                <a:path w="10774" h="9816" extrusionOk="0">
                  <a:moveTo>
                    <a:pt x="5385" y="0"/>
                  </a:moveTo>
                  <a:cubicBezTo>
                    <a:pt x="4129" y="0"/>
                    <a:pt x="2873" y="479"/>
                    <a:pt x="1916" y="1437"/>
                  </a:cubicBezTo>
                  <a:cubicBezTo>
                    <a:pt x="0" y="3353"/>
                    <a:pt x="0" y="6461"/>
                    <a:pt x="1916" y="8376"/>
                  </a:cubicBezTo>
                  <a:cubicBezTo>
                    <a:pt x="2873" y="9336"/>
                    <a:pt x="4129" y="9816"/>
                    <a:pt x="5385" y="9816"/>
                  </a:cubicBezTo>
                  <a:cubicBezTo>
                    <a:pt x="6641" y="9816"/>
                    <a:pt x="7897" y="9336"/>
                    <a:pt x="8855" y="8376"/>
                  </a:cubicBezTo>
                  <a:cubicBezTo>
                    <a:pt x="10774" y="6461"/>
                    <a:pt x="10774" y="3353"/>
                    <a:pt x="8855" y="1437"/>
                  </a:cubicBezTo>
                  <a:cubicBezTo>
                    <a:pt x="7897" y="479"/>
                    <a:pt x="6641" y="0"/>
                    <a:pt x="5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4159021" y="2783179"/>
              <a:ext cx="216371" cy="197144"/>
            </a:xfrm>
            <a:custGeom>
              <a:avLst/>
              <a:gdLst/>
              <a:ahLst/>
              <a:cxnLst/>
              <a:rect l="l" t="t" r="r" b="b"/>
              <a:pathLst>
                <a:path w="8260" h="7526" extrusionOk="0">
                  <a:moveTo>
                    <a:pt x="4128" y="1"/>
                  </a:moveTo>
                  <a:cubicBezTo>
                    <a:pt x="3165" y="1"/>
                    <a:pt x="2202" y="367"/>
                    <a:pt x="1467" y="1101"/>
                  </a:cubicBezTo>
                  <a:cubicBezTo>
                    <a:pt x="1" y="2571"/>
                    <a:pt x="1" y="4952"/>
                    <a:pt x="1467" y="6423"/>
                  </a:cubicBezTo>
                  <a:cubicBezTo>
                    <a:pt x="2202" y="7158"/>
                    <a:pt x="3165" y="7525"/>
                    <a:pt x="4128" y="7525"/>
                  </a:cubicBezTo>
                  <a:cubicBezTo>
                    <a:pt x="5091" y="7525"/>
                    <a:pt x="6054" y="7158"/>
                    <a:pt x="6789" y="6423"/>
                  </a:cubicBezTo>
                  <a:cubicBezTo>
                    <a:pt x="8259" y="4952"/>
                    <a:pt x="8259" y="2571"/>
                    <a:pt x="6789" y="1101"/>
                  </a:cubicBezTo>
                  <a:cubicBezTo>
                    <a:pt x="6054" y="367"/>
                    <a:pt x="5091" y="1"/>
                    <a:pt x="4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4367455" y="2983073"/>
              <a:ext cx="54250" cy="53281"/>
            </a:xfrm>
            <a:custGeom>
              <a:avLst/>
              <a:gdLst/>
              <a:ahLst/>
              <a:cxnLst/>
              <a:rect l="l" t="t" r="r" b="b"/>
              <a:pathLst>
                <a:path w="2071" h="2034" extrusionOk="0">
                  <a:moveTo>
                    <a:pt x="1078" y="1"/>
                  </a:moveTo>
                  <a:cubicBezTo>
                    <a:pt x="982" y="1"/>
                    <a:pt x="886" y="38"/>
                    <a:pt x="813" y="111"/>
                  </a:cubicBezTo>
                  <a:lnTo>
                    <a:pt x="148" y="776"/>
                  </a:lnTo>
                  <a:cubicBezTo>
                    <a:pt x="11" y="913"/>
                    <a:pt x="1" y="1139"/>
                    <a:pt x="131" y="1286"/>
                  </a:cubicBezTo>
                  <a:lnTo>
                    <a:pt x="785" y="2033"/>
                  </a:lnTo>
                  <a:lnTo>
                    <a:pt x="2070" y="748"/>
                  </a:lnTo>
                  <a:lnTo>
                    <a:pt x="1323" y="94"/>
                  </a:lnTo>
                  <a:cubicBezTo>
                    <a:pt x="1253" y="32"/>
                    <a:pt x="1165" y="1"/>
                    <a:pt x="10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4212721" y="2810370"/>
              <a:ext cx="108788" cy="30255"/>
            </a:xfrm>
            <a:custGeom>
              <a:avLst/>
              <a:gdLst/>
              <a:ahLst/>
              <a:cxnLst/>
              <a:rect l="l" t="t" r="r" b="b"/>
              <a:pathLst>
                <a:path w="4153" h="1155" extrusionOk="0">
                  <a:moveTo>
                    <a:pt x="2078" y="0"/>
                  </a:moveTo>
                  <a:cubicBezTo>
                    <a:pt x="1381" y="0"/>
                    <a:pt x="684" y="267"/>
                    <a:pt x="151" y="800"/>
                  </a:cubicBezTo>
                  <a:cubicBezTo>
                    <a:pt x="1" y="947"/>
                    <a:pt x="140" y="1155"/>
                    <a:pt x="301" y="1155"/>
                  </a:cubicBezTo>
                  <a:cubicBezTo>
                    <a:pt x="349" y="1155"/>
                    <a:pt x="400" y="1136"/>
                    <a:pt x="445" y="1091"/>
                  </a:cubicBezTo>
                  <a:cubicBezTo>
                    <a:pt x="896" y="640"/>
                    <a:pt x="1487" y="415"/>
                    <a:pt x="2078" y="415"/>
                  </a:cubicBezTo>
                  <a:cubicBezTo>
                    <a:pt x="2669" y="415"/>
                    <a:pt x="3260" y="640"/>
                    <a:pt x="3711" y="1091"/>
                  </a:cubicBezTo>
                  <a:cubicBezTo>
                    <a:pt x="3756" y="1136"/>
                    <a:pt x="3807" y="1155"/>
                    <a:pt x="3855" y="1155"/>
                  </a:cubicBezTo>
                  <a:cubicBezTo>
                    <a:pt x="4015" y="1155"/>
                    <a:pt x="4152" y="947"/>
                    <a:pt x="4002" y="800"/>
                  </a:cubicBezTo>
                  <a:cubicBezTo>
                    <a:pt x="3471" y="267"/>
                    <a:pt x="2775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4123213" y="2747816"/>
              <a:ext cx="384307" cy="370135"/>
            </a:xfrm>
            <a:custGeom>
              <a:avLst/>
              <a:gdLst/>
              <a:ahLst/>
              <a:cxnLst/>
              <a:rect l="l" t="t" r="r" b="b"/>
              <a:pathLst>
                <a:path w="14671" h="14130" extrusionOk="0">
                  <a:moveTo>
                    <a:pt x="9284" y="8550"/>
                  </a:moveTo>
                  <a:lnTo>
                    <a:pt x="9835" y="9102"/>
                  </a:lnTo>
                  <a:lnTo>
                    <a:pt x="9482" y="9452"/>
                  </a:lnTo>
                  <a:lnTo>
                    <a:pt x="8931" y="8900"/>
                  </a:lnTo>
                  <a:cubicBezTo>
                    <a:pt x="9057" y="8783"/>
                    <a:pt x="9174" y="8670"/>
                    <a:pt x="9284" y="8550"/>
                  </a:cubicBezTo>
                  <a:close/>
                  <a:moveTo>
                    <a:pt x="5489" y="410"/>
                  </a:moveTo>
                  <a:cubicBezTo>
                    <a:pt x="7266" y="410"/>
                    <a:pt x="8901" y="1412"/>
                    <a:pt x="9698" y="3013"/>
                  </a:cubicBezTo>
                  <a:cubicBezTo>
                    <a:pt x="10531" y="4678"/>
                    <a:pt x="10301" y="6676"/>
                    <a:pt x="9116" y="8112"/>
                  </a:cubicBezTo>
                  <a:lnTo>
                    <a:pt x="9109" y="8119"/>
                  </a:lnTo>
                  <a:cubicBezTo>
                    <a:pt x="8924" y="8338"/>
                    <a:pt x="8722" y="8544"/>
                    <a:pt x="8499" y="8729"/>
                  </a:cubicBezTo>
                  <a:lnTo>
                    <a:pt x="8492" y="8732"/>
                  </a:lnTo>
                  <a:cubicBezTo>
                    <a:pt x="7618" y="9457"/>
                    <a:pt x="6554" y="9814"/>
                    <a:pt x="5492" y="9814"/>
                  </a:cubicBezTo>
                  <a:cubicBezTo>
                    <a:pt x="4285" y="9814"/>
                    <a:pt x="3081" y="9351"/>
                    <a:pt x="2170" y="8437"/>
                  </a:cubicBezTo>
                  <a:cubicBezTo>
                    <a:pt x="850" y="7121"/>
                    <a:pt x="436" y="5151"/>
                    <a:pt x="1107" y="3414"/>
                  </a:cubicBezTo>
                  <a:cubicBezTo>
                    <a:pt x="1779" y="1680"/>
                    <a:pt x="3413" y="504"/>
                    <a:pt x="5271" y="415"/>
                  </a:cubicBezTo>
                  <a:cubicBezTo>
                    <a:pt x="5344" y="412"/>
                    <a:pt x="5416" y="410"/>
                    <a:pt x="5489" y="410"/>
                  </a:cubicBezTo>
                  <a:close/>
                  <a:moveTo>
                    <a:pt x="10402" y="9187"/>
                  </a:moveTo>
                  <a:cubicBezTo>
                    <a:pt x="10441" y="9187"/>
                    <a:pt x="10481" y="9201"/>
                    <a:pt x="10514" y="9229"/>
                  </a:cubicBezTo>
                  <a:lnTo>
                    <a:pt x="11093" y="9736"/>
                  </a:lnTo>
                  <a:lnTo>
                    <a:pt x="10120" y="10709"/>
                  </a:lnTo>
                  <a:lnTo>
                    <a:pt x="9613" y="10130"/>
                  </a:lnTo>
                  <a:cubicBezTo>
                    <a:pt x="9554" y="10065"/>
                    <a:pt x="9558" y="9966"/>
                    <a:pt x="9619" y="9901"/>
                  </a:cubicBezTo>
                  <a:lnTo>
                    <a:pt x="10284" y="9236"/>
                  </a:lnTo>
                  <a:cubicBezTo>
                    <a:pt x="10316" y="9204"/>
                    <a:pt x="10359" y="9187"/>
                    <a:pt x="10402" y="9187"/>
                  </a:cubicBezTo>
                  <a:close/>
                  <a:moveTo>
                    <a:pt x="11405" y="10010"/>
                  </a:moveTo>
                  <a:lnTo>
                    <a:pt x="13786" y="12094"/>
                  </a:lnTo>
                  <a:cubicBezTo>
                    <a:pt x="14184" y="12447"/>
                    <a:pt x="14204" y="13067"/>
                    <a:pt x="13827" y="13444"/>
                  </a:cubicBezTo>
                  <a:cubicBezTo>
                    <a:pt x="13644" y="13625"/>
                    <a:pt x="13407" y="13715"/>
                    <a:pt x="13170" y="13715"/>
                  </a:cubicBezTo>
                  <a:cubicBezTo>
                    <a:pt x="12914" y="13715"/>
                    <a:pt x="12660" y="13611"/>
                    <a:pt x="12477" y="13403"/>
                  </a:cubicBezTo>
                  <a:lnTo>
                    <a:pt x="10394" y="11025"/>
                  </a:lnTo>
                  <a:lnTo>
                    <a:pt x="11405" y="10010"/>
                  </a:lnTo>
                  <a:close/>
                  <a:moveTo>
                    <a:pt x="5498" y="0"/>
                  </a:moveTo>
                  <a:cubicBezTo>
                    <a:pt x="5387" y="0"/>
                    <a:pt x="5276" y="4"/>
                    <a:pt x="5165" y="11"/>
                  </a:cubicBezTo>
                  <a:cubicBezTo>
                    <a:pt x="3160" y="141"/>
                    <a:pt x="1416" y="1433"/>
                    <a:pt x="710" y="3311"/>
                  </a:cubicBezTo>
                  <a:cubicBezTo>
                    <a:pt x="1" y="5192"/>
                    <a:pt x="456" y="7312"/>
                    <a:pt x="1877" y="8731"/>
                  </a:cubicBezTo>
                  <a:lnTo>
                    <a:pt x="1877" y="8731"/>
                  </a:lnTo>
                  <a:cubicBezTo>
                    <a:pt x="2868" y="9723"/>
                    <a:pt x="4178" y="10228"/>
                    <a:pt x="5493" y="10228"/>
                  </a:cubicBezTo>
                  <a:cubicBezTo>
                    <a:pt x="6588" y="10228"/>
                    <a:pt x="7688" y="9878"/>
                    <a:pt x="8612" y="9167"/>
                  </a:cubicBezTo>
                  <a:lnTo>
                    <a:pt x="9212" y="9767"/>
                  </a:lnTo>
                  <a:cubicBezTo>
                    <a:pt x="9112" y="9976"/>
                    <a:pt x="9146" y="10226"/>
                    <a:pt x="9297" y="10401"/>
                  </a:cubicBezTo>
                  <a:lnTo>
                    <a:pt x="12165" y="13673"/>
                  </a:lnTo>
                  <a:cubicBezTo>
                    <a:pt x="12431" y="13977"/>
                    <a:pt x="12802" y="14130"/>
                    <a:pt x="13174" y="14130"/>
                  </a:cubicBezTo>
                  <a:cubicBezTo>
                    <a:pt x="13516" y="14130"/>
                    <a:pt x="13859" y="14000"/>
                    <a:pt x="14122" y="13739"/>
                  </a:cubicBezTo>
                  <a:cubicBezTo>
                    <a:pt x="14670" y="13190"/>
                    <a:pt x="14640" y="12292"/>
                    <a:pt x="14057" y="11782"/>
                  </a:cubicBezTo>
                  <a:lnTo>
                    <a:pt x="10784" y="8921"/>
                  </a:lnTo>
                  <a:cubicBezTo>
                    <a:pt x="10677" y="8826"/>
                    <a:pt x="10542" y="8776"/>
                    <a:pt x="10405" y="8776"/>
                  </a:cubicBezTo>
                  <a:cubicBezTo>
                    <a:pt x="10319" y="8776"/>
                    <a:pt x="10232" y="8795"/>
                    <a:pt x="10151" y="8835"/>
                  </a:cubicBezTo>
                  <a:lnTo>
                    <a:pt x="9551" y="8235"/>
                  </a:lnTo>
                  <a:cubicBezTo>
                    <a:pt x="10778" y="6642"/>
                    <a:pt x="10956" y="4479"/>
                    <a:pt x="10010" y="2708"/>
                  </a:cubicBezTo>
                  <a:cubicBezTo>
                    <a:pt x="9117" y="1032"/>
                    <a:pt x="7377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4273258" y="2778700"/>
              <a:ext cx="97995" cy="206102"/>
            </a:xfrm>
            <a:custGeom>
              <a:avLst/>
              <a:gdLst/>
              <a:ahLst/>
              <a:cxnLst/>
              <a:rect l="l" t="t" r="r" b="b"/>
              <a:pathLst>
                <a:path w="3741" h="7868" extrusionOk="0">
                  <a:moveTo>
                    <a:pt x="297" y="1"/>
                  </a:moveTo>
                  <a:cubicBezTo>
                    <a:pt x="59" y="1"/>
                    <a:pt x="15" y="376"/>
                    <a:pt x="276" y="415"/>
                  </a:cubicBezTo>
                  <a:cubicBezTo>
                    <a:pt x="2031" y="665"/>
                    <a:pt x="3329" y="2170"/>
                    <a:pt x="3326" y="3941"/>
                  </a:cubicBezTo>
                  <a:cubicBezTo>
                    <a:pt x="3323" y="5709"/>
                    <a:pt x="2017" y="7210"/>
                    <a:pt x="262" y="7454"/>
                  </a:cubicBezTo>
                  <a:cubicBezTo>
                    <a:pt x="0" y="7490"/>
                    <a:pt x="42" y="7867"/>
                    <a:pt x="286" y="7867"/>
                  </a:cubicBezTo>
                  <a:cubicBezTo>
                    <a:pt x="297" y="7867"/>
                    <a:pt x="309" y="7867"/>
                    <a:pt x="321" y="7865"/>
                  </a:cubicBezTo>
                  <a:cubicBezTo>
                    <a:pt x="2277" y="7587"/>
                    <a:pt x="3730" y="5915"/>
                    <a:pt x="3737" y="3941"/>
                  </a:cubicBezTo>
                  <a:cubicBezTo>
                    <a:pt x="3741" y="1964"/>
                    <a:pt x="2291" y="288"/>
                    <a:pt x="334" y="4"/>
                  </a:cubicBezTo>
                  <a:cubicBezTo>
                    <a:pt x="322" y="2"/>
                    <a:pt x="309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4153022" y="2778385"/>
              <a:ext cx="110098" cy="206626"/>
            </a:xfrm>
            <a:custGeom>
              <a:avLst/>
              <a:gdLst/>
              <a:ahLst/>
              <a:cxnLst/>
              <a:rect l="l" t="t" r="r" b="b"/>
              <a:pathLst>
                <a:path w="4203" h="7888" extrusionOk="0">
                  <a:moveTo>
                    <a:pt x="3915" y="1"/>
                  </a:moveTo>
                  <a:cubicBezTo>
                    <a:pt x="3907" y="1"/>
                    <a:pt x="3898" y="1"/>
                    <a:pt x="3889" y="2"/>
                  </a:cubicBezTo>
                  <a:cubicBezTo>
                    <a:pt x="3002" y="101"/>
                    <a:pt x="2180" y="502"/>
                    <a:pt x="1549" y="1136"/>
                  </a:cubicBezTo>
                  <a:cubicBezTo>
                    <a:pt x="0" y="2689"/>
                    <a:pt x="0" y="5201"/>
                    <a:pt x="1549" y="6753"/>
                  </a:cubicBezTo>
                  <a:cubicBezTo>
                    <a:pt x="2176" y="7387"/>
                    <a:pt x="3002" y="7784"/>
                    <a:pt x="3889" y="7887"/>
                  </a:cubicBezTo>
                  <a:lnTo>
                    <a:pt x="3913" y="7887"/>
                  </a:lnTo>
                  <a:cubicBezTo>
                    <a:pt x="3916" y="7887"/>
                    <a:pt x="3918" y="7887"/>
                    <a:pt x="3920" y="7887"/>
                  </a:cubicBezTo>
                  <a:cubicBezTo>
                    <a:pt x="4181" y="7887"/>
                    <a:pt x="4202" y="7496"/>
                    <a:pt x="3937" y="7476"/>
                  </a:cubicBezTo>
                  <a:cubicBezTo>
                    <a:pt x="3142" y="7383"/>
                    <a:pt x="2406" y="7024"/>
                    <a:pt x="1844" y="6458"/>
                  </a:cubicBezTo>
                  <a:cubicBezTo>
                    <a:pt x="456" y="5067"/>
                    <a:pt x="456" y="2819"/>
                    <a:pt x="1844" y="1428"/>
                  </a:cubicBezTo>
                  <a:cubicBezTo>
                    <a:pt x="2406" y="862"/>
                    <a:pt x="3142" y="502"/>
                    <a:pt x="3937" y="413"/>
                  </a:cubicBezTo>
                  <a:cubicBezTo>
                    <a:pt x="4051" y="400"/>
                    <a:pt x="4133" y="297"/>
                    <a:pt x="4119" y="180"/>
                  </a:cubicBezTo>
                  <a:cubicBezTo>
                    <a:pt x="4106" y="76"/>
                    <a:pt x="4018" y="1"/>
                    <a:pt x="3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36"/>
          <p:cNvGrpSpPr/>
          <p:nvPr/>
        </p:nvGrpSpPr>
        <p:grpSpPr>
          <a:xfrm>
            <a:off x="4342986" y="1503534"/>
            <a:ext cx="391301" cy="368040"/>
            <a:chOff x="3015243" y="3208979"/>
            <a:chExt cx="391301" cy="368040"/>
          </a:xfrm>
        </p:grpSpPr>
        <p:sp>
          <p:nvSpPr>
            <p:cNvPr id="1030" name="Google Shape;1030;p36"/>
            <p:cNvSpPr/>
            <p:nvPr/>
          </p:nvSpPr>
          <p:spPr>
            <a:xfrm>
              <a:off x="3022603" y="3214663"/>
              <a:ext cx="380089" cy="356671"/>
            </a:xfrm>
            <a:custGeom>
              <a:avLst/>
              <a:gdLst/>
              <a:ahLst/>
              <a:cxnLst/>
              <a:rect l="l" t="t" r="r" b="b"/>
              <a:pathLst>
                <a:path w="14510" h="13616" extrusionOk="0">
                  <a:moveTo>
                    <a:pt x="7257" y="0"/>
                  </a:moveTo>
                  <a:cubicBezTo>
                    <a:pt x="7119" y="0"/>
                    <a:pt x="6981" y="75"/>
                    <a:pt x="6916" y="224"/>
                  </a:cubicBezTo>
                  <a:lnTo>
                    <a:pt x="5079" y="4490"/>
                  </a:lnTo>
                  <a:lnTo>
                    <a:pt x="453" y="4919"/>
                  </a:lnTo>
                  <a:cubicBezTo>
                    <a:pt x="131" y="4950"/>
                    <a:pt x="0" y="5351"/>
                    <a:pt x="244" y="5566"/>
                  </a:cubicBezTo>
                  <a:lnTo>
                    <a:pt x="3732" y="8633"/>
                  </a:lnTo>
                  <a:lnTo>
                    <a:pt x="2711" y="13164"/>
                  </a:lnTo>
                  <a:cubicBezTo>
                    <a:pt x="2655" y="13409"/>
                    <a:pt x="2850" y="13615"/>
                    <a:pt x="3072" y="13615"/>
                  </a:cubicBezTo>
                  <a:cubicBezTo>
                    <a:pt x="3135" y="13615"/>
                    <a:pt x="3201" y="13598"/>
                    <a:pt x="3263" y="13561"/>
                  </a:cubicBezTo>
                  <a:lnTo>
                    <a:pt x="7255" y="11190"/>
                  </a:lnTo>
                  <a:lnTo>
                    <a:pt x="11247" y="13561"/>
                  </a:lnTo>
                  <a:cubicBezTo>
                    <a:pt x="11309" y="13598"/>
                    <a:pt x="11375" y="13615"/>
                    <a:pt x="11438" y="13615"/>
                  </a:cubicBezTo>
                  <a:cubicBezTo>
                    <a:pt x="11660" y="13615"/>
                    <a:pt x="11855" y="13409"/>
                    <a:pt x="11799" y="13164"/>
                  </a:cubicBezTo>
                  <a:lnTo>
                    <a:pt x="10778" y="8633"/>
                  </a:lnTo>
                  <a:lnTo>
                    <a:pt x="14266" y="5566"/>
                  </a:lnTo>
                  <a:cubicBezTo>
                    <a:pt x="14509" y="5354"/>
                    <a:pt x="14383" y="4953"/>
                    <a:pt x="14061" y="4919"/>
                  </a:cubicBezTo>
                  <a:lnTo>
                    <a:pt x="9434" y="4490"/>
                  </a:lnTo>
                  <a:lnTo>
                    <a:pt x="7598" y="224"/>
                  </a:lnTo>
                  <a:cubicBezTo>
                    <a:pt x="7533" y="75"/>
                    <a:pt x="7395" y="0"/>
                    <a:pt x="7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3085917" y="3269306"/>
              <a:ext cx="320627" cy="307713"/>
            </a:xfrm>
            <a:custGeom>
              <a:avLst/>
              <a:gdLst/>
              <a:ahLst/>
              <a:cxnLst/>
              <a:rect l="l" t="t" r="r" b="b"/>
              <a:pathLst>
                <a:path w="12240" h="11747" extrusionOk="0">
                  <a:moveTo>
                    <a:pt x="6082" y="1"/>
                  </a:moveTo>
                  <a:cubicBezTo>
                    <a:pt x="5943" y="1"/>
                    <a:pt x="5803" y="133"/>
                    <a:pt x="5876" y="304"/>
                  </a:cubicBezTo>
                  <a:lnTo>
                    <a:pt x="6819" y="2490"/>
                  </a:lnTo>
                  <a:cubicBezTo>
                    <a:pt x="6850" y="2562"/>
                    <a:pt x="6918" y="2613"/>
                    <a:pt x="6997" y="2620"/>
                  </a:cubicBezTo>
                  <a:lnTo>
                    <a:pt x="11623" y="3049"/>
                  </a:lnTo>
                  <a:cubicBezTo>
                    <a:pt x="11760" y="3059"/>
                    <a:pt x="11815" y="3230"/>
                    <a:pt x="11712" y="3319"/>
                  </a:cubicBezTo>
                  <a:lnTo>
                    <a:pt x="8224" y="6383"/>
                  </a:lnTo>
                  <a:cubicBezTo>
                    <a:pt x="8162" y="6434"/>
                    <a:pt x="8138" y="6517"/>
                    <a:pt x="8155" y="6592"/>
                  </a:cubicBezTo>
                  <a:lnTo>
                    <a:pt x="9176" y="11126"/>
                  </a:lnTo>
                  <a:cubicBezTo>
                    <a:pt x="9200" y="11227"/>
                    <a:pt x="9119" y="11313"/>
                    <a:pt x="9027" y="11313"/>
                  </a:cubicBezTo>
                  <a:cubicBezTo>
                    <a:pt x="9000" y="11313"/>
                    <a:pt x="8973" y="11306"/>
                    <a:pt x="8947" y="11290"/>
                  </a:cubicBezTo>
                  <a:lnTo>
                    <a:pt x="4951" y="8919"/>
                  </a:lnTo>
                  <a:cubicBezTo>
                    <a:pt x="4917" y="8900"/>
                    <a:pt x="4879" y="8890"/>
                    <a:pt x="4841" y="8890"/>
                  </a:cubicBezTo>
                  <a:cubicBezTo>
                    <a:pt x="4804" y="8890"/>
                    <a:pt x="4766" y="8900"/>
                    <a:pt x="4732" y="8919"/>
                  </a:cubicBezTo>
                  <a:lnTo>
                    <a:pt x="740" y="11290"/>
                  </a:lnTo>
                  <a:cubicBezTo>
                    <a:pt x="713" y="11306"/>
                    <a:pt x="685" y="11313"/>
                    <a:pt x="658" y="11313"/>
                  </a:cubicBezTo>
                  <a:cubicBezTo>
                    <a:pt x="565" y="11313"/>
                    <a:pt x="485" y="11227"/>
                    <a:pt x="507" y="11126"/>
                  </a:cubicBezTo>
                  <a:lnTo>
                    <a:pt x="1034" y="8785"/>
                  </a:lnTo>
                  <a:cubicBezTo>
                    <a:pt x="1072" y="8622"/>
                    <a:pt x="945" y="8522"/>
                    <a:pt x="820" y="8522"/>
                  </a:cubicBezTo>
                  <a:cubicBezTo>
                    <a:pt x="731" y="8522"/>
                    <a:pt x="642" y="8573"/>
                    <a:pt x="616" y="8689"/>
                  </a:cubicBezTo>
                  <a:lnTo>
                    <a:pt x="88" y="11030"/>
                  </a:lnTo>
                  <a:cubicBezTo>
                    <a:pt x="0" y="11420"/>
                    <a:pt x="311" y="11746"/>
                    <a:pt x="662" y="11746"/>
                  </a:cubicBezTo>
                  <a:cubicBezTo>
                    <a:pt x="760" y="11746"/>
                    <a:pt x="862" y="11721"/>
                    <a:pt x="959" y="11664"/>
                  </a:cubicBezTo>
                  <a:lnTo>
                    <a:pt x="4841" y="9357"/>
                  </a:lnTo>
                  <a:lnTo>
                    <a:pt x="8724" y="11664"/>
                  </a:lnTo>
                  <a:cubicBezTo>
                    <a:pt x="8816" y="11718"/>
                    <a:pt x="8919" y="11745"/>
                    <a:pt x="9022" y="11745"/>
                  </a:cubicBezTo>
                  <a:cubicBezTo>
                    <a:pt x="9144" y="11745"/>
                    <a:pt x="9266" y="11707"/>
                    <a:pt x="9368" y="11633"/>
                  </a:cubicBezTo>
                  <a:cubicBezTo>
                    <a:pt x="9560" y="11496"/>
                    <a:pt x="9649" y="11256"/>
                    <a:pt x="9594" y="11030"/>
                  </a:cubicBezTo>
                  <a:lnTo>
                    <a:pt x="8604" y="6623"/>
                  </a:lnTo>
                  <a:lnTo>
                    <a:pt x="11997" y="3641"/>
                  </a:lnTo>
                  <a:cubicBezTo>
                    <a:pt x="12171" y="3487"/>
                    <a:pt x="12240" y="3244"/>
                    <a:pt x="12164" y="3021"/>
                  </a:cubicBezTo>
                  <a:cubicBezTo>
                    <a:pt x="12096" y="2799"/>
                    <a:pt x="11897" y="2637"/>
                    <a:pt x="11661" y="2620"/>
                  </a:cubicBezTo>
                  <a:lnTo>
                    <a:pt x="7165" y="2202"/>
                  </a:lnTo>
                  <a:lnTo>
                    <a:pt x="6274" y="132"/>
                  </a:lnTo>
                  <a:cubicBezTo>
                    <a:pt x="6233" y="40"/>
                    <a:pt x="6157" y="1"/>
                    <a:pt x="6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3015243" y="3208979"/>
              <a:ext cx="226639" cy="270752"/>
            </a:xfrm>
            <a:custGeom>
              <a:avLst/>
              <a:gdLst/>
              <a:ahLst/>
              <a:cxnLst/>
              <a:rect l="l" t="t" r="r" b="b"/>
              <a:pathLst>
                <a:path w="8652" h="10336" extrusionOk="0">
                  <a:moveTo>
                    <a:pt x="7541" y="1"/>
                  </a:moveTo>
                  <a:cubicBezTo>
                    <a:pt x="7323" y="1"/>
                    <a:pt x="7104" y="119"/>
                    <a:pt x="7001" y="355"/>
                  </a:cubicBezTo>
                  <a:lnTo>
                    <a:pt x="5216" y="4505"/>
                  </a:lnTo>
                  <a:lnTo>
                    <a:pt x="717" y="4920"/>
                  </a:lnTo>
                  <a:cubicBezTo>
                    <a:pt x="206" y="4968"/>
                    <a:pt x="0" y="5605"/>
                    <a:pt x="384" y="5944"/>
                  </a:cubicBezTo>
                  <a:lnTo>
                    <a:pt x="3777" y="8926"/>
                  </a:lnTo>
                  <a:lnTo>
                    <a:pt x="3520" y="10074"/>
                  </a:lnTo>
                  <a:cubicBezTo>
                    <a:pt x="3492" y="10187"/>
                    <a:pt x="3564" y="10303"/>
                    <a:pt x="3681" y="10331"/>
                  </a:cubicBezTo>
                  <a:cubicBezTo>
                    <a:pt x="3696" y="10334"/>
                    <a:pt x="3711" y="10335"/>
                    <a:pt x="3726" y="10335"/>
                  </a:cubicBezTo>
                  <a:cubicBezTo>
                    <a:pt x="3826" y="10335"/>
                    <a:pt x="3917" y="10268"/>
                    <a:pt x="3938" y="10166"/>
                  </a:cubicBezTo>
                  <a:lnTo>
                    <a:pt x="4226" y="8895"/>
                  </a:lnTo>
                  <a:cubicBezTo>
                    <a:pt x="4243" y="8820"/>
                    <a:pt x="4215" y="8737"/>
                    <a:pt x="4157" y="8686"/>
                  </a:cubicBezTo>
                  <a:lnTo>
                    <a:pt x="669" y="5622"/>
                  </a:lnTo>
                  <a:cubicBezTo>
                    <a:pt x="566" y="5530"/>
                    <a:pt x="621" y="5362"/>
                    <a:pt x="758" y="5348"/>
                  </a:cubicBezTo>
                  <a:lnTo>
                    <a:pt x="5384" y="4920"/>
                  </a:lnTo>
                  <a:cubicBezTo>
                    <a:pt x="5463" y="4913"/>
                    <a:pt x="5531" y="4865"/>
                    <a:pt x="5562" y="4793"/>
                  </a:cubicBezTo>
                  <a:lnTo>
                    <a:pt x="7399" y="527"/>
                  </a:lnTo>
                  <a:cubicBezTo>
                    <a:pt x="7425" y="465"/>
                    <a:pt x="7482" y="434"/>
                    <a:pt x="7540" y="434"/>
                  </a:cubicBezTo>
                  <a:cubicBezTo>
                    <a:pt x="7598" y="434"/>
                    <a:pt x="7656" y="465"/>
                    <a:pt x="7683" y="527"/>
                  </a:cubicBezTo>
                  <a:lnTo>
                    <a:pt x="8180" y="1685"/>
                  </a:lnTo>
                  <a:cubicBezTo>
                    <a:pt x="8221" y="1778"/>
                    <a:pt x="8297" y="1817"/>
                    <a:pt x="8372" y="1817"/>
                  </a:cubicBezTo>
                  <a:cubicBezTo>
                    <a:pt x="8511" y="1817"/>
                    <a:pt x="8651" y="1685"/>
                    <a:pt x="8578" y="1514"/>
                  </a:cubicBezTo>
                  <a:lnTo>
                    <a:pt x="8077" y="355"/>
                  </a:lnTo>
                  <a:cubicBezTo>
                    <a:pt x="7976" y="119"/>
                    <a:pt x="7759" y="1"/>
                    <a:pt x="7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36"/>
          <p:cNvGrpSpPr/>
          <p:nvPr/>
        </p:nvGrpSpPr>
        <p:grpSpPr>
          <a:xfrm>
            <a:off x="7046685" y="3237923"/>
            <a:ext cx="351799" cy="351904"/>
            <a:chOff x="6324614" y="2756696"/>
            <a:chExt cx="351799" cy="351904"/>
          </a:xfrm>
        </p:grpSpPr>
        <p:sp>
          <p:nvSpPr>
            <p:cNvPr id="1034" name="Google Shape;1034;p36"/>
            <p:cNvSpPr/>
            <p:nvPr/>
          </p:nvSpPr>
          <p:spPr>
            <a:xfrm>
              <a:off x="6329722" y="2761830"/>
              <a:ext cx="258990" cy="170739"/>
            </a:xfrm>
            <a:custGeom>
              <a:avLst/>
              <a:gdLst/>
              <a:ahLst/>
              <a:cxnLst/>
              <a:rect l="l" t="t" r="r" b="b"/>
              <a:pathLst>
                <a:path w="9887" h="6518" extrusionOk="0">
                  <a:moveTo>
                    <a:pt x="840" y="0"/>
                  </a:moveTo>
                  <a:cubicBezTo>
                    <a:pt x="377" y="0"/>
                    <a:pt x="0" y="377"/>
                    <a:pt x="0" y="843"/>
                  </a:cubicBezTo>
                  <a:lnTo>
                    <a:pt x="0" y="6309"/>
                  </a:lnTo>
                  <a:cubicBezTo>
                    <a:pt x="0" y="6425"/>
                    <a:pt x="93" y="6518"/>
                    <a:pt x="209" y="6518"/>
                  </a:cubicBezTo>
                  <a:lnTo>
                    <a:pt x="2313" y="6518"/>
                  </a:lnTo>
                  <a:cubicBezTo>
                    <a:pt x="2546" y="6518"/>
                    <a:pt x="2735" y="6329"/>
                    <a:pt x="2735" y="6100"/>
                  </a:cubicBezTo>
                  <a:lnTo>
                    <a:pt x="2735" y="5678"/>
                  </a:lnTo>
                  <a:cubicBezTo>
                    <a:pt x="2738" y="5497"/>
                    <a:pt x="2663" y="5322"/>
                    <a:pt x="2526" y="5202"/>
                  </a:cubicBezTo>
                  <a:cubicBezTo>
                    <a:pt x="2149" y="4894"/>
                    <a:pt x="2008" y="4383"/>
                    <a:pt x="2170" y="3924"/>
                  </a:cubicBezTo>
                  <a:cubicBezTo>
                    <a:pt x="2334" y="3465"/>
                    <a:pt x="2766" y="3156"/>
                    <a:pt x="3252" y="3153"/>
                  </a:cubicBezTo>
                  <a:cubicBezTo>
                    <a:pt x="3255" y="3153"/>
                    <a:pt x="3258" y="3153"/>
                    <a:pt x="3261" y="3153"/>
                  </a:cubicBezTo>
                  <a:cubicBezTo>
                    <a:pt x="3747" y="3153"/>
                    <a:pt x="4179" y="3457"/>
                    <a:pt x="4346" y="3910"/>
                  </a:cubicBezTo>
                  <a:cubicBezTo>
                    <a:pt x="4513" y="4369"/>
                    <a:pt x="4376" y="4880"/>
                    <a:pt x="4006" y="5195"/>
                  </a:cubicBezTo>
                  <a:cubicBezTo>
                    <a:pt x="3866" y="5315"/>
                    <a:pt x="3787" y="5486"/>
                    <a:pt x="3787" y="5672"/>
                  </a:cubicBezTo>
                  <a:lnTo>
                    <a:pt x="3787" y="6100"/>
                  </a:lnTo>
                  <a:cubicBezTo>
                    <a:pt x="3787" y="6333"/>
                    <a:pt x="3975" y="6518"/>
                    <a:pt x="4205" y="6518"/>
                  </a:cubicBezTo>
                  <a:lnTo>
                    <a:pt x="6518" y="6518"/>
                  </a:lnTo>
                  <a:lnTo>
                    <a:pt x="6518" y="4205"/>
                  </a:lnTo>
                  <a:cubicBezTo>
                    <a:pt x="6518" y="3975"/>
                    <a:pt x="6707" y="3787"/>
                    <a:pt x="6940" y="3787"/>
                  </a:cubicBezTo>
                  <a:lnTo>
                    <a:pt x="7368" y="3787"/>
                  </a:lnTo>
                  <a:cubicBezTo>
                    <a:pt x="7550" y="3787"/>
                    <a:pt x="7724" y="3866"/>
                    <a:pt x="7844" y="4006"/>
                  </a:cubicBezTo>
                  <a:cubicBezTo>
                    <a:pt x="8070" y="4271"/>
                    <a:pt x="8395" y="4416"/>
                    <a:pt x="8730" y="4416"/>
                  </a:cubicBezTo>
                  <a:cubicBezTo>
                    <a:pt x="8864" y="4416"/>
                    <a:pt x="8999" y="4393"/>
                    <a:pt x="9129" y="4345"/>
                  </a:cubicBezTo>
                  <a:cubicBezTo>
                    <a:pt x="9585" y="4177"/>
                    <a:pt x="9887" y="3742"/>
                    <a:pt x="9887" y="3256"/>
                  </a:cubicBezTo>
                  <a:cubicBezTo>
                    <a:pt x="9883" y="2766"/>
                    <a:pt x="9575" y="2334"/>
                    <a:pt x="9116" y="2169"/>
                  </a:cubicBezTo>
                  <a:cubicBezTo>
                    <a:pt x="8989" y="2125"/>
                    <a:pt x="8859" y="2104"/>
                    <a:pt x="8730" y="2104"/>
                  </a:cubicBezTo>
                  <a:cubicBezTo>
                    <a:pt x="8391" y="2104"/>
                    <a:pt x="8061" y="2253"/>
                    <a:pt x="7837" y="2526"/>
                  </a:cubicBezTo>
                  <a:cubicBezTo>
                    <a:pt x="7720" y="2660"/>
                    <a:pt x="7550" y="2735"/>
                    <a:pt x="7373" y="2735"/>
                  </a:cubicBezTo>
                  <a:cubicBezTo>
                    <a:pt x="7369" y="2735"/>
                    <a:pt x="7365" y="2735"/>
                    <a:pt x="7361" y="2735"/>
                  </a:cubicBezTo>
                  <a:lnTo>
                    <a:pt x="6940" y="2735"/>
                  </a:lnTo>
                  <a:cubicBezTo>
                    <a:pt x="6707" y="2735"/>
                    <a:pt x="6522" y="2546"/>
                    <a:pt x="6522" y="2313"/>
                  </a:cubicBezTo>
                  <a:lnTo>
                    <a:pt x="6522" y="213"/>
                  </a:lnTo>
                  <a:cubicBezTo>
                    <a:pt x="6522" y="93"/>
                    <a:pt x="6426" y="0"/>
                    <a:pt x="6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6500540" y="2761830"/>
              <a:ext cx="170765" cy="258990"/>
            </a:xfrm>
            <a:custGeom>
              <a:avLst/>
              <a:gdLst/>
              <a:ahLst/>
              <a:cxnLst/>
              <a:rect l="l" t="t" r="r" b="b"/>
              <a:pathLst>
                <a:path w="6519" h="9887" extrusionOk="0">
                  <a:moveTo>
                    <a:pt x="210" y="0"/>
                  </a:moveTo>
                  <a:cubicBezTo>
                    <a:pt x="93" y="0"/>
                    <a:pt x="1" y="96"/>
                    <a:pt x="1" y="213"/>
                  </a:cubicBezTo>
                  <a:lnTo>
                    <a:pt x="1" y="2313"/>
                  </a:lnTo>
                  <a:cubicBezTo>
                    <a:pt x="1" y="2546"/>
                    <a:pt x="189" y="2735"/>
                    <a:pt x="422" y="2735"/>
                  </a:cubicBezTo>
                  <a:lnTo>
                    <a:pt x="840" y="2735"/>
                  </a:lnTo>
                  <a:cubicBezTo>
                    <a:pt x="844" y="2735"/>
                    <a:pt x="848" y="2735"/>
                    <a:pt x="852" y="2735"/>
                  </a:cubicBezTo>
                  <a:cubicBezTo>
                    <a:pt x="1029" y="2735"/>
                    <a:pt x="1199" y="2660"/>
                    <a:pt x="1316" y="2526"/>
                  </a:cubicBezTo>
                  <a:cubicBezTo>
                    <a:pt x="1540" y="2253"/>
                    <a:pt x="1872" y="2104"/>
                    <a:pt x="2212" y="2104"/>
                  </a:cubicBezTo>
                  <a:cubicBezTo>
                    <a:pt x="2341" y="2104"/>
                    <a:pt x="2472" y="2125"/>
                    <a:pt x="2598" y="2169"/>
                  </a:cubicBezTo>
                  <a:cubicBezTo>
                    <a:pt x="3054" y="2334"/>
                    <a:pt x="3362" y="2766"/>
                    <a:pt x="3366" y="3256"/>
                  </a:cubicBezTo>
                  <a:cubicBezTo>
                    <a:pt x="3369" y="3742"/>
                    <a:pt x="3064" y="4177"/>
                    <a:pt x="2608" y="4345"/>
                  </a:cubicBezTo>
                  <a:cubicBezTo>
                    <a:pt x="2479" y="4393"/>
                    <a:pt x="2344" y="4416"/>
                    <a:pt x="2211" y="4416"/>
                  </a:cubicBezTo>
                  <a:cubicBezTo>
                    <a:pt x="1876" y="4416"/>
                    <a:pt x="1549" y="4271"/>
                    <a:pt x="1323" y="4006"/>
                  </a:cubicBezTo>
                  <a:cubicBezTo>
                    <a:pt x="1207" y="3866"/>
                    <a:pt x="1032" y="3787"/>
                    <a:pt x="847" y="3787"/>
                  </a:cubicBezTo>
                  <a:lnTo>
                    <a:pt x="419" y="3787"/>
                  </a:lnTo>
                  <a:cubicBezTo>
                    <a:pt x="189" y="3787"/>
                    <a:pt x="1" y="3975"/>
                    <a:pt x="1" y="4208"/>
                  </a:cubicBezTo>
                  <a:lnTo>
                    <a:pt x="1" y="6521"/>
                  </a:lnTo>
                  <a:lnTo>
                    <a:pt x="2314" y="6521"/>
                  </a:lnTo>
                  <a:cubicBezTo>
                    <a:pt x="2543" y="6521"/>
                    <a:pt x="2732" y="6706"/>
                    <a:pt x="2732" y="6939"/>
                  </a:cubicBezTo>
                  <a:lnTo>
                    <a:pt x="2732" y="7368"/>
                  </a:lnTo>
                  <a:cubicBezTo>
                    <a:pt x="2732" y="7553"/>
                    <a:pt x="2653" y="7724"/>
                    <a:pt x="2512" y="7844"/>
                  </a:cubicBezTo>
                  <a:cubicBezTo>
                    <a:pt x="2142" y="8159"/>
                    <a:pt x="2005" y="8670"/>
                    <a:pt x="2173" y="9129"/>
                  </a:cubicBezTo>
                  <a:cubicBezTo>
                    <a:pt x="2340" y="9582"/>
                    <a:pt x="2771" y="9886"/>
                    <a:pt x="3258" y="9886"/>
                  </a:cubicBezTo>
                  <a:cubicBezTo>
                    <a:pt x="3261" y="9886"/>
                    <a:pt x="3264" y="9886"/>
                    <a:pt x="3266" y="9886"/>
                  </a:cubicBezTo>
                  <a:cubicBezTo>
                    <a:pt x="3753" y="9883"/>
                    <a:pt x="4185" y="9575"/>
                    <a:pt x="4349" y="9115"/>
                  </a:cubicBezTo>
                  <a:cubicBezTo>
                    <a:pt x="4510" y="8656"/>
                    <a:pt x="4370" y="8146"/>
                    <a:pt x="3993" y="7837"/>
                  </a:cubicBezTo>
                  <a:cubicBezTo>
                    <a:pt x="3856" y="7717"/>
                    <a:pt x="3780" y="7543"/>
                    <a:pt x="3784" y="7361"/>
                  </a:cubicBezTo>
                  <a:lnTo>
                    <a:pt x="3784" y="6939"/>
                  </a:lnTo>
                  <a:cubicBezTo>
                    <a:pt x="3784" y="6710"/>
                    <a:pt x="3972" y="6521"/>
                    <a:pt x="4205" y="6521"/>
                  </a:cubicBezTo>
                  <a:lnTo>
                    <a:pt x="6309" y="6521"/>
                  </a:lnTo>
                  <a:cubicBezTo>
                    <a:pt x="6426" y="6521"/>
                    <a:pt x="6518" y="6425"/>
                    <a:pt x="6518" y="6309"/>
                  </a:cubicBezTo>
                  <a:lnTo>
                    <a:pt x="6518" y="843"/>
                  </a:lnTo>
                  <a:cubicBezTo>
                    <a:pt x="6518" y="377"/>
                    <a:pt x="6141" y="0"/>
                    <a:pt x="5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6412315" y="2932648"/>
              <a:ext cx="258990" cy="170765"/>
            </a:xfrm>
            <a:custGeom>
              <a:avLst/>
              <a:gdLst/>
              <a:ahLst/>
              <a:cxnLst/>
              <a:rect l="l" t="t" r="r" b="b"/>
              <a:pathLst>
                <a:path w="9887" h="6519" extrusionOk="0">
                  <a:moveTo>
                    <a:pt x="3369" y="0"/>
                  </a:moveTo>
                  <a:lnTo>
                    <a:pt x="3369" y="2313"/>
                  </a:lnTo>
                  <a:cubicBezTo>
                    <a:pt x="3369" y="2544"/>
                    <a:pt x="3183" y="2732"/>
                    <a:pt x="2953" y="2732"/>
                  </a:cubicBezTo>
                  <a:cubicBezTo>
                    <a:pt x="2951" y="2732"/>
                    <a:pt x="2949" y="2732"/>
                    <a:pt x="2947" y="2732"/>
                  </a:cubicBezTo>
                  <a:lnTo>
                    <a:pt x="2519" y="2732"/>
                  </a:lnTo>
                  <a:cubicBezTo>
                    <a:pt x="2515" y="2732"/>
                    <a:pt x="2511" y="2732"/>
                    <a:pt x="2508" y="2732"/>
                  </a:cubicBezTo>
                  <a:cubicBezTo>
                    <a:pt x="2330" y="2732"/>
                    <a:pt x="2160" y="2650"/>
                    <a:pt x="2042" y="2516"/>
                  </a:cubicBezTo>
                  <a:cubicBezTo>
                    <a:pt x="1817" y="2248"/>
                    <a:pt x="1491" y="2102"/>
                    <a:pt x="1156" y="2102"/>
                  </a:cubicBezTo>
                  <a:cubicBezTo>
                    <a:pt x="1023" y="2102"/>
                    <a:pt x="888" y="2125"/>
                    <a:pt x="757" y="2173"/>
                  </a:cubicBezTo>
                  <a:cubicBezTo>
                    <a:pt x="302" y="2341"/>
                    <a:pt x="0" y="2779"/>
                    <a:pt x="0" y="3266"/>
                  </a:cubicBezTo>
                  <a:cubicBezTo>
                    <a:pt x="3" y="3753"/>
                    <a:pt x="312" y="4184"/>
                    <a:pt x="771" y="4349"/>
                  </a:cubicBezTo>
                  <a:cubicBezTo>
                    <a:pt x="898" y="4394"/>
                    <a:pt x="1028" y="4416"/>
                    <a:pt x="1158" y="4416"/>
                  </a:cubicBezTo>
                  <a:cubicBezTo>
                    <a:pt x="1497" y="4416"/>
                    <a:pt x="1826" y="4265"/>
                    <a:pt x="2049" y="3993"/>
                  </a:cubicBezTo>
                  <a:cubicBezTo>
                    <a:pt x="2167" y="3858"/>
                    <a:pt x="2336" y="3783"/>
                    <a:pt x="2514" y="3783"/>
                  </a:cubicBezTo>
                  <a:cubicBezTo>
                    <a:pt x="2518" y="3783"/>
                    <a:pt x="2522" y="3783"/>
                    <a:pt x="2526" y="3784"/>
                  </a:cubicBezTo>
                  <a:lnTo>
                    <a:pt x="2947" y="3784"/>
                  </a:lnTo>
                  <a:cubicBezTo>
                    <a:pt x="3180" y="3784"/>
                    <a:pt x="3369" y="3972"/>
                    <a:pt x="3369" y="4205"/>
                  </a:cubicBezTo>
                  <a:lnTo>
                    <a:pt x="3369" y="6309"/>
                  </a:lnTo>
                  <a:cubicBezTo>
                    <a:pt x="3369" y="6426"/>
                    <a:pt x="3461" y="6518"/>
                    <a:pt x="3578" y="6518"/>
                  </a:cubicBezTo>
                  <a:lnTo>
                    <a:pt x="9047" y="6518"/>
                  </a:lnTo>
                  <a:cubicBezTo>
                    <a:pt x="9509" y="6518"/>
                    <a:pt x="9886" y="6141"/>
                    <a:pt x="9886" y="5679"/>
                  </a:cubicBezTo>
                  <a:lnTo>
                    <a:pt x="9886" y="209"/>
                  </a:lnTo>
                  <a:cubicBezTo>
                    <a:pt x="9886" y="93"/>
                    <a:pt x="9794" y="0"/>
                    <a:pt x="9677" y="0"/>
                  </a:cubicBezTo>
                  <a:lnTo>
                    <a:pt x="7573" y="0"/>
                  </a:lnTo>
                  <a:cubicBezTo>
                    <a:pt x="7340" y="0"/>
                    <a:pt x="7152" y="189"/>
                    <a:pt x="7152" y="422"/>
                  </a:cubicBezTo>
                  <a:lnTo>
                    <a:pt x="7152" y="840"/>
                  </a:lnTo>
                  <a:cubicBezTo>
                    <a:pt x="7148" y="1022"/>
                    <a:pt x="7224" y="1196"/>
                    <a:pt x="7361" y="1316"/>
                  </a:cubicBezTo>
                  <a:cubicBezTo>
                    <a:pt x="7738" y="1625"/>
                    <a:pt x="7878" y="2139"/>
                    <a:pt x="7717" y="2598"/>
                  </a:cubicBezTo>
                  <a:cubicBezTo>
                    <a:pt x="7553" y="3057"/>
                    <a:pt x="7121" y="3362"/>
                    <a:pt x="6634" y="3365"/>
                  </a:cubicBezTo>
                  <a:cubicBezTo>
                    <a:pt x="6632" y="3365"/>
                    <a:pt x="6629" y="3365"/>
                    <a:pt x="6626" y="3365"/>
                  </a:cubicBezTo>
                  <a:cubicBezTo>
                    <a:pt x="6139" y="3365"/>
                    <a:pt x="5708" y="3065"/>
                    <a:pt x="5541" y="2608"/>
                  </a:cubicBezTo>
                  <a:cubicBezTo>
                    <a:pt x="5373" y="2152"/>
                    <a:pt x="5510" y="1638"/>
                    <a:pt x="5880" y="1323"/>
                  </a:cubicBezTo>
                  <a:cubicBezTo>
                    <a:pt x="6021" y="1207"/>
                    <a:pt x="6100" y="1032"/>
                    <a:pt x="6100" y="847"/>
                  </a:cubicBezTo>
                  <a:lnTo>
                    <a:pt x="6100" y="418"/>
                  </a:lnTo>
                  <a:cubicBezTo>
                    <a:pt x="6100" y="189"/>
                    <a:pt x="5911" y="0"/>
                    <a:pt x="56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6329722" y="2844397"/>
              <a:ext cx="170765" cy="259016"/>
            </a:xfrm>
            <a:custGeom>
              <a:avLst/>
              <a:gdLst/>
              <a:ahLst/>
              <a:cxnLst/>
              <a:rect l="l" t="t" r="r" b="b"/>
              <a:pathLst>
                <a:path w="6519" h="9888" extrusionOk="0">
                  <a:moveTo>
                    <a:pt x="3252" y="1"/>
                  </a:moveTo>
                  <a:cubicBezTo>
                    <a:pt x="2766" y="4"/>
                    <a:pt x="2334" y="313"/>
                    <a:pt x="2170" y="772"/>
                  </a:cubicBezTo>
                  <a:cubicBezTo>
                    <a:pt x="2005" y="1231"/>
                    <a:pt x="2149" y="1742"/>
                    <a:pt x="2522" y="2053"/>
                  </a:cubicBezTo>
                  <a:cubicBezTo>
                    <a:pt x="2660" y="2170"/>
                    <a:pt x="2738" y="2345"/>
                    <a:pt x="2735" y="2530"/>
                  </a:cubicBezTo>
                  <a:lnTo>
                    <a:pt x="2735" y="2948"/>
                  </a:lnTo>
                  <a:cubicBezTo>
                    <a:pt x="2735" y="3181"/>
                    <a:pt x="2546" y="3369"/>
                    <a:pt x="2313" y="3369"/>
                  </a:cubicBezTo>
                  <a:lnTo>
                    <a:pt x="209" y="3369"/>
                  </a:lnTo>
                  <a:cubicBezTo>
                    <a:pt x="93" y="3369"/>
                    <a:pt x="0" y="3462"/>
                    <a:pt x="0" y="3578"/>
                  </a:cubicBezTo>
                  <a:lnTo>
                    <a:pt x="0" y="9048"/>
                  </a:lnTo>
                  <a:cubicBezTo>
                    <a:pt x="0" y="9510"/>
                    <a:pt x="377" y="9887"/>
                    <a:pt x="840" y="9887"/>
                  </a:cubicBezTo>
                  <a:lnTo>
                    <a:pt x="6306" y="9887"/>
                  </a:lnTo>
                  <a:cubicBezTo>
                    <a:pt x="6422" y="9887"/>
                    <a:pt x="6518" y="9795"/>
                    <a:pt x="6518" y="9678"/>
                  </a:cubicBezTo>
                  <a:lnTo>
                    <a:pt x="6518" y="7574"/>
                  </a:lnTo>
                  <a:cubicBezTo>
                    <a:pt x="6518" y="7341"/>
                    <a:pt x="6330" y="7153"/>
                    <a:pt x="6097" y="7153"/>
                  </a:cubicBezTo>
                  <a:lnTo>
                    <a:pt x="5679" y="7153"/>
                  </a:lnTo>
                  <a:cubicBezTo>
                    <a:pt x="5675" y="7152"/>
                    <a:pt x="5671" y="7152"/>
                    <a:pt x="5667" y="7152"/>
                  </a:cubicBezTo>
                  <a:cubicBezTo>
                    <a:pt x="5489" y="7152"/>
                    <a:pt x="5320" y="7227"/>
                    <a:pt x="5202" y="7362"/>
                  </a:cubicBezTo>
                  <a:cubicBezTo>
                    <a:pt x="4976" y="7635"/>
                    <a:pt x="4646" y="7784"/>
                    <a:pt x="4306" y="7784"/>
                  </a:cubicBezTo>
                  <a:cubicBezTo>
                    <a:pt x="4177" y="7784"/>
                    <a:pt x="4047" y="7762"/>
                    <a:pt x="3921" y="7718"/>
                  </a:cubicBezTo>
                  <a:cubicBezTo>
                    <a:pt x="3461" y="7553"/>
                    <a:pt x="3156" y="7122"/>
                    <a:pt x="3153" y="6635"/>
                  </a:cubicBezTo>
                  <a:cubicBezTo>
                    <a:pt x="3150" y="6148"/>
                    <a:pt x="3451" y="5710"/>
                    <a:pt x="3910" y="5542"/>
                  </a:cubicBezTo>
                  <a:cubicBezTo>
                    <a:pt x="4040" y="5494"/>
                    <a:pt x="4175" y="5471"/>
                    <a:pt x="4308" y="5471"/>
                  </a:cubicBezTo>
                  <a:cubicBezTo>
                    <a:pt x="4643" y="5471"/>
                    <a:pt x="4969" y="5617"/>
                    <a:pt x="5192" y="5881"/>
                  </a:cubicBezTo>
                  <a:cubicBezTo>
                    <a:pt x="5309" y="6019"/>
                    <a:pt x="5480" y="6101"/>
                    <a:pt x="5657" y="6101"/>
                  </a:cubicBezTo>
                  <a:cubicBezTo>
                    <a:pt x="5661" y="6101"/>
                    <a:pt x="5665" y="6101"/>
                    <a:pt x="5668" y="6101"/>
                  </a:cubicBezTo>
                  <a:lnTo>
                    <a:pt x="6097" y="6101"/>
                  </a:lnTo>
                  <a:cubicBezTo>
                    <a:pt x="6330" y="6101"/>
                    <a:pt x="6518" y="5912"/>
                    <a:pt x="6518" y="5682"/>
                  </a:cubicBezTo>
                  <a:lnTo>
                    <a:pt x="6518" y="3369"/>
                  </a:lnTo>
                  <a:lnTo>
                    <a:pt x="4205" y="3369"/>
                  </a:lnTo>
                  <a:cubicBezTo>
                    <a:pt x="3972" y="3369"/>
                    <a:pt x="3784" y="3181"/>
                    <a:pt x="3784" y="2948"/>
                  </a:cubicBezTo>
                  <a:lnTo>
                    <a:pt x="3784" y="2520"/>
                  </a:lnTo>
                  <a:cubicBezTo>
                    <a:pt x="3784" y="2338"/>
                    <a:pt x="3866" y="2163"/>
                    <a:pt x="4003" y="2043"/>
                  </a:cubicBezTo>
                  <a:cubicBezTo>
                    <a:pt x="4376" y="1731"/>
                    <a:pt x="4513" y="1217"/>
                    <a:pt x="4346" y="758"/>
                  </a:cubicBezTo>
                  <a:cubicBezTo>
                    <a:pt x="4178" y="302"/>
                    <a:pt x="3739" y="1"/>
                    <a:pt x="3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6324614" y="2756696"/>
              <a:ext cx="351799" cy="351904"/>
            </a:xfrm>
            <a:custGeom>
              <a:avLst/>
              <a:gdLst/>
              <a:ahLst/>
              <a:cxnLst/>
              <a:rect l="l" t="t" r="r" b="b"/>
              <a:pathLst>
                <a:path w="13430" h="13434" extrusionOk="0">
                  <a:moveTo>
                    <a:pt x="3460" y="3546"/>
                  </a:moveTo>
                  <a:cubicBezTo>
                    <a:pt x="3528" y="3546"/>
                    <a:pt x="3596" y="3554"/>
                    <a:pt x="3663" y="3568"/>
                  </a:cubicBezTo>
                  <a:cubicBezTo>
                    <a:pt x="4438" y="3739"/>
                    <a:pt x="4681" y="4726"/>
                    <a:pt x="4071" y="5240"/>
                  </a:cubicBezTo>
                  <a:cubicBezTo>
                    <a:pt x="3889" y="5395"/>
                    <a:pt x="3783" y="5624"/>
                    <a:pt x="3783" y="5864"/>
                  </a:cubicBezTo>
                  <a:lnTo>
                    <a:pt x="3783" y="6292"/>
                  </a:lnTo>
                  <a:cubicBezTo>
                    <a:pt x="3783" y="6635"/>
                    <a:pt x="4061" y="6909"/>
                    <a:pt x="4400" y="6913"/>
                  </a:cubicBezTo>
                  <a:lnTo>
                    <a:pt x="6518" y="6913"/>
                  </a:lnTo>
                  <a:lnTo>
                    <a:pt x="6518" y="9030"/>
                  </a:lnTo>
                  <a:cubicBezTo>
                    <a:pt x="6518" y="9154"/>
                    <a:pt x="6418" y="9253"/>
                    <a:pt x="6295" y="9253"/>
                  </a:cubicBezTo>
                  <a:lnTo>
                    <a:pt x="5867" y="9253"/>
                  </a:lnTo>
                  <a:cubicBezTo>
                    <a:pt x="5740" y="9253"/>
                    <a:pt x="5623" y="9198"/>
                    <a:pt x="5541" y="9106"/>
                  </a:cubicBezTo>
                  <a:cubicBezTo>
                    <a:pt x="5263" y="8775"/>
                    <a:pt x="4886" y="8623"/>
                    <a:pt x="4514" y="8623"/>
                  </a:cubicBezTo>
                  <a:cubicBezTo>
                    <a:pt x="3919" y="8623"/>
                    <a:pt x="3335" y="9013"/>
                    <a:pt x="3187" y="9688"/>
                  </a:cubicBezTo>
                  <a:cubicBezTo>
                    <a:pt x="3053" y="10298"/>
                    <a:pt x="3355" y="10919"/>
                    <a:pt x="3917" y="11193"/>
                  </a:cubicBezTo>
                  <a:cubicBezTo>
                    <a:pt x="4106" y="11285"/>
                    <a:pt x="4308" y="11330"/>
                    <a:pt x="4508" y="11330"/>
                  </a:cubicBezTo>
                  <a:cubicBezTo>
                    <a:pt x="4902" y="11330"/>
                    <a:pt x="5289" y="11157"/>
                    <a:pt x="5555" y="10836"/>
                  </a:cubicBezTo>
                  <a:cubicBezTo>
                    <a:pt x="5631" y="10747"/>
                    <a:pt x="5746" y="10699"/>
                    <a:pt x="5865" y="10699"/>
                  </a:cubicBezTo>
                  <a:cubicBezTo>
                    <a:pt x="5869" y="10699"/>
                    <a:pt x="5873" y="10699"/>
                    <a:pt x="5877" y="10699"/>
                  </a:cubicBezTo>
                  <a:lnTo>
                    <a:pt x="6298" y="10699"/>
                  </a:lnTo>
                  <a:cubicBezTo>
                    <a:pt x="6422" y="10699"/>
                    <a:pt x="6521" y="10799"/>
                    <a:pt x="6521" y="10922"/>
                  </a:cubicBezTo>
                  <a:lnTo>
                    <a:pt x="6521" y="13040"/>
                  </a:lnTo>
                  <a:lnTo>
                    <a:pt x="1038" y="13040"/>
                  </a:lnTo>
                  <a:cubicBezTo>
                    <a:pt x="682" y="13040"/>
                    <a:pt x="394" y="12752"/>
                    <a:pt x="391" y="12396"/>
                  </a:cubicBezTo>
                  <a:lnTo>
                    <a:pt x="391" y="6913"/>
                  </a:lnTo>
                  <a:lnTo>
                    <a:pt x="2508" y="6913"/>
                  </a:lnTo>
                  <a:cubicBezTo>
                    <a:pt x="2848" y="6913"/>
                    <a:pt x="3125" y="6635"/>
                    <a:pt x="3125" y="6296"/>
                  </a:cubicBezTo>
                  <a:lnTo>
                    <a:pt x="3125" y="5874"/>
                  </a:lnTo>
                  <a:cubicBezTo>
                    <a:pt x="3132" y="5634"/>
                    <a:pt x="3026" y="5401"/>
                    <a:pt x="2844" y="5247"/>
                  </a:cubicBezTo>
                  <a:cubicBezTo>
                    <a:pt x="2375" y="4860"/>
                    <a:pt x="2378" y="4144"/>
                    <a:pt x="2851" y="3760"/>
                  </a:cubicBezTo>
                  <a:cubicBezTo>
                    <a:pt x="3024" y="3621"/>
                    <a:pt x="3241" y="3546"/>
                    <a:pt x="3460" y="3546"/>
                  </a:cubicBezTo>
                  <a:close/>
                  <a:moveTo>
                    <a:pt x="12395" y="391"/>
                  </a:moveTo>
                  <a:cubicBezTo>
                    <a:pt x="12748" y="395"/>
                    <a:pt x="13036" y="679"/>
                    <a:pt x="13036" y="1036"/>
                  </a:cubicBezTo>
                  <a:lnTo>
                    <a:pt x="13036" y="6519"/>
                  </a:lnTo>
                  <a:lnTo>
                    <a:pt x="12813" y="6519"/>
                  </a:lnTo>
                  <a:cubicBezTo>
                    <a:pt x="12549" y="6519"/>
                    <a:pt x="12549" y="6913"/>
                    <a:pt x="12813" y="6913"/>
                  </a:cubicBezTo>
                  <a:lnTo>
                    <a:pt x="13036" y="6913"/>
                  </a:lnTo>
                  <a:lnTo>
                    <a:pt x="13036" y="12396"/>
                  </a:lnTo>
                  <a:cubicBezTo>
                    <a:pt x="13036" y="12749"/>
                    <a:pt x="12748" y="13040"/>
                    <a:pt x="12395" y="13040"/>
                  </a:cubicBezTo>
                  <a:lnTo>
                    <a:pt x="12395" y="13036"/>
                  </a:lnTo>
                  <a:lnTo>
                    <a:pt x="6912" y="13036"/>
                  </a:lnTo>
                  <a:lnTo>
                    <a:pt x="6912" y="10922"/>
                  </a:lnTo>
                  <a:cubicBezTo>
                    <a:pt x="6912" y="10583"/>
                    <a:pt x="6634" y="10305"/>
                    <a:pt x="6295" y="10305"/>
                  </a:cubicBezTo>
                  <a:lnTo>
                    <a:pt x="5874" y="10305"/>
                  </a:lnTo>
                  <a:cubicBezTo>
                    <a:pt x="5870" y="10305"/>
                    <a:pt x="5866" y="10305"/>
                    <a:pt x="5862" y="10305"/>
                  </a:cubicBezTo>
                  <a:cubicBezTo>
                    <a:pt x="5623" y="10305"/>
                    <a:pt x="5398" y="10408"/>
                    <a:pt x="5246" y="10586"/>
                  </a:cubicBezTo>
                  <a:cubicBezTo>
                    <a:pt x="5054" y="10820"/>
                    <a:pt x="4779" y="10937"/>
                    <a:pt x="4505" y="10937"/>
                  </a:cubicBezTo>
                  <a:cubicBezTo>
                    <a:pt x="4228" y="10937"/>
                    <a:pt x="3952" y="10818"/>
                    <a:pt x="3759" y="10583"/>
                  </a:cubicBezTo>
                  <a:cubicBezTo>
                    <a:pt x="3574" y="10353"/>
                    <a:pt x="3506" y="10055"/>
                    <a:pt x="3567" y="9767"/>
                  </a:cubicBezTo>
                  <a:cubicBezTo>
                    <a:pt x="3673" y="9291"/>
                    <a:pt x="4086" y="9016"/>
                    <a:pt x="4507" y="9016"/>
                  </a:cubicBezTo>
                  <a:cubicBezTo>
                    <a:pt x="4772" y="9016"/>
                    <a:pt x="5039" y="9124"/>
                    <a:pt x="5236" y="9359"/>
                  </a:cubicBezTo>
                  <a:cubicBezTo>
                    <a:pt x="5394" y="9541"/>
                    <a:pt x="5623" y="9647"/>
                    <a:pt x="5863" y="9647"/>
                  </a:cubicBezTo>
                  <a:lnTo>
                    <a:pt x="6292" y="9647"/>
                  </a:lnTo>
                  <a:cubicBezTo>
                    <a:pt x="6631" y="9647"/>
                    <a:pt x="6908" y="9370"/>
                    <a:pt x="6908" y="9030"/>
                  </a:cubicBezTo>
                  <a:lnTo>
                    <a:pt x="6908" y="6913"/>
                  </a:lnTo>
                  <a:lnTo>
                    <a:pt x="9026" y="6913"/>
                  </a:lnTo>
                  <a:cubicBezTo>
                    <a:pt x="9150" y="6913"/>
                    <a:pt x="9249" y="7012"/>
                    <a:pt x="9249" y="7139"/>
                  </a:cubicBezTo>
                  <a:lnTo>
                    <a:pt x="9249" y="7567"/>
                  </a:lnTo>
                  <a:cubicBezTo>
                    <a:pt x="9249" y="7691"/>
                    <a:pt x="9194" y="7810"/>
                    <a:pt x="9098" y="7893"/>
                  </a:cubicBezTo>
                  <a:cubicBezTo>
                    <a:pt x="8241" y="8616"/>
                    <a:pt x="8588" y="10007"/>
                    <a:pt x="9681" y="10247"/>
                  </a:cubicBezTo>
                  <a:cubicBezTo>
                    <a:pt x="9777" y="10268"/>
                    <a:pt x="9873" y="10278"/>
                    <a:pt x="9969" y="10278"/>
                  </a:cubicBezTo>
                  <a:cubicBezTo>
                    <a:pt x="9971" y="10278"/>
                    <a:pt x="9974" y="10278"/>
                    <a:pt x="9977" y="10278"/>
                  </a:cubicBezTo>
                  <a:cubicBezTo>
                    <a:pt x="10546" y="10278"/>
                    <a:pt x="11056" y="9919"/>
                    <a:pt x="11247" y="9383"/>
                  </a:cubicBezTo>
                  <a:cubicBezTo>
                    <a:pt x="11442" y="8845"/>
                    <a:pt x="11274" y="8242"/>
                    <a:pt x="10832" y="7879"/>
                  </a:cubicBezTo>
                  <a:cubicBezTo>
                    <a:pt x="10740" y="7797"/>
                    <a:pt x="10688" y="7677"/>
                    <a:pt x="10695" y="7553"/>
                  </a:cubicBezTo>
                  <a:lnTo>
                    <a:pt x="10695" y="7135"/>
                  </a:lnTo>
                  <a:cubicBezTo>
                    <a:pt x="10695" y="7012"/>
                    <a:pt x="10794" y="6913"/>
                    <a:pt x="10918" y="6913"/>
                  </a:cubicBezTo>
                  <a:lnTo>
                    <a:pt x="11970" y="6913"/>
                  </a:lnTo>
                  <a:cubicBezTo>
                    <a:pt x="12079" y="6913"/>
                    <a:pt x="12165" y="6824"/>
                    <a:pt x="12165" y="6714"/>
                  </a:cubicBezTo>
                  <a:cubicBezTo>
                    <a:pt x="12165" y="6604"/>
                    <a:pt x="12079" y="6519"/>
                    <a:pt x="11970" y="6519"/>
                  </a:cubicBezTo>
                  <a:lnTo>
                    <a:pt x="10918" y="6519"/>
                  </a:lnTo>
                  <a:cubicBezTo>
                    <a:pt x="10579" y="6519"/>
                    <a:pt x="10301" y="6793"/>
                    <a:pt x="10301" y="7135"/>
                  </a:cubicBezTo>
                  <a:lnTo>
                    <a:pt x="10301" y="7553"/>
                  </a:lnTo>
                  <a:cubicBezTo>
                    <a:pt x="10294" y="7793"/>
                    <a:pt x="10397" y="8026"/>
                    <a:pt x="10582" y="8181"/>
                  </a:cubicBezTo>
                  <a:cubicBezTo>
                    <a:pt x="11051" y="8568"/>
                    <a:pt x="11048" y="9284"/>
                    <a:pt x="10575" y="9668"/>
                  </a:cubicBezTo>
                  <a:cubicBezTo>
                    <a:pt x="10403" y="9808"/>
                    <a:pt x="10188" y="9882"/>
                    <a:pt x="9969" y="9882"/>
                  </a:cubicBezTo>
                  <a:cubicBezTo>
                    <a:pt x="9900" y="9882"/>
                    <a:pt x="9831" y="9875"/>
                    <a:pt x="9763" y="9860"/>
                  </a:cubicBezTo>
                  <a:cubicBezTo>
                    <a:pt x="8989" y="9688"/>
                    <a:pt x="8745" y="8701"/>
                    <a:pt x="9355" y="8191"/>
                  </a:cubicBezTo>
                  <a:cubicBezTo>
                    <a:pt x="9537" y="8033"/>
                    <a:pt x="9643" y="7804"/>
                    <a:pt x="9643" y="7564"/>
                  </a:cubicBezTo>
                  <a:lnTo>
                    <a:pt x="9643" y="7135"/>
                  </a:lnTo>
                  <a:cubicBezTo>
                    <a:pt x="9643" y="6793"/>
                    <a:pt x="9365" y="6519"/>
                    <a:pt x="9026" y="6519"/>
                  </a:cubicBezTo>
                  <a:lnTo>
                    <a:pt x="6908" y="6519"/>
                  </a:lnTo>
                  <a:lnTo>
                    <a:pt x="6908" y="4404"/>
                  </a:lnTo>
                  <a:cubicBezTo>
                    <a:pt x="6908" y="4277"/>
                    <a:pt x="7008" y="4178"/>
                    <a:pt x="7131" y="4178"/>
                  </a:cubicBezTo>
                  <a:lnTo>
                    <a:pt x="7560" y="4178"/>
                  </a:lnTo>
                  <a:cubicBezTo>
                    <a:pt x="7686" y="4178"/>
                    <a:pt x="7806" y="4233"/>
                    <a:pt x="7889" y="4329"/>
                  </a:cubicBezTo>
                  <a:cubicBezTo>
                    <a:pt x="8167" y="4658"/>
                    <a:pt x="8544" y="4810"/>
                    <a:pt x="8916" y="4810"/>
                  </a:cubicBezTo>
                  <a:cubicBezTo>
                    <a:pt x="9511" y="4810"/>
                    <a:pt x="10095" y="4421"/>
                    <a:pt x="10243" y="3746"/>
                  </a:cubicBezTo>
                  <a:cubicBezTo>
                    <a:pt x="10376" y="3136"/>
                    <a:pt x="10075" y="2513"/>
                    <a:pt x="9513" y="2239"/>
                  </a:cubicBezTo>
                  <a:cubicBezTo>
                    <a:pt x="9324" y="2148"/>
                    <a:pt x="9123" y="2104"/>
                    <a:pt x="8923" y="2104"/>
                  </a:cubicBezTo>
                  <a:cubicBezTo>
                    <a:pt x="8527" y="2104"/>
                    <a:pt x="8139" y="2276"/>
                    <a:pt x="7875" y="2595"/>
                  </a:cubicBezTo>
                  <a:cubicBezTo>
                    <a:pt x="7795" y="2685"/>
                    <a:pt x="7683" y="2736"/>
                    <a:pt x="7564" y="2736"/>
                  </a:cubicBezTo>
                  <a:cubicBezTo>
                    <a:pt x="7560" y="2736"/>
                    <a:pt x="7557" y="2736"/>
                    <a:pt x="7553" y="2735"/>
                  </a:cubicBezTo>
                  <a:lnTo>
                    <a:pt x="7131" y="2735"/>
                  </a:lnTo>
                  <a:cubicBezTo>
                    <a:pt x="7008" y="2732"/>
                    <a:pt x="6908" y="2633"/>
                    <a:pt x="6908" y="2509"/>
                  </a:cubicBezTo>
                  <a:lnTo>
                    <a:pt x="6908" y="1457"/>
                  </a:lnTo>
                  <a:cubicBezTo>
                    <a:pt x="6908" y="1327"/>
                    <a:pt x="6810" y="1262"/>
                    <a:pt x="6711" y="1262"/>
                  </a:cubicBezTo>
                  <a:cubicBezTo>
                    <a:pt x="6613" y="1262"/>
                    <a:pt x="6514" y="1327"/>
                    <a:pt x="6514" y="1457"/>
                  </a:cubicBezTo>
                  <a:lnTo>
                    <a:pt x="6514" y="2509"/>
                  </a:lnTo>
                  <a:cubicBezTo>
                    <a:pt x="6514" y="2852"/>
                    <a:pt x="6792" y="3126"/>
                    <a:pt x="7131" y="3126"/>
                  </a:cubicBezTo>
                  <a:lnTo>
                    <a:pt x="7560" y="3126"/>
                  </a:lnTo>
                  <a:cubicBezTo>
                    <a:pt x="7567" y="3126"/>
                    <a:pt x="7575" y="3126"/>
                    <a:pt x="7582" y="3126"/>
                  </a:cubicBezTo>
                  <a:cubicBezTo>
                    <a:pt x="7814" y="3126"/>
                    <a:pt x="8034" y="3024"/>
                    <a:pt x="8187" y="2845"/>
                  </a:cubicBezTo>
                  <a:cubicBezTo>
                    <a:pt x="8378" y="2613"/>
                    <a:pt x="8652" y="2496"/>
                    <a:pt x="8927" y="2496"/>
                  </a:cubicBezTo>
                  <a:cubicBezTo>
                    <a:pt x="9203" y="2496"/>
                    <a:pt x="9480" y="2615"/>
                    <a:pt x="9670" y="2852"/>
                  </a:cubicBezTo>
                  <a:cubicBezTo>
                    <a:pt x="9856" y="3078"/>
                    <a:pt x="9924" y="3380"/>
                    <a:pt x="9862" y="3664"/>
                  </a:cubicBezTo>
                  <a:cubicBezTo>
                    <a:pt x="9757" y="4142"/>
                    <a:pt x="9344" y="4417"/>
                    <a:pt x="8922" y="4417"/>
                  </a:cubicBezTo>
                  <a:cubicBezTo>
                    <a:pt x="8658" y="4417"/>
                    <a:pt x="8390" y="4309"/>
                    <a:pt x="8194" y="4075"/>
                  </a:cubicBezTo>
                  <a:cubicBezTo>
                    <a:pt x="8036" y="3890"/>
                    <a:pt x="7806" y="3784"/>
                    <a:pt x="7566" y="3784"/>
                  </a:cubicBezTo>
                  <a:lnTo>
                    <a:pt x="7138" y="3784"/>
                  </a:lnTo>
                  <a:cubicBezTo>
                    <a:pt x="6795" y="3784"/>
                    <a:pt x="6521" y="4062"/>
                    <a:pt x="6521" y="4404"/>
                  </a:cubicBezTo>
                  <a:lnTo>
                    <a:pt x="6521" y="6519"/>
                  </a:lnTo>
                  <a:lnTo>
                    <a:pt x="4400" y="6519"/>
                  </a:lnTo>
                  <a:cubicBezTo>
                    <a:pt x="4277" y="6519"/>
                    <a:pt x="4177" y="6419"/>
                    <a:pt x="4177" y="6296"/>
                  </a:cubicBezTo>
                  <a:lnTo>
                    <a:pt x="4177" y="5868"/>
                  </a:lnTo>
                  <a:cubicBezTo>
                    <a:pt x="4177" y="5741"/>
                    <a:pt x="4232" y="5624"/>
                    <a:pt x="4325" y="5542"/>
                  </a:cubicBezTo>
                  <a:cubicBezTo>
                    <a:pt x="5188" y="4819"/>
                    <a:pt x="4846" y="3421"/>
                    <a:pt x="3746" y="3184"/>
                  </a:cubicBezTo>
                  <a:cubicBezTo>
                    <a:pt x="3647" y="3163"/>
                    <a:pt x="3549" y="3152"/>
                    <a:pt x="3453" y="3152"/>
                  </a:cubicBezTo>
                  <a:cubicBezTo>
                    <a:pt x="2727" y="3152"/>
                    <a:pt x="2104" y="3742"/>
                    <a:pt x="2104" y="4507"/>
                  </a:cubicBezTo>
                  <a:cubicBezTo>
                    <a:pt x="2101" y="4911"/>
                    <a:pt x="2282" y="5292"/>
                    <a:pt x="2598" y="5549"/>
                  </a:cubicBezTo>
                  <a:cubicBezTo>
                    <a:pt x="2687" y="5631"/>
                    <a:pt x="2738" y="5751"/>
                    <a:pt x="2735" y="5871"/>
                  </a:cubicBezTo>
                  <a:lnTo>
                    <a:pt x="2735" y="6296"/>
                  </a:lnTo>
                  <a:cubicBezTo>
                    <a:pt x="2735" y="6419"/>
                    <a:pt x="2632" y="6519"/>
                    <a:pt x="2508" y="6519"/>
                  </a:cubicBezTo>
                  <a:lnTo>
                    <a:pt x="394" y="6519"/>
                  </a:lnTo>
                  <a:lnTo>
                    <a:pt x="394" y="1036"/>
                  </a:lnTo>
                  <a:cubicBezTo>
                    <a:pt x="394" y="679"/>
                    <a:pt x="682" y="395"/>
                    <a:pt x="1035" y="391"/>
                  </a:cubicBezTo>
                  <a:lnTo>
                    <a:pt x="6518" y="391"/>
                  </a:lnTo>
                  <a:lnTo>
                    <a:pt x="6518" y="618"/>
                  </a:lnTo>
                  <a:cubicBezTo>
                    <a:pt x="6518" y="724"/>
                    <a:pt x="6607" y="813"/>
                    <a:pt x="6713" y="813"/>
                  </a:cubicBezTo>
                  <a:cubicBezTo>
                    <a:pt x="6823" y="813"/>
                    <a:pt x="6912" y="724"/>
                    <a:pt x="6912" y="618"/>
                  </a:cubicBezTo>
                  <a:lnTo>
                    <a:pt x="6912" y="391"/>
                  </a:lnTo>
                  <a:close/>
                  <a:moveTo>
                    <a:pt x="1035" y="1"/>
                  </a:moveTo>
                  <a:cubicBezTo>
                    <a:pt x="463" y="1"/>
                    <a:pt x="0" y="463"/>
                    <a:pt x="0" y="1039"/>
                  </a:cubicBezTo>
                  <a:lnTo>
                    <a:pt x="0" y="12396"/>
                  </a:lnTo>
                  <a:cubicBezTo>
                    <a:pt x="0" y="12968"/>
                    <a:pt x="463" y="13430"/>
                    <a:pt x="1035" y="13434"/>
                  </a:cubicBezTo>
                  <a:lnTo>
                    <a:pt x="12395" y="13434"/>
                  </a:lnTo>
                  <a:cubicBezTo>
                    <a:pt x="12967" y="13430"/>
                    <a:pt x="13430" y="12968"/>
                    <a:pt x="13430" y="12396"/>
                  </a:cubicBezTo>
                  <a:lnTo>
                    <a:pt x="13430" y="1039"/>
                  </a:lnTo>
                  <a:cubicBezTo>
                    <a:pt x="13430" y="463"/>
                    <a:pt x="12967" y="1"/>
                    <a:pt x="1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7A1643-B81B-A1DE-DE99-875629C17B33}"/>
              </a:ext>
            </a:extLst>
          </p:cNvPr>
          <p:cNvSpPr txBox="1"/>
          <p:nvPr/>
        </p:nvSpPr>
        <p:spPr>
          <a:xfrm>
            <a:off x="909493" y="1609519"/>
            <a:ext cx="2526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4000" dirty="0">
                <a:solidFill>
                  <a:schemeClr val="tx1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系統介紹</a:t>
            </a:r>
            <a:endParaRPr lang="zh-TW" altLang="en-US" sz="4000" dirty="0">
              <a:solidFill>
                <a:schemeClr val="tx1"/>
              </a:solidFill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720247-FCC7-749F-1EAB-5937E1C297E0}"/>
              </a:ext>
            </a:extLst>
          </p:cNvPr>
          <p:cNvSpPr txBox="1"/>
          <p:nvPr/>
        </p:nvSpPr>
        <p:spPr>
          <a:xfrm>
            <a:off x="931965" y="2419666"/>
            <a:ext cx="239890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1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此</a:t>
            </a:r>
            <a:r>
              <a:rPr lang="zh-TW" altLang="zh-TW" sz="2400" dirty="0">
                <a:solidFill>
                  <a:schemeClr val="tx1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系統適合</a:t>
            </a:r>
            <a:endParaRPr lang="en-US" altLang="zh-TW" sz="2400" dirty="0">
              <a:solidFill>
                <a:schemeClr val="tx1"/>
              </a:solidFill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400" dirty="0">
                <a:solidFill>
                  <a:schemeClr val="tx1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熱愛植物但生活忙碌</a:t>
            </a:r>
            <a:endParaRPr lang="en-US" altLang="zh-TW" sz="2400" dirty="0">
              <a:solidFill>
                <a:schemeClr val="tx1"/>
              </a:solidFill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400" dirty="0">
                <a:solidFill>
                  <a:schemeClr val="tx1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缺乏園藝經驗</a:t>
            </a:r>
            <a:endParaRPr lang="en-US" altLang="zh-TW" sz="2400" dirty="0">
              <a:solidFill>
                <a:schemeClr val="tx1"/>
              </a:solidFill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400" dirty="0">
                <a:solidFill>
                  <a:schemeClr val="tx1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居住空間有限</a:t>
            </a:r>
            <a:endParaRPr lang="zh-TW" altLang="en-US" sz="2400" dirty="0">
              <a:solidFill>
                <a:schemeClr val="tx1"/>
              </a:solidFill>
              <a:latin typeface="源泉圓體 B" panose="020B0800000000000000" pitchFamily="34" charset="-120"/>
              <a:ea typeface="源泉圓體 B" panose="020B0800000000000000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836DE1-7F28-C82D-D802-244F24803E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3ABFFCA-E0D7-082D-6180-7538A4EF8493}"/>
              </a:ext>
            </a:extLst>
          </p:cNvPr>
          <p:cNvGrpSpPr/>
          <p:nvPr/>
        </p:nvGrpSpPr>
        <p:grpSpPr>
          <a:xfrm>
            <a:off x="2910284" y="1266110"/>
            <a:ext cx="2453901" cy="2498803"/>
            <a:chOff x="2910284" y="1266110"/>
            <a:chExt cx="2453901" cy="2498803"/>
          </a:xfrm>
        </p:grpSpPr>
        <p:sp>
          <p:nvSpPr>
            <p:cNvPr id="9" name="Google Shape;5707;p58">
              <a:extLst>
                <a:ext uri="{FF2B5EF4-FFF2-40B4-BE49-F238E27FC236}">
                  <a16:creationId xmlns:a16="http://schemas.microsoft.com/office/drawing/2014/main" id="{A4E52BF2-436B-75C8-D503-B037F8091FE1}"/>
                </a:ext>
              </a:extLst>
            </p:cNvPr>
            <p:cNvSpPr/>
            <p:nvPr/>
          </p:nvSpPr>
          <p:spPr>
            <a:xfrm>
              <a:off x="2910284" y="1266110"/>
              <a:ext cx="2453901" cy="2498803"/>
            </a:xfrm>
            <a:custGeom>
              <a:avLst/>
              <a:gdLst/>
              <a:ahLst/>
              <a:cxnLst/>
              <a:rect l="l" t="t" r="r" b="b"/>
              <a:pathLst>
                <a:path w="34090" h="33972" extrusionOk="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文字方塊 699">
              <a:extLst>
                <a:ext uri="{FF2B5EF4-FFF2-40B4-BE49-F238E27FC236}">
                  <a16:creationId xmlns:a16="http://schemas.microsoft.com/office/drawing/2014/main" id="{FF46AAD1-B22F-8043-CAD3-FA5558481616}"/>
                </a:ext>
              </a:extLst>
            </p:cNvPr>
            <p:cNvSpPr txBox="1"/>
            <p:nvPr/>
          </p:nvSpPr>
          <p:spPr>
            <a:xfrm>
              <a:off x="3514383" y="1993703"/>
              <a:ext cx="15093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effectLst/>
                  <a:latin typeface="源泉圓體 B" panose="020B0800000000000000" pitchFamily="34" charset="-120"/>
                  <a:ea typeface="源泉圓體 B" panose="020B0800000000000000" pitchFamily="34" charset="-120"/>
                  <a:cs typeface="Times New Roman" panose="02020603050405020304" pitchFamily="18" charset="0"/>
                </a:rPr>
                <a:t>技術整合</a:t>
              </a:r>
              <a:endParaRPr lang="en-US" altLang="zh-TW" sz="2400" b="1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effectLst/>
                  <a:latin typeface="源泉圓體 B" panose="020B0800000000000000" pitchFamily="34" charset="-120"/>
                  <a:ea typeface="源泉圓體 B" panose="020B0800000000000000" pitchFamily="34" charset="-120"/>
                  <a:cs typeface="Times New Roman" panose="02020603050405020304" pitchFamily="18" charset="0"/>
                </a:rPr>
                <a:t>與應用</a:t>
              </a:r>
              <a:endParaRPr lang="zh-TW" altLang="en-US" sz="2400" dirty="0">
                <a:latin typeface="源泉圓體 B" panose="020B0800000000000000" pitchFamily="34" charset="-120"/>
                <a:ea typeface="源泉圓體 B" panose="020B0800000000000000" pitchFamily="34" charset="-120"/>
              </a:endParaRPr>
            </a:p>
          </p:txBody>
        </p:sp>
      </p:grpSp>
      <p:sp>
        <p:nvSpPr>
          <p:cNvPr id="13" name="Google Shape;878;p35">
            <a:extLst>
              <a:ext uri="{FF2B5EF4-FFF2-40B4-BE49-F238E27FC236}">
                <a16:creationId xmlns:a16="http://schemas.microsoft.com/office/drawing/2014/main" id="{63FD616A-3371-C96D-A301-4F6A24EC0DA8}"/>
              </a:ext>
            </a:extLst>
          </p:cNvPr>
          <p:cNvSpPr/>
          <p:nvPr/>
        </p:nvSpPr>
        <p:spPr>
          <a:xfrm>
            <a:off x="742406" y="1432766"/>
            <a:ext cx="2738271" cy="340607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9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02. </a:t>
            </a:r>
            <a:r>
              <a:rPr lang="zh-TW" altLang="en-US" sz="4000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關於居家智慧栽培園</a:t>
            </a:r>
            <a:endParaRPr dirty="0"/>
          </a:p>
        </p:txBody>
      </p:sp>
      <p:grpSp>
        <p:nvGrpSpPr>
          <p:cNvPr id="599" name="Google Shape;599;p29"/>
          <p:cNvGrpSpPr/>
          <p:nvPr/>
        </p:nvGrpSpPr>
        <p:grpSpPr>
          <a:xfrm>
            <a:off x="7897001" y="1493319"/>
            <a:ext cx="863907" cy="1078431"/>
            <a:chOff x="725425" y="1353875"/>
            <a:chExt cx="1022375" cy="1276250"/>
          </a:xfrm>
        </p:grpSpPr>
        <p:sp>
          <p:nvSpPr>
            <p:cNvPr id="600" name="Google Shape;600;p29"/>
            <p:cNvSpPr/>
            <p:nvPr/>
          </p:nvSpPr>
          <p:spPr>
            <a:xfrm>
              <a:off x="725425" y="1641900"/>
              <a:ext cx="924700" cy="988225"/>
            </a:xfrm>
            <a:custGeom>
              <a:avLst/>
              <a:gdLst/>
              <a:ahLst/>
              <a:cxnLst/>
              <a:rect l="l" t="t" r="r" b="b"/>
              <a:pathLst>
                <a:path w="36988" h="39529" extrusionOk="0">
                  <a:moveTo>
                    <a:pt x="17875" y="1288"/>
                  </a:moveTo>
                  <a:cubicBezTo>
                    <a:pt x="18452" y="1288"/>
                    <a:pt x="19008" y="1597"/>
                    <a:pt x="19546" y="2221"/>
                  </a:cubicBezTo>
                  <a:cubicBezTo>
                    <a:pt x="20840" y="3711"/>
                    <a:pt x="21465" y="5548"/>
                    <a:pt x="22125" y="7359"/>
                  </a:cubicBezTo>
                  <a:cubicBezTo>
                    <a:pt x="22571" y="8608"/>
                    <a:pt x="23026" y="9866"/>
                    <a:pt x="23374" y="11142"/>
                  </a:cubicBezTo>
                  <a:cubicBezTo>
                    <a:pt x="23632" y="12132"/>
                    <a:pt x="24275" y="12373"/>
                    <a:pt x="25149" y="12435"/>
                  </a:cubicBezTo>
                  <a:cubicBezTo>
                    <a:pt x="27245" y="12596"/>
                    <a:pt x="29342" y="12748"/>
                    <a:pt x="31429" y="12989"/>
                  </a:cubicBezTo>
                  <a:cubicBezTo>
                    <a:pt x="32964" y="13167"/>
                    <a:pt x="34668" y="13328"/>
                    <a:pt x="35230" y="15085"/>
                  </a:cubicBezTo>
                  <a:cubicBezTo>
                    <a:pt x="35783" y="16789"/>
                    <a:pt x="34525" y="17904"/>
                    <a:pt x="33445" y="18939"/>
                  </a:cubicBezTo>
                  <a:cubicBezTo>
                    <a:pt x="31759" y="20554"/>
                    <a:pt x="29770" y="21740"/>
                    <a:pt x="27736" y="22855"/>
                  </a:cubicBezTo>
                  <a:cubicBezTo>
                    <a:pt x="26425" y="23569"/>
                    <a:pt x="26425" y="23578"/>
                    <a:pt x="27442" y="24595"/>
                  </a:cubicBezTo>
                  <a:cubicBezTo>
                    <a:pt x="29440" y="26611"/>
                    <a:pt x="30885" y="28975"/>
                    <a:pt x="31875" y="31607"/>
                  </a:cubicBezTo>
                  <a:cubicBezTo>
                    <a:pt x="32609" y="33574"/>
                    <a:pt x="32066" y="34339"/>
                    <a:pt x="29819" y="34339"/>
                  </a:cubicBezTo>
                  <a:cubicBezTo>
                    <a:pt x="29742" y="34339"/>
                    <a:pt x="29663" y="34338"/>
                    <a:pt x="29583" y="34337"/>
                  </a:cubicBezTo>
                  <a:cubicBezTo>
                    <a:pt x="26576" y="34060"/>
                    <a:pt x="23365" y="33596"/>
                    <a:pt x="20519" y="31812"/>
                  </a:cubicBezTo>
                  <a:cubicBezTo>
                    <a:pt x="20323" y="31688"/>
                    <a:pt x="20165" y="31623"/>
                    <a:pt x="20013" y="31623"/>
                  </a:cubicBezTo>
                  <a:cubicBezTo>
                    <a:pt x="19827" y="31623"/>
                    <a:pt x="19652" y="31721"/>
                    <a:pt x="19431" y="31928"/>
                  </a:cubicBezTo>
                  <a:cubicBezTo>
                    <a:pt x="17245" y="33989"/>
                    <a:pt x="14711" y="35621"/>
                    <a:pt x="12356" y="37486"/>
                  </a:cubicBezTo>
                  <a:cubicBezTo>
                    <a:pt x="11796" y="37921"/>
                    <a:pt x="11155" y="38507"/>
                    <a:pt x="10450" y="38507"/>
                  </a:cubicBezTo>
                  <a:cubicBezTo>
                    <a:pt x="10246" y="38507"/>
                    <a:pt x="10037" y="38458"/>
                    <a:pt x="9823" y="38342"/>
                  </a:cubicBezTo>
                  <a:cubicBezTo>
                    <a:pt x="8770" y="37762"/>
                    <a:pt x="8993" y="36540"/>
                    <a:pt x="9091" y="35532"/>
                  </a:cubicBezTo>
                  <a:cubicBezTo>
                    <a:pt x="9359" y="32775"/>
                    <a:pt x="10242" y="30170"/>
                    <a:pt x="11152" y="27583"/>
                  </a:cubicBezTo>
                  <a:cubicBezTo>
                    <a:pt x="11500" y="26584"/>
                    <a:pt x="11330" y="26290"/>
                    <a:pt x="10260" y="26094"/>
                  </a:cubicBezTo>
                  <a:cubicBezTo>
                    <a:pt x="8163" y="25701"/>
                    <a:pt x="6049" y="25300"/>
                    <a:pt x="4113" y="24327"/>
                  </a:cubicBezTo>
                  <a:cubicBezTo>
                    <a:pt x="2784" y="23658"/>
                    <a:pt x="1392" y="22846"/>
                    <a:pt x="1374" y="21214"/>
                  </a:cubicBezTo>
                  <a:cubicBezTo>
                    <a:pt x="1356" y="19679"/>
                    <a:pt x="2820" y="19091"/>
                    <a:pt x="3979" y="18466"/>
                  </a:cubicBezTo>
                  <a:cubicBezTo>
                    <a:pt x="6129" y="17297"/>
                    <a:pt x="8502" y="16673"/>
                    <a:pt x="10813" y="15879"/>
                  </a:cubicBezTo>
                  <a:cubicBezTo>
                    <a:pt x="11625" y="15602"/>
                    <a:pt x="12080" y="15290"/>
                    <a:pt x="12204" y="14246"/>
                  </a:cubicBezTo>
                  <a:cubicBezTo>
                    <a:pt x="12588" y="11097"/>
                    <a:pt x="13418" y="8029"/>
                    <a:pt x="14453" y="5022"/>
                  </a:cubicBezTo>
                  <a:cubicBezTo>
                    <a:pt x="14845" y="3889"/>
                    <a:pt x="15380" y="2801"/>
                    <a:pt x="16317" y="1989"/>
                  </a:cubicBezTo>
                  <a:cubicBezTo>
                    <a:pt x="16853" y="1523"/>
                    <a:pt x="17372" y="1288"/>
                    <a:pt x="17875" y="1288"/>
                  </a:cubicBezTo>
                  <a:close/>
                  <a:moveTo>
                    <a:pt x="17977" y="1"/>
                  </a:moveTo>
                  <a:cubicBezTo>
                    <a:pt x="17038" y="1"/>
                    <a:pt x="16096" y="494"/>
                    <a:pt x="15247" y="1481"/>
                  </a:cubicBezTo>
                  <a:cubicBezTo>
                    <a:pt x="14479" y="2373"/>
                    <a:pt x="13989" y="3416"/>
                    <a:pt x="13632" y="4531"/>
                  </a:cubicBezTo>
                  <a:cubicBezTo>
                    <a:pt x="12793" y="7101"/>
                    <a:pt x="12320" y="9759"/>
                    <a:pt x="11839" y="12418"/>
                  </a:cubicBezTo>
                  <a:cubicBezTo>
                    <a:pt x="11455" y="14568"/>
                    <a:pt x="11509" y="14568"/>
                    <a:pt x="9421" y="15076"/>
                  </a:cubicBezTo>
                  <a:cubicBezTo>
                    <a:pt x="7717" y="15495"/>
                    <a:pt x="6040" y="16013"/>
                    <a:pt x="4425" y="16700"/>
                  </a:cubicBezTo>
                  <a:cubicBezTo>
                    <a:pt x="2632" y="17467"/>
                    <a:pt x="1044" y="18475"/>
                    <a:pt x="0" y="20197"/>
                  </a:cubicBezTo>
                  <a:lnTo>
                    <a:pt x="0" y="21999"/>
                  </a:lnTo>
                  <a:cubicBezTo>
                    <a:pt x="1214" y="24461"/>
                    <a:pt x="3471" y="25416"/>
                    <a:pt x="5915" y="26040"/>
                  </a:cubicBezTo>
                  <a:cubicBezTo>
                    <a:pt x="7039" y="26325"/>
                    <a:pt x="8181" y="26513"/>
                    <a:pt x="9323" y="26673"/>
                  </a:cubicBezTo>
                  <a:cubicBezTo>
                    <a:pt x="10072" y="26780"/>
                    <a:pt x="10331" y="26932"/>
                    <a:pt x="9965" y="27762"/>
                  </a:cubicBezTo>
                  <a:cubicBezTo>
                    <a:pt x="8877" y="30242"/>
                    <a:pt x="8119" y="32829"/>
                    <a:pt x="7851" y="35541"/>
                  </a:cubicBezTo>
                  <a:cubicBezTo>
                    <a:pt x="7690" y="37093"/>
                    <a:pt x="7913" y="38512"/>
                    <a:pt x="9269" y="39529"/>
                  </a:cubicBezTo>
                  <a:lnTo>
                    <a:pt x="11072" y="39529"/>
                  </a:lnTo>
                  <a:cubicBezTo>
                    <a:pt x="13819" y="37307"/>
                    <a:pt x="16585" y="35113"/>
                    <a:pt x="19306" y="32865"/>
                  </a:cubicBezTo>
                  <a:cubicBezTo>
                    <a:pt x="19564" y="32655"/>
                    <a:pt x="19772" y="32555"/>
                    <a:pt x="19993" y="32555"/>
                  </a:cubicBezTo>
                  <a:cubicBezTo>
                    <a:pt x="20176" y="32555"/>
                    <a:pt x="20369" y="32624"/>
                    <a:pt x="20608" y="32758"/>
                  </a:cubicBezTo>
                  <a:cubicBezTo>
                    <a:pt x="23561" y="34381"/>
                    <a:pt x="26781" y="35032"/>
                    <a:pt x="30109" y="35139"/>
                  </a:cubicBezTo>
                  <a:cubicBezTo>
                    <a:pt x="30183" y="35142"/>
                    <a:pt x="30256" y="35143"/>
                    <a:pt x="30327" y="35143"/>
                  </a:cubicBezTo>
                  <a:cubicBezTo>
                    <a:pt x="32739" y="35143"/>
                    <a:pt x="33581" y="33828"/>
                    <a:pt x="32732" y="31419"/>
                  </a:cubicBezTo>
                  <a:cubicBezTo>
                    <a:pt x="31884" y="29020"/>
                    <a:pt x="30698" y="26763"/>
                    <a:pt x="28985" y="24880"/>
                  </a:cubicBezTo>
                  <a:cubicBezTo>
                    <a:pt x="28066" y="23863"/>
                    <a:pt x="28414" y="23569"/>
                    <a:pt x="29377" y="23078"/>
                  </a:cubicBezTo>
                  <a:cubicBezTo>
                    <a:pt x="31099" y="22195"/>
                    <a:pt x="32696" y="21107"/>
                    <a:pt x="34123" y="19795"/>
                  </a:cubicBezTo>
                  <a:cubicBezTo>
                    <a:pt x="34819" y="19153"/>
                    <a:pt x="35453" y="18457"/>
                    <a:pt x="35908" y="17610"/>
                  </a:cubicBezTo>
                  <a:cubicBezTo>
                    <a:pt x="36987" y="15611"/>
                    <a:pt x="36318" y="13613"/>
                    <a:pt x="34239" y="12721"/>
                  </a:cubicBezTo>
                  <a:cubicBezTo>
                    <a:pt x="33624" y="12453"/>
                    <a:pt x="32937" y="12257"/>
                    <a:pt x="32268" y="12195"/>
                  </a:cubicBezTo>
                  <a:cubicBezTo>
                    <a:pt x="30100" y="11981"/>
                    <a:pt x="27914" y="11811"/>
                    <a:pt x="25738" y="11695"/>
                  </a:cubicBezTo>
                  <a:cubicBezTo>
                    <a:pt x="24953" y="11650"/>
                    <a:pt x="24551" y="11508"/>
                    <a:pt x="24373" y="10598"/>
                  </a:cubicBezTo>
                  <a:cubicBezTo>
                    <a:pt x="23998" y="8662"/>
                    <a:pt x="23418" y="6780"/>
                    <a:pt x="22660" y="4951"/>
                  </a:cubicBezTo>
                  <a:cubicBezTo>
                    <a:pt x="22151" y="3720"/>
                    <a:pt x="21580" y="2524"/>
                    <a:pt x="20706" y="1498"/>
                  </a:cubicBezTo>
                  <a:cubicBezTo>
                    <a:pt x="19865" y="500"/>
                    <a:pt x="18922" y="1"/>
                    <a:pt x="17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1452275" y="1353875"/>
              <a:ext cx="204750" cy="265425"/>
            </a:xfrm>
            <a:custGeom>
              <a:avLst/>
              <a:gdLst/>
              <a:ahLst/>
              <a:cxnLst/>
              <a:rect l="l" t="t" r="r" b="b"/>
              <a:pathLst>
                <a:path w="8190" h="10617" extrusionOk="0">
                  <a:moveTo>
                    <a:pt x="7349" y="0"/>
                  </a:moveTo>
                  <a:cubicBezTo>
                    <a:pt x="7023" y="0"/>
                    <a:pt x="6779" y="239"/>
                    <a:pt x="6530" y="468"/>
                  </a:cubicBezTo>
                  <a:cubicBezTo>
                    <a:pt x="3925" y="2903"/>
                    <a:pt x="1945" y="5767"/>
                    <a:pt x="464" y="8996"/>
                  </a:cubicBezTo>
                  <a:cubicBezTo>
                    <a:pt x="196" y="9594"/>
                    <a:pt x="0" y="10209"/>
                    <a:pt x="741" y="10530"/>
                  </a:cubicBezTo>
                  <a:cubicBezTo>
                    <a:pt x="881" y="10590"/>
                    <a:pt x="1007" y="10616"/>
                    <a:pt x="1120" y="10616"/>
                  </a:cubicBezTo>
                  <a:cubicBezTo>
                    <a:pt x="1601" y="10616"/>
                    <a:pt x="1851" y="10135"/>
                    <a:pt x="2061" y="9665"/>
                  </a:cubicBezTo>
                  <a:cubicBezTo>
                    <a:pt x="3390" y="6694"/>
                    <a:pt x="5273" y="4125"/>
                    <a:pt x="7547" y="1815"/>
                  </a:cubicBezTo>
                  <a:cubicBezTo>
                    <a:pt x="7824" y="1547"/>
                    <a:pt x="8118" y="1288"/>
                    <a:pt x="8190" y="878"/>
                  </a:cubicBezTo>
                  <a:cubicBezTo>
                    <a:pt x="8145" y="521"/>
                    <a:pt x="8002" y="209"/>
                    <a:pt x="7654" y="66"/>
                  </a:cubicBezTo>
                  <a:cubicBezTo>
                    <a:pt x="7544" y="20"/>
                    <a:pt x="7443" y="0"/>
                    <a:pt x="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1553075" y="1510375"/>
              <a:ext cx="194725" cy="186425"/>
            </a:xfrm>
            <a:custGeom>
              <a:avLst/>
              <a:gdLst/>
              <a:ahLst/>
              <a:cxnLst/>
              <a:rect l="l" t="t" r="r" b="b"/>
              <a:pathLst>
                <a:path w="7789" h="7457" extrusionOk="0">
                  <a:moveTo>
                    <a:pt x="6799" y="1"/>
                  </a:moveTo>
                  <a:cubicBezTo>
                    <a:pt x="6571" y="1"/>
                    <a:pt x="6331" y="117"/>
                    <a:pt x="6094" y="309"/>
                  </a:cubicBezTo>
                  <a:cubicBezTo>
                    <a:pt x="5799" y="550"/>
                    <a:pt x="5496" y="791"/>
                    <a:pt x="5201" y="1041"/>
                  </a:cubicBezTo>
                  <a:cubicBezTo>
                    <a:pt x="3453" y="2504"/>
                    <a:pt x="1883" y="4145"/>
                    <a:pt x="482" y="5956"/>
                  </a:cubicBezTo>
                  <a:cubicBezTo>
                    <a:pt x="250" y="6260"/>
                    <a:pt x="0" y="6581"/>
                    <a:pt x="197" y="7000"/>
                  </a:cubicBezTo>
                  <a:cubicBezTo>
                    <a:pt x="336" y="7287"/>
                    <a:pt x="560" y="7456"/>
                    <a:pt x="885" y="7456"/>
                  </a:cubicBezTo>
                  <a:cubicBezTo>
                    <a:pt x="893" y="7456"/>
                    <a:pt x="902" y="7455"/>
                    <a:pt x="910" y="7455"/>
                  </a:cubicBezTo>
                  <a:cubicBezTo>
                    <a:pt x="930" y="7456"/>
                    <a:pt x="949" y="7457"/>
                    <a:pt x="967" y="7457"/>
                  </a:cubicBezTo>
                  <a:cubicBezTo>
                    <a:pt x="1225" y="7457"/>
                    <a:pt x="1421" y="7343"/>
                    <a:pt x="1580" y="7143"/>
                  </a:cubicBezTo>
                  <a:cubicBezTo>
                    <a:pt x="1936" y="6715"/>
                    <a:pt x="2284" y="6278"/>
                    <a:pt x="2641" y="5849"/>
                  </a:cubicBezTo>
                  <a:cubicBezTo>
                    <a:pt x="3979" y="4279"/>
                    <a:pt x="5478" y="2861"/>
                    <a:pt x="7102" y="1585"/>
                  </a:cubicBezTo>
                  <a:cubicBezTo>
                    <a:pt x="7503" y="1264"/>
                    <a:pt x="7789" y="871"/>
                    <a:pt x="7432" y="381"/>
                  </a:cubicBezTo>
                  <a:cubicBezTo>
                    <a:pt x="7241" y="114"/>
                    <a:pt x="702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759325" y="1674100"/>
              <a:ext cx="860675" cy="930500"/>
            </a:xfrm>
            <a:custGeom>
              <a:avLst/>
              <a:gdLst/>
              <a:ahLst/>
              <a:cxnLst/>
              <a:rect l="l" t="t" r="r" b="b"/>
              <a:pathLst>
                <a:path w="34427" h="37220" extrusionOk="0">
                  <a:moveTo>
                    <a:pt x="19715" y="15786"/>
                  </a:moveTo>
                  <a:cubicBezTo>
                    <a:pt x="20309" y="15786"/>
                    <a:pt x="20398" y="16321"/>
                    <a:pt x="20448" y="16794"/>
                  </a:cubicBezTo>
                  <a:cubicBezTo>
                    <a:pt x="20572" y="17758"/>
                    <a:pt x="20644" y="18739"/>
                    <a:pt x="20724" y="19712"/>
                  </a:cubicBezTo>
                  <a:cubicBezTo>
                    <a:pt x="20769" y="20309"/>
                    <a:pt x="20679" y="20916"/>
                    <a:pt x="19957" y="20943"/>
                  </a:cubicBezTo>
                  <a:cubicBezTo>
                    <a:pt x="19935" y="20944"/>
                    <a:pt x="19914" y="20944"/>
                    <a:pt x="19893" y="20944"/>
                  </a:cubicBezTo>
                  <a:cubicBezTo>
                    <a:pt x="19116" y="20944"/>
                    <a:pt x="19075" y="20302"/>
                    <a:pt x="19109" y="19685"/>
                  </a:cubicBezTo>
                  <a:cubicBezTo>
                    <a:pt x="19118" y="19515"/>
                    <a:pt x="19136" y="19346"/>
                    <a:pt x="19145" y="19123"/>
                  </a:cubicBezTo>
                  <a:cubicBezTo>
                    <a:pt x="19092" y="18409"/>
                    <a:pt x="19029" y="17642"/>
                    <a:pt x="18993" y="16875"/>
                  </a:cubicBezTo>
                  <a:cubicBezTo>
                    <a:pt x="18967" y="16402"/>
                    <a:pt x="18922" y="15876"/>
                    <a:pt x="19573" y="15795"/>
                  </a:cubicBezTo>
                  <a:cubicBezTo>
                    <a:pt x="19623" y="15789"/>
                    <a:pt x="19670" y="15786"/>
                    <a:pt x="19715" y="15786"/>
                  </a:cubicBezTo>
                  <a:close/>
                  <a:moveTo>
                    <a:pt x="15161" y="16845"/>
                  </a:moveTo>
                  <a:cubicBezTo>
                    <a:pt x="15842" y="16845"/>
                    <a:pt x="15939" y="17446"/>
                    <a:pt x="16005" y="18017"/>
                  </a:cubicBezTo>
                  <a:cubicBezTo>
                    <a:pt x="16085" y="18614"/>
                    <a:pt x="16130" y="19203"/>
                    <a:pt x="16192" y="19801"/>
                  </a:cubicBezTo>
                  <a:cubicBezTo>
                    <a:pt x="15969" y="20497"/>
                    <a:pt x="16656" y="21692"/>
                    <a:pt x="15389" y="21746"/>
                  </a:cubicBezTo>
                  <a:cubicBezTo>
                    <a:pt x="15362" y="21747"/>
                    <a:pt x="15335" y="21747"/>
                    <a:pt x="15309" y="21747"/>
                  </a:cubicBezTo>
                  <a:cubicBezTo>
                    <a:pt x="14104" y="21747"/>
                    <a:pt x="14495" y="20552"/>
                    <a:pt x="14390" y="19801"/>
                  </a:cubicBezTo>
                  <a:cubicBezTo>
                    <a:pt x="14310" y="19257"/>
                    <a:pt x="14346" y="18695"/>
                    <a:pt x="14319" y="18142"/>
                  </a:cubicBezTo>
                  <a:cubicBezTo>
                    <a:pt x="14283" y="17571"/>
                    <a:pt x="14238" y="16955"/>
                    <a:pt x="14988" y="16857"/>
                  </a:cubicBezTo>
                  <a:cubicBezTo>
                    <a:pt x="15049" y="16849"/>
                    <a:pt x="15107" y="16845"/>
                    <a:pt x="15161" y="16845"/>
                  </a:cubicBezTo>
                  <a:close/>
                  <a:moveTo>
                    <a:pt x="16519" y="0"/>
                  </a:moveTo>
                  <a:cubicBezTo>
                    <a:pt x="16016" y="0"/>
                    <a:pt x="15497" y="235"/>
                    <a:pt x="14961" y="701"/>
                  </a:cubicBezTo>
                  <a:cubicBezTo>
                    <a:pt x="14024" y="1513"/>
                    <a:pt x="13489" y="2601"/>
                    <a:pt x="13097" y="3734"/>
                  </a:cubicBezTo>
                  <a:cubicBezTo>
                    <a:pt x="12062" y="6741"/>
                    <a:pt x="11232" y="9809"/>
                    <a:pt x="10848" y="12958"/>
                  </a:cubicBezTo>
                  <a:cubicBezTo>
                    <a:pt x="10724" y="14002"/>
                    <a:pt x="10269" y="14314"/>
                    <a:pt x="9457" y="14591"/>
                  </a:cubicBezTo>
                  <a:cubicBezTo>
                    <a:pt x="7146" y="15385"/>
                    <a:pt x="4773" y="16009"/>
                    <a:pt x="2623" y="17178"/>
                  </a:cubicBezTo>
                  <a:cubicBezTo>
                    <a:pt x="1464" y="17803"/>
                    <a:pt x="0" y="18391"/>
                    <a:pt x="18" y="19926"/>
                  </a:cubicBezTo>
                  <a:cubicBezTo>
                    <a:pt x="36" y="21558"/>
                    <a:pt x="1428" y="22370"/>
                    <a:pt x="2757" y="23039"/>
                  </a:cubicBezTo>
                  <a:cubicBezTo>
                    <a:pt x="4693" y="24012"/>
                    <a:pt x="6807" y="24413"/>
                    <a:pt x="8904" y="24806"/>
                  </a:cubicBezTo>
                  <a:cubicBezTo>
                    <a:pt x="9974" y="25002"/>
                    <a:pt x="10144" y="25296"/>
                    <a:pt x="9796" y="26295"/>
                  </a:cubicBezTo>
                  <a:cubicBezTo>
                    <a:pt x="8886" y="28882"/>
                    <a:pt x="8003" y="31487"/>
                    <a:pt x="7735" y="34244"/>
                  </a:cubicBezTo>
                  <a:cubicBezTo>
                    <a:pt x="7637" y="35243"/>
                    <a:pt x="7414" y="36474"/>
                    <a:pt x="8467" y="37054"/>
                  </a:cubicBezTo>
                  <a:cubicBezTo>
                    <a:pt x="8681" y="37170"/>
                    <a:pt x="8890" y="37219"/>
                    <a:pt x="9094" y="37219"/>
                  </a:cubicBezTo>
                  <a:cubicBezTo>
                    <a:pt x="9799" y="37219"/>
                    <a:pt x="10440" y="36633"/>
                    <a:pt x="11000" y="36198"/>
                  </a:cubicBezTo>
                  <a:cubicBezTo>
                    <a:pt x="13355" y="34333"/>
                    <a:pt x="15889" y="32701"/>
                    <a:pt x="18075" y="30640"/>
                  </a:cubicBezTo>
                  <a:cubicBezTo>
                    <a:pt x="18296" y="30433"/>
                    <a:pt x="18471" y="30335"/>
                    <a:pt x="18657" y="30335"/>
                  </a:cubicBezTo>
                  <a:cubicBezTo>
                    <a:pt x="18809" y="30335"/>
                    <a:pt x="18967" y="30400"/>
                    <a:pt x="19163" y="30524"/>
                  </a:cubicBezTo>
                  <a:cubicBezTo>
                    <a:pt x="22009" y="32308"/>
                    <a:pt x="25220" y="32772"/>
                    <a:pt x="28227" y="33049"/>
                  </a:cubicBezTo>
                  <a:cubicBezTo>
                    <a:pt x="28307" y="33050"/>
                    <a:pt x="28386" y="33051"/>
                    <a:pt x="28463" y="33051"/>
                  </a:cubicBezTo>
                  <a:cubicBezTo>
                    <a:pt x="30710" y="33051"/>
                    <a:pt x="31253" y="32286"/>
                    <a:pt x="30519" y="30319"/>
                  </a:cubicBezTo>
                  <a:cubicBezTo>
                    <a:pt x="29529" y="27687"/>
                    <a:pt x="28084" y="25323"/>
                    <a:pt x="26086" y="23307"/>
                  </a:cubicBezTo>
                  <a:cubicBezTo>
                    <a:pt x="25069" y="22290"/>
                    <a:pt x="25069" y="22281"/>
                    <a:pt x="26380" y="21567"/>
                  </a:cubicBezTo>
                  <a:cubicBezTo>
                    <a:pt x="28414" y="20452"/>
                    <a:pt x="30403" y="19266"/>
                    <a:pt x="32089" y="17651"/>
                  </a:cubicBezTo>
                  <a:cubicBezTo>
                    <a:pt x="33169" y="16616"/>
                    <a:pt x="34427" y="15501"/>
                    <a:pt x="33874" y="13797"/>
                  </a:cubicBezTo>
                  <a:cubicBezTo>
                    <a:pt x="33312" y="12040"/>
                    <a:pt x="31608" y="11879"/>
                    <a:pt x="30073" y="11701"/>
                  </a:cubicBezTo>
                  <a:cubicBezTo>
                    <a:pt x="27986" y="11460"/>
                    <a:pt x="25889" y="11308"/>
                    <a:pt x="23793" y="11147"/>
                  </a:cubicBezTo>
                  <a:cubicBezTo>
                    <a:pt x="22919" y="11085"/>
                    <a:pt x="22276" y="10844"/>
                    <a:pt x="22018" y="9854"/>
                  </a:cubicBezTo>
                  <a:cubicBezTo>
                    <a:pt x="21670" y="8578"/>
                    <a:pt x="21215" y="7320"/>
                    <a:pt x="20769" y="6071"/>
                  </a:cubicBezTo>
                  <a:cubicBezTo>
                    <a:pt x="20109" y="4260"/>
                    <a:pt x="19484" y="2423"/>
                    <a:pt x="18190" y="933"/>
                  </a:cubicBezTo>
                  <a:cubicBezTo>
                    <a:pt x="17652" y="309"/>
                    <a:pt x="17096" y="0"/>
                    <a:pt x="16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1111900" y="2095225"/>
              <a:ext cx="63850" cy="122575"/>
            </a:xfrm>
            <a:custGeom>
              <a:avLst/>
              <a:gdLst/>
              <a:ahLst/>
              <a:cxnLst/>
              <a:rect l="l" t="t" r="r" b="b"/>
              <a:pathLst>
                <a:path w="2554" h="4903" extrusionOk="0">
                  <a:moveTo>
                    <a:pt x="1058" y="0"/>
                  </a:moveTo>
                  <a:cubicBezTo>
                    <a:pt x="1004" y="0"/>
                    <a:pt x="946" y="4"/>
                    <a:pt x="885" y="12"/>
                  </a:cubicBezTo>
                  <a:cubicBezTo>
                    <a:pt x="135" y="110"/>
                    <a:pt x="180" y="726"/>
                    <a:pt x="216" y="1297"/>
                  </a:cubicBezTo>
                  <a:cubicBezTo>
                    <a:pt x="243" y="1850"/>
                    <a:pt x="207" y="2412"/>
                    <a:pt x="287" y="2956"/>
                  </a:cubicBezTo>
                  <a:cubicBezTo>
                    <a:pt x="392" y="3707"/>
                    <a:pt x="1" y="4902"/>
                    <a:pt x="1206" y="4902"/>
                  </a:cubicBezTo>
                  <a:cubicBezTo>
                    <a:pt x="1232" y="4902"/>
                    <a:pt x="1259" y="4902"/>
                    <a:pt x="1286" y="4901"/>
                  </a:cubicBezTo>
                  <a:cubicBezTo>
                    <a:pt x="2553" y="4847"/>
                    <a:pt x="1866" y="3652"/>
                    <a:pt x="2089" y="2956"/>
                  </a:cubicBezTo>
                  <a:cubicBezTo>
                    <a:pt x="2027" y="2358"/>
                    <a:pt x="1982" y="1769"/>
                    <a:pt x="1902" y="1172"/>
                  </a:cubicBezTo>
                  <a:cubicBezTo>
                    <a:pt x="1836" y="601"/>
                    <a:pt x="1739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1232375" y="2068750"/>
              <a:ext cx="46175" cy="128975"/>
            </a:xfrm>
            <a:custGeom>
              <a:avLst/>
              <a:gdLst/>
              <a:ahLst/>
              <a:cxnLst/>
              <a:rect l="l" t="t" r="r" b="b"/>
              <a:pathLst>
                <a:path w="1847" h="5159" extrusionOk="0">
                  <a:moveTo>
                    <a:pt x="793" y="0"/>
                  </a:moveTo>
                  <a:cubicBezTo>
                    <a:pt x="748" y="0"/>
                    <a:pt x="701" y="3"/>
                    <a:pt x="651" y="9"/>
                  </a:cubicBezTo>
                  <a:cubicBezTo>
                    <a:pt x="0" y="90"/>
                    <a:pt x="45" y="616"/>
                    <a:pt x="71" y="1089"/>
                  </a:cubicBezTo>
                  <a:cubicBezTo>
                    <a:pt x="107" y="1856"/>
                    <a:pt x="170" y="2623"/>
                    <a:pt x="223" y="3337"/>
                  </a:cubicBezTo>
                  <a:cubicBezTo>
                    <a:pt x="214" y="3560"/>
                    <a:pt x="196" y="3729"/>
                    <a:pt x="187" y="3899"/>
                  </a:cubicBezTo>
                  <a:cubicBezTo>
                    <a:pt x="153" y="4516"/>
                    <a:pt x="194" y="5158"/>
                    <a:pt x="971" y="5158"/>
                  </a:cubicBezTo>
                  <a:cubicBezTo>
                    <a:pt x="992" y="5158"/>
                    <a:pt x="1013" y="5158"/>
                    <a:pt x="1035" y="5157"/>
                  </a:cubicBezTo>
                  <a:cubicBezTo>
                    <a:pt x="1757" y="5130"/>
                    <a:pt x="1847" y="4523"/>
                    <a:pt x="1802" y="3926"/>
                  </a:cubicBezTo>
                  <a:cubicBezTo>
                    <a:pt x="1722" y="2953"/>
                    <a:pt x="1650" y="1972"/>
                    <a:pt x="1526" y="1008"/>
                  </a:cubicBezTo>
                  <a:cubicBezTo>
                    <a:pt x="1476" y="535"/>
                    <a:pt x="1387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9"/>
          <p:cNvGrpSpPr/>
          <p:nvPr/>
        </p:nvGrpSpPr>
        <p:grpSpPr>
          <a:xfrm flipH="1">
            <a:off x="990155" y="790328"/>
            <a:ext cx="608216" cy="734631"/>
            <a:chOff x="6516075" y="2385900"/>
            <a:chExt cx="594600" cy="718325"/>
          </a:xfrm>
        </p:grpSpPr>
        <p:sp>
          <p:nvSpPr>
            <p:cNvPr id="607" name="Google Shape;607;p29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29"/>
          <p:cNvGrpSpPr/>
          <p:nvPr/>
        </p:nvGrpSpPr>
        <p:grpSpPr>
          <a:xfrm>
            <a:off x="3071766" y="3811369"/>
            <a:ext cx="661815" cy="658301"/>
            <a:chOff x="4349275" y="3635725"/>
            <a:chExt cx="469725" cy="467175"/>
          </a:xfrm>
        </p:grpSpPr>
        <p:sp>
          <p:nvSpPr>
            <p:cNvPr id="612" name="Google Shape;612;p29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3091B3-20B4-E01A-A28C-C5C75908E83E}"/>
              </a:ext>
            </a:extLst>
          </p:cNvPr>
          <p:cNvSpPr txBox="1"/>
          <p:nvPr/>
        </p:nvSpPr>
        <p:spPr>
          <a:xfrm>
            <a:off x="909781" y="1626471"/>
            <a:ext cx="25260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dirty="0">
                <a:effectLst/>
                <a:latin typeface="源泉圓體 H" panose="020B0A00000000000000" pitchFamily="34" charset="-120"/>
                <a:ea typeface="源泉圓體 H" panose="020B0A00000000000000" pitchFamily="34" charset="-120"/>
                <a:cs typeface="Times New Roman" panose="02020603050405020304" pitchFamily="18" charset="0"/>
              </a:rPr>
              <a:t>功能</a:t>
            </a:r>
            <a:r>
              <a:rPr lang="zh-TW" altLang="zh-TW" sz="4000" dirty="0">
                <a:effectLst/>
                <a:latin typeface="源泉圓體 H" panose="020B0A00000000000000" pitchFamily="34" charset="-120"/>
                <a:ea typeface="源泉圓體 H" panose="020B0A00000000000000" pitchFamily="34" charset="-120"/>
                <a:cs typeface="Times New Roman" panose="02020603050405020304" pitchFamily="18" charset="0"/>
              </a:rPr>
              <a:t>介紹</a:t>
            </a:r>
            <a:endParaRPr lang="zh-TW" altLang="en-US" sz="40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grpSp>
        <p:nvGrpSpPr>
          <p:cNvPr id="701" name="Google Shape;635;p30">
            <a:extLst>
              <a:ext uri="{FF2B5EF4-FFF2-40B4-BE49-F238E27FC236}">
                <a16:creationId xmlns:a16="http://schemas.microsoft.com/office/drawing/2014/main" id="{0DA76314-B375-97EF-DC77-89DF5D8F8FBB}"/>
              </a:ext>
            </a:extLst>
          </p:cNvPr>
          <p:cNvGrpSpPr/>
          <p:nvPr/>
        </p:nvGrpSpPr>
        <p:grpSpPr>
          <a:xfrm flipH="1">
            <a:off x="31874" y="2262152"/>
            <a:ext cx="3110538" cy="3220628"/>
            <a:chOff x="4751175" y="1283613"/>
            <a:chExt cx="3322970" cy="3440579"/>
          </a:xfrm>
        </p:grpSpPr>
        <p:sp>
          <p:nvSpPr>
            <p:cNvPr id="702" name="Google Shape;636;p30">
              <a:extLst>
                <a:ext uri="{FF2B5EF4-FFF2-40B4-BE49-F238E27FC236}">
                  <a16:creationId xmlns:a16="http://schemas.microsoft.com/office/drawing/2014/main" id="{3E26C50C-F732-C953-C1C8-D74CFC5CC671}"/>
                </a:ext>
              </a:extLst>
            </p:cNvPr>
            <p:cNvSpPr/>
            <p:nvPr/>
          </p:nvSpPr>
          <p:spPr>
            <a:xfrm>
              <a:off x="4886791" y="1283613"/>
              <a:ext cx="3187354" cy="3440579"/>
            </a:xfrm>
            <a:custGeom>
              <a:avLst/>
              <a:gdLst/>
              <a:ahLst/>
              <a:cxnLst/>
              <a:rect l="l" t="t" r="r" b="b"/>
              <a:pathLst>
                <a:path w="92200" h="99525" extrusionOk="0">
                  <a:moveTo>
                    <a:pt x="8690" y="43292"/>
                  </a:moveTo>
                  <a:cubicBezTo>
                    <a:pt x="9451" y="44063"/>
                    <a:pt x="10102" y="44728"/>
                    <a:pt x="10777" y="45412"/>
                  </a:cubicBezTo>
                  <a:cubicBezTo>
                    <a:pt x="10169" y="45374"/>
                    <a:pt x="9533" y="45335"/>
                    <a:pt x="8897" y="45287"/>
                  </a:cubicBezTo>
                  <a:cubicBezTo>
                    <a:pt x="8622" y="45268"/>
                    <a:pt x="8690" y="45051"/>
                    <a:pt x="8690" y="44882"/>
                  </a:cubicBezTo>
                  <a:cubicBezTo>
                    <a:pt x="8690" y="44391"/>
                    <a:pt x="8690" y="43904"/>
                    <a:pt x="8690" y="43292"/>
                  </a:cubicBezTo>
                  <a:close/>
                  <a:moveTo>
                    <a:pt x="7058" y="40154"/>
                  </a:moveTo>
                  <a:cubicBezTo>
                    <a:pt x="7061" y="40154"/>
                    <a:pt x="7063" y="40154"/>
                    <a:pt x="7066" y="40154"/>
                  </a:cubicBezTo>
                  <a:cubicBezTo>
                    <a:pt x="7615" y="40159"/>
                    <a:pt x="7740" y="40689"/>
                    <a:pt x="7861" y="41109"/>
                  </a:cubicBezTo>
                  <a:cubicBezTo>
                    <a:pt x="8256" y="42487"/>
                    <a:pt x="8242" y="43904"/>
                    <a:pt x="8131" y="45311"/>
                  </a:cubicBezTo>
                  <a:cubicBezTo>
                    <a:pt x="8092" y="45817"/>
                    <a:pt x="8222" y="46020"/>
                    <a:pt x="8690" y="46082"/>
                  </a:cubicBezTo>
                  <a:cubicBezTo>
                    <a:pt x="12784" y="46638"/>
                    <a:pt x="16806" y="47768"/>
                    <a:pt x="20975" y="47768"/>
                  </a:cubicBezTo>
                  <a:cubicBezTo>
                    <a:pt x="21110" y="47768"/>
                    <a:pt x="21244" y="47767"/>
                    <a:pt x="21379" y="47764"/>
                  </a:cubicBezTo>
                  <a:cubicBezTo>
                    <a:pt x="21395" y="47764"/>
                    <a:pt x="21409" y="47764"/>
                    <a:pt x="21424" y="47764"/>
                  </a:cubicBezTo>
                  <a:cubicBezTo>
                    <a:pt x="21724" y="47764"/>
                    <a:pt x="21849" y="47862"/>
                    <a:pt x="21900" y="48198"/>
                  </a:cubicBezTo>
                  <a:cubicBezTo>
                    <a:pt x="22030" y="49099"/>
                    <a:pt x="22213" y="50000"/>
                    <a:pt x="22391" y="51008"/>
                  </a:cubicBezTo>
                  <a:cubicBezTo>
                    <a:pt x="20223" y="50415"/>
                    <a:pt x="18054" y="50116"/>
                    <a:pt x="15885" y="49837"/>
                  </a:cubicBezTo>
                  <a:cubicBezTo>
                    <a:pt x="13866" y="49576"/>
                    <a:pt x="11842" y="49369"/>
                    <a:pt x="9842" y="48964"/>
                  </a:cubicBezTo>
                  <a:cubicBezTo>
                    <a:pt x="9601" y="48916"/>
                    <a:pt x="9379" y="48858"/>
                    <a:pt x="9167" y="48704"/>
                  </a:cubicBezTo>
                  <a:cubicBezTo>
                    <a:pt x="9028" y="48607"/>
                    <a:pt x="8905" y="48559"/>
                    <a:pt x="8802" y="48559"/>
                  </a:cubicBezTo>
                  <a:cubicBezTo>
                    <a:pt x="8594" y="48559"/>
                    <a:pt x="8465" y="48751"/>
                    <a:pt x="8439" y="49109"/>
                  </a:cubicBezTo>
                  <a:cubicBezTo>
                    <a:pt x="8425" y="49355"/>
                    <a:pt x="8439" y="49605"/>
                    <a:pt x="8406" y="49846"/>
                  </a:cubicBezTo>
                  <a:cubicBezTo>
                    <a:pt x="8176" y="51413"/>
                    <a:pt x="7122" y="52347"/>
                    <a:pt x="5760" y="52347"/>
                  </a:cubicBezTo>
                  <a:cubicBezTo>
                    <a:pt x="5378" y="52347"/>
                    <a:pt x="4973" y="52274"/>
                    <a:pt x="4555" y="52121"/>
                  </a:cubicBezTo>
                  <a:cubicBezTo>
                    <a:pt x="2637" y="51417"/>
                    <a:pt x="1186" y="49056"/>
                    <a:pt x="1466" y="47032"/>
                  </a:cubicBezTo>
                  <a:cubicBezTo>
                    <a:pt x="1605" y="46024"/>
                    <a:pt x="2131" y="45229"/>
                    <a:pt x="3017" y="44709"/>
                  </a:cubicBezTo>
                  <a:cubicBezTo>
                    <a:pt x="3397" y="44485"/>
                    <a:pt x="3800" y="44377"/>
                    <a:pt x="4197" y="44377"/>
                  </a:cubicBezTo>
                  <a:cubicBezTo>
                    <a:pt x="4877" y="44377"/>
                    <a:pt x="5538" y="44695"/>
                    <a:pt x="6025" y="45292"/>
                  </a:cubicBezTo>
                  <a:cubicBezTo>
                    <a:pt x="6728" y="46150"/>
                    <a:pt x="6714" y="47263"/>
                    <a:pt x="5991" y="48121"/>
                  </a:cubicBezTo>
                  <a:cubicBezTo>
                    <a:pt x="5581" y="48605"/>
                    <a:pt x="5087" y="48848"/>
                    <a:pt x="4569" y="48848"/>
                  </a:cubicBezTo>
                  <a:cubicBezTo>
                    <a:pt x="4138" y="48848"/>
                    <a:pt x="3690" y="48680"/>
                    <a:pt x="3258" y="48343"/>
                  </a:cubicBezTo>
                  <a:cubicBezTo>
                    <a:pt x="3128" y="48240"/>
                    <a:pt x="2991" y="48017"/>
                    <a:pt x="2825" y="48017"/>
                  </a:cubicBezTo>
                  <a:cubicBezTo>
                    <a:pt x="2758" y="48017"/>
                    <a:pt x="2686" y="48054"/>
                    <a:pt x="2608" y="48150"/>
                  </a:cubicBezTo>
                  <a:cubicBezTo>
                    <a:pt x="2362" y="48453"/>
                    <a:pt x="2719" y="48627"/>
                    <a:pt x="2902" y="48791"/>
                  </a:cubicBezTo>
                  <a:cubicBezTo>
                    <a:pt x="3416" y="49241"/>
                    <a:pt x="3996" y="49465"/>
                    <a:pt x="4575" y="49465"/>
                  </a:cubicBezTo>
                  <a:cubicBezTo>
                    <a:pt x="5118" y="49465"/>
                    <a:pt x="5660" y="49267"/>
                    <a:pt x="6145" y="48873"/>
                  </a:cubicBezTo>
                  <a:cubicBezTo>
                    <a:pt x="7210" y="48005"/>
                    <a:pt x="7528" y="46482"/>
                    <a:pt x="6897" y="45292"/>
                  </a:cubicBezTo>
                  <a:cubicBezTo>
                    <a:pt x="6695" y="44911"/>
                    <a:pt x="6454" y="44540"/>
                    <a:pt x="6087" y="44323"/>
                  </a:cubicBezTo>
                  <a:cubicBezTo>
                    <a:pt x="5654" y="44068"/>
                    <a:pt x="5625" y="43779"/>
                    <a:pt x="5745" y="43330"/>
                  </a:cubicBezTo>
                  <a:cubicBezTo>
                    <a:pt x="5943" y="42574"/>
                    <a:pt x="6005" y="41783"/>
                    <a:pt x="6285" y="41046"/>
                  </a:cubicBezTo>
                  <a:cubicBezTo>
                    <a:pt x="6434" y="40653"/>
                    <a:pt x="6549" y="40154"/>
                    <a:pt x="7058" y="40154"/>
                  </a:cubicBezTo>
                  <a:close/>
                  <a:moveTo>
                    <a:pt x="48919" y="17715"/>
                  </a:moveTo>
                  <a:cubicBezTo>
                    <a:pt x="54134" y="17715"/>
                    <a:pt x="59409" y="19261"/>
                    <a:pt x="64031" y="22492"/>
                  </a:cubicBezTo>
                  <a:cubicBezTo>
                    <a:pt x="76339" y="31084"/>
                    <a:pt x="79086" y="48241"/>
                    <a:pt x="70060" y="60145"/>
                  </a:cubicBezTo>
                  <a:cubicBezTo>
                    <a:pt x="64505" y="67470"/>
                    <a:pt x="56552" y="70736"/>
                    <a:pt x="48926" y="70736"/>
                  </a:cubicBezTo>
                  <a:cubicBezTo>
                    <a:pt x="43928" y="70736"/>
                    <a:pt x="39070" y="69334"/>
                    <a:pt x="35119" y="66753"/>
                  </a:cubicBezTo>
                  <a:cubicBezTo>
                    <a:pt x="35524" y="66719"/>
                    <a:pt x="35900" y="66728"/>
                    <a:pt x="36261" y="66656"/>
                  </a:cubicBezTo>
                  <a:cubicBezTo>
                    <a:pt x="37886" y="66328"/>
                    <a:pt x="38975" y="65350"/>
                    <a:pt x="39370" y="63765"/>
                  </a:cubicBezTo>
                  <a:cubicBezTo>
                    <a:pt x="39506" y="63218"/>
                    <a:pt x="39724" y="63064"/>
                    <a:pt x="40055" y="63064"/>
                  </a:cubicBezTo>
                  <a:cubicBezTo>
                    <a:pt x="40182" y="63064"/>
                    <a:pt x="40326" y="63087"/>
                    <a:pt x="40488" y="63119"/>
                  </a:cubicBezTo>
                  <a:cubicBezTo>
                    <a:pt x="43100" y="63630"/>
                    <a:pt x="45717" y="64121"/>
                    <a:pt x="48329" y="64632"/>
                  </a:cubicBezTo>
                  <a:cubicBezTo>
                    <a:pt x="50917" y="65138"/>
                    <a:pt x="53505" y="65663"/>
                    <a:pt x="56137" y="65938"/>
                  </a:cubicBezTo>
                  <a:cubicBezTo>
                    <a:pt x="56250" y="65949"/>
                    <a:pt x="56369" y="65965"/>
                    <a:pt x="56479" y="65965"/>
                  </a:cubicBezTo>
                  <a:cubicBezTo>
                    <a:pt x="56705" y="65965"/>
                    <a:pt x="56896" y="65899"/>
                    <a:pt x="56941" y="65591"/>
                  </a:cubicBezTo>
                  <a:cubicBezTo>
                    <a:pt x="57004" y="65124"/>
                    <a:pt x="56618" y="65095"/>
                    <a:pt x="56262" y="65061"/>
                  </a:cubicBezTo>
                  <a:cubicBezTo>
                    <a:pt x="51736" y="64613"/>
                    <a:pt x="47312" y="63528"/>
                    <a:pt x="42840" y="62752"/>
                  </a:cubicBezTo>
                  <a:cubicBezTo>
                    <a:pt x="41828" y="62579"/>
                    <a:pt x="40806" y="62449"/>
                    <a:pt x="39794" y="62271"/>
                  </a:cubicBezTo>
                  <a:cubicBezTo>
                    <a:pt x="39671" y="62248"/>
                    <a:pt x="39558" y="62235"/>
                    <a:pt x="39454" y="62235"/>
                  </a:cubicBezTo>
                  <a:cubicBezTo>
                    <a:pt x="39036" y="62235"/>
                    <a:pt x="38785" y="62441"/>
                    <a:pt x="38739" y="62993"/>
                  </a:cubicBezTo>
                  <a:cubicBezTo>
                    <a:pt x="38724" y="63215"/>
                    <a:pt x="38642" y="63432"/>
                    <a:pt x="38565" y="63639"/>
                  </a:cubicBezTo>
                  <a:cubicBezTo>
                    <a:pt x="38049" y="65080"/>
                    <a:pt x="36928" y="65888"/>
                    <a:pt x="35504" y="65888"/>
                  </a:cubicBezTo>
                  <a:cubicBezTo>
                    <a:pt x="35280" y="65888"/>
                    <a:pt x="35048" y="65868"/>
                    <a:pt x="34811" y="65827"/>
                  </a:cubicBezTo>
                  <a:cubicBezTo>
                    <a:pt x="33066" y="65533"/>
                    <a:pt x="31649" y="64695"/>
                    <a:pt x="30710" y="63181"/>
                  </a:cubicBezTo>
                  <a:cubicBezTo>
                    <a:pt x="29341" y="60984"/>
                    <a:pt x="30391" y="58545"/>
                    <a:pt x="32922" y="58010"/>
                  </a:cubicBezTo>
                  <a:cubicBezTo>
                    <a:pt x="33257" y="57938"/>
                    <a:pt x="33590" y="57902"/>
                    <a:pt x="33920" y="57902"/>
                  </a:cubicBezTo>
                  <a:cubicBezTo>
                    <a:pt x="34562" y="57902"/>
                    <a:pt x="35194" y="58040"/>
                    <a:pt x="35808" y="58323"/>
                  </a:cubicBezTo>
                  <a:cubicBezTo>
                    <a:pt x="36017" y="58419"/>
                    <a:pt x="36189" y="58467"/>
                    <a:pt x="36329" y="58467"/>
                  </a:cubicBezTo>
                  <a:cubicBezTo>
                    <a:pt x="36655" y="58467"/>
                    <a:pt x="36801" y="58205"/>
                    <a:pt x="36801" y="57668"/>
                  </a:cubicBezTo>
                  <a:cubicBezTo>
                    <a:pt x="36801" y="56796"/>
                    <a:pt x="36714" y="55919"/>
                    <a:pt x="36936" y="55061"/>
                  </a:cubicBezTo>
                  <a:cubicBezTo>
                    <a:pt x="37013" y="54762"/>
                    <a:pt x="37057" y="54391"/>
                    <a:pt x="37442" y="54357"/>
                  </a:cubicBezTo>
                  <a:cubicBezTo>
                    <a:pt x="37460" y="54356"/>
                    <a:pt x="37477" y="54355"/>
                    <a:pt x="37493" y="54355"/>
                  </a:cubicBezTo>
                  <a:cubicBezTo>
                    <a:pt x="37828" y="54355"/>
                    <a:pt x="37979" y="54669"/>
                    <a:pt x="38112" y="54935"/>
                  </a:cubicBezTo>
                  <a:cubicBezTo>
                    <a:pt x="38618" y="55952"/>
                    <a:pt x="38743" y="57070"/>
                    <a:pt x="38955" y="58169"/>
                  </a:cubicBezTo>
                  <a:cubicBezTo>
                    <a:pt x="38965" y="58213"/>
                    <a:pt x="38965" y="58256"/>
                    <a:pt x="38970" y="58304"/>
                  </a:cubicBezTo>
                  <a:cubicBezTo>
                    <a:pt x="39182" y="59769"/>
                    <a:pt x="39182" y="59774"/>
                    <a:pt x="40671" y="59972"/>
                  </a:cubicBezTo>
                  <a:cubicBezTo>
                    <a:pt x="45066" y="60545"/>
                    <a:pt x="49447" y="61181"/>
                    <a:pt x="53794" y="62063"/>
                  </a:cubicBezTo>
                  <a:cubicBezTo>
                    <a:pt x="54782" y="62266"/>
                    <a:pt x="55794" y="62309"/>
                    <a:pt x="56802" y="62352"/>
                  </a:cubicBezTo>
                  <a:cubicBezTo>
                    <a:pt x="56822" y="62353"/>
                    <a:pt x="56842" y="62354"/>
                    <a:pt x="56862" y="62354"/>
                  </a:cubicBezTo>
                  <a:cubicBezTo>
                    <a:pt x="57102" y="62354"/>
                    <a:pt x="57332" y="62293"/>
                    <a:pt x="57332" y="61991"/>
                  </a:cubicBezTo>
                  <a:cubicBezTo>
                    <a:pt x="57332" y="61716"/>
                    <a:pt x="57105" y="61634"/>
                    <a:pt x="56859" y="61630"/>
                  </a:cubicBezTo>
                  <a:cubicBezTo>
                    <a:pt x="54324" y="61596"/>
                    <a:pt x="51924" y="60796"/>
                    <a:pt x="49467" y="60348"/>
                  </a:cubicBezTo>
                  <a:cubicBezTo>
                    <a:pt x="46363" y="59784"/>
                    <a:pt x="43250" y="59263"/>
                    <a:pt x="40112" y="58916"/>
                  </a:cubicBezTo>
                  <a:cubicBezTo>
                    <a:pt x="39789" y="58883"/>
                    <a:pt x="39649" y="58796"/>
                    <a:pt x="39601" y="58458"/>
                  </a:cubicBezTo>
                  <a:cubicBezTo>
                    <a:pt x="39457" y="57528"/>
                    <a:pt x="39288" y="56603"/>
                    <a:pt x="39095" y="55687"/>
                  </a:cubicBezTo>
                  <a:cubicBezTo>
                    <a:pt x="38980" y="55138"/>
                    <a:pt x="38792" y="54603"/>
                    <a:pt x="38440" y="54155"/>
                  </a:cubicBezTo>
                  <a:cubicBezTo>
                    <a:pt x="38141" y="53770"/>
                    <a:pt x="37770" y="53582"/>
                    <a:pt x="37411" y="53582"/>
                  </a:cubicBezTo>
                  <a:cubicBezTo>
                    <a:pt x="36971" y="53582"/>
                    <a:pt x="36549" y="53865"/>
                    <a:pt x="36305" y="54415"/>
                  </a:cubicBezTo>
                  <a:cubicBezTo>
                    <a:pt x="36107" y="54868"/>
                    <a:pt x="36020" y="55360"/>
                    <a:pt x="36011" y="55856"/>
                  </a:cubicBezTo>
                  <a:cubicBezTo>
                    <a:pt x="36001" y="56391"/>
                    <a:pt x="36011" y="56931"/>
                    <a:pt x="36011" y="57533"/>
                  </a:cubicBezTo>
                  <a:cubicBezTo>
                    <a:pt x="35270" y="57279"/>
                    <a:pt x="34539" y="57132"/>
                    <a:pt x="33822" y="57132"/>
                  </a:cubicBezTo>
                  <a:cubicBezTo>
                    <a:pt x="32976" y="57132"/>
                    <a:pt x="32149" y="57336"/>
                    <a:pt x="31346" y="57808"/>
                  </a:cubicBezTo>
                  <a:cubicBezTo>
                    <a:pt x="29813" y="58699"/>
                    <a:pt x="29163" y="60054"/>
                    <a:pt x="29326" y="62001"/>
                  </a:cubicBezTo>
                  <a:cubicBezTo>
                    <a:pt x="26281" y="58632"/>
                    <a:pt x="24281" y="54897"/>
                    <a:pt x="23273" y="50661"/>
                  </a:cubicBezTo>
                  <a:cubicBezTo>
                    <a:pt x="21524" y="43316"/>
                    <a:pt x="22565" y="36362"/>
                    <a:pt x="26632" y="29971"/>
                  </a:cubicBezTo>
                  <a:cubicBezTo>
                    <a:pt x="31691" y="22015"/>
                    <a:pt x="40222" y="17715"/>
                    <a:pt x="48919" y="17715"/>
                  </a:cubicBezTo>
                  <a:close/>
                  <a:moveTo>
                    <a:pt x="44715" y="787"/>
                  </a:moveTo>
                  <a:cubicBezTo>
                    <a:pt x="45376" y="787"/>
                    <a:pt x="46085" y="1068"/>
                    <a:pt x="46883" y="1624"/>
                  </a:cubicBezTo>
                  <a:cubicBezTo>
                    <a:pt x="48551" y="2785"/>
                    <a:pt x="49770" y="4366"/>
                    <a:pt x="50917" y="6005"/>
                  </a:cubicBezTo>
                  <a:cubicBezTo>
                    <a:pt x="53033" y="9036"/>
                    <a:pt x="54758" y="12294"/>
                    <a:pt x="56296" y="15653"/>
                  </a:cubicBezTo>
                  <a:cubicBezTo>
                    <a:pt x="56571" y="16257"/>
                    <a:pt x="56684" y="16461"/>
                    <a:pt x="57037" y="16461"/>
                  </a:cubicBezTo>
                  <a:cubicBezTo>
                    <a:pt x="57202" y="16461"/>
                    <a:pt x="57420" y="16416"/>
                    <a:pt x="57732" y="16347"/>
                  </a:cubicBezTo>
                  <a:cubicBezTo>
                    <a:pt x="60864" y="15658"/>
                    <a:pt x="63814" y="14405"/>
                    <a:pt x="66840" y="13388"/>
                  </a:cubicBezTo>
                  <a:cubicBezTo>
                    <a:pt x="69173" y="12607"/>
                    <a:pt x="71506" y="11841"/>
                    <a:pt x="73987" y="11648"/>
                  </a:cubicBezTo>
                  <a:cubicBezTo>
                    <a:pt x="74203" y="11631"/>
                    <a:pt x="74417" y="11622"/>
                    <a:pt x="74631" y="11622"/>
                  </a:cubicBezTo>
                  <a:cubicBezTo>
                    <a:pt x="75134" y="11622"/>
                    <a:pt x="75633" y="11670"/>
                    <a:pt x="76127" y="11768"/>
                  </a:cubicBezTo>
                  <a:cubicBezTo>
                    <a:pt x="78253" y="12193"/>
                    <a:pt x="79361" y="13566"/>
                    <a:pt x="79424" y="15875"/>
                  </a:cubicBezTo>
                  <a:cubicBezTo>
                    <a:pt x="79477" y="17889"/>
                    <a:pt x="78942" y="19817"/>
                    <a:pt x="78412" y="21735"/>
                  </a:cubicBezTo>
                  <a:cubicBezTo>
                    <a:pt x="77477" y="25094"/>
                    <a:pt x="76171" y="28342"/>
                    <a:pt x="75351" y="31735"/>
                  </a:cubicBezTo>
                  <a:cubicBezTo>
                    <a:pt x="75101" y="32786"/>
                    <a:pt x="75086" y="32791"/>
                    <a:pt x="76122" y="33142"/>
                  </a:cubicBezTo>
                  <a:cubicBezTo>
                    <a:pt x="78320" y="33894"/>
                    <a:pt x="80609" y="34338"/>
                    <a:pt x="82802" y="35109"/>
                  </a:cubicBezTo>
                  <a:cubicBezTo>
                    <a:pt x="85019" y="35894"/>
                    <a:pt x="87062" y="36974"/>
                    <a:pt x="88875" y="38477"/>
                  </a:cubicBezTo>
                  <a:cubicBezTo>
                    <a:pt x="91313" y="40501"/>
                    <a:pt x="91467" y="42530"/>
                    <a:pt x="89381" y="44935"/>
                  </a:cubicBezTo>
                  <a:cubicBezTo>
                    <a:pt x="88330" y="46150"/>
                    <a:pt x="87024" y="47061"/>
                    <a:pt x="85679" y="47914"/>
                  </a:cubicBezTo>
                  <a:cubicBezTo>
                    <a:pt x="82744" y="49759"/>
                    <a:pt x="79747" y="51494"/>
                    <a:pt x="76759" y="53249"/>
                  </a:cubicBezTo>
                  <a:cubicBezTo>
                    <a:pt x="75915" y="53745"/>
                    <a:pt x="75877" y="53764"/>
                    <a:pt x="76335" y="54661"/>
                  </a:cubicBezTo>
                  <a:cubicBezTo>
                    <a:pt x="77183" y="56333"/>
                    <a:pt x="78084" y="57981"/>
                    <a:pt x="78951" y="59644"/>
                  </a:cubicBezTo>
                  <a:cubicBezTo>
                    <a:pt x="80195" y="62025"/>
                    <a:pt x="81380" y="64430"/>
                    <a:pt x="81925" y="67090"/>
                  </a:cubicBezTo>
                  <a:cubicBezTo>
                    <a:pt x="82171" y="68285"/>
                    <a:pt x="82243" y="69490"/>
                    <a:pt x="81959" y="70690"/>
                  </a:cubicBezTo>
                  <a:cubicBezTo>
                    <a:pt x="81413" y="72992"/>
                    <a:pt x="79672" y="74328"/>
                    <a:pt x="77309" y="74328"/>
                  </a:cubicBezTo>
                  <a:cubicBezTo>
                    <a:pt x="77170" y="74328"/>
                    <a:pt x="77028" y="74324"/>
                    <a:pt x="76884" y="74314"/>
                  </a:cubicBezTo>
                  <a:cubicBezTo>
                    <a:pt x="74339" y="74145"/>
                    <a:pt x="71992" y="73307"/>
                    <a:pt x="69703" y="72261"/>
                  </a:cubicBezTo>
                  <a:cubicBezTo>
                    <a:pt x="67930" y="71456"/>
                    <a:pt x="66219" y="70531"/>
                    <a:pt x="64662" y="69345"/>
                  </a:cubicBezTo>
                  <a:cubicBezTo>
                    <a:pt x="64501" y="69222"/>
                    <a:pt x="64335" y="69123"/>
                    <a:pt x="64153" y="69123"/>
                  </a:cubicBezTo>
                  <a:cubicBezTo>
                    <a:pt x="64080" y="69123"/>
                    <a:pt x="64004" y="69139"/>
                    <a:pt x="63925" y="69177"/>
                  </a:cubicBezTo>
                  <a:cubicBezTo>
                    <a:pt x="63655" y="69302"/>
                    <a:pt x="63684" y="69572"/>
                    <a:pt x="63684" y="69822"/>
                  </a:cubicBezTo>
                  <a:cubicBezTo>
                    <a:pt x="63684" y="70941"/>
                    <a:pt x="63684" y="72063"/>
                    <a:pt x="63684" y="73254"/>
                  </a:cubicBezTo>
                  <a:cubicBezTo>
                    <a:pt x="63578" y="76068"/>
                    <a:pt x="63525" y="78965"/>
                    <a:pt x="62638" y="81755"/>
                  </a:cubicBezTo>
                  <a:cubicBezTo>
                    <a:pt x="62407" y="82483"/>
                    <a:pt x="62117" y="83182"/>
                    <a:pt x="61688" y="83818"/>
                  </a:cubicBezTo>
                  <a:cubicBezTo>
                    <a:pt x="60958" y="84890"/>
                    <a:pt x="60026" y="85431"/>
                    <a:pt x="58922" y="85431"/>
                  </a:cubicBezTo>
                  <a:cubicBezTo>
                    <a:pt x="58503" y="85431"/>
                    <a:pt x="58059" y="85353"/>
                    <a:pt x="57592" y="85196"/>
                  </a:cubicBezTo>
                  <a:cubicBezTo>
                    <a:pt x="56291" y="84762"/>
                    <a:pt x="55187" y="83996"/>
                    <a:pt x="54209" y="83071"/>
                  </a:cubicBezTo>
                  <a:cubicBezTo>
                    <a:pt x="51216" y="80252"/>
                    <a:pt x="48845" y="77018"/>
                    <a:pt x="47611" y="73037"/>
                  </a:cubicBezTo>
                  <a:cubicBezTo>
                    <a:pt x="47518" y="72736"/>
                    <a:pt x="47377" y="72581"/>
                    <a:pt x="47203" y="72581"/>
                  </a:cubicBezTo>
                  <a:cubicBezTo>
                    <a:pt x="47071" y="72581"/>
                    <a:pt x="46920" y="72671"/>
                    <a:pt x="46758" y="72854"/>
                  </a:cubicBezTo>
                  <a:cubicBezTo>
                    <a:pt x="46507" y="73133"/>
                    <a:pt x="46305" y="73466"/>
                    <a:pt x="46103" y="73784"/>
                  </a:cubicBezTo>
                  <a:cubicBezTo>
                    <a:pt x="44835" y="75794"/>
                    <a:pt x="43495" y="77750"/>
                    <a:pt x="41895" y="79514"/>
                  </a:cubicBezTo>
                  <a:cubicBezTo>
                    <a:pt x="41052" y="80449"/>
                    <a:pt x="40146" y="81312"/>
                    <a:pt x="39062" y="81972"/>
                  </a:cubicBezTo>
                  <a:cubicBezTo>
                    <a:pt x="38262" y="82461"/>
                    <a:pt x="37533" y="82708"/>
                    <a:pt x="36863" y="82708"/>
                  </a:cubicBezTo>
                  <a:cubicBezTo>
                    <a:pt x="35821" y="82708"/>
                    <a:pt x="34922" y="82110"/>
                    <a:pt x="34122" y="80893"/>
                  </a:cubicBezTo>
                  <a:cubicBezTo>
                    <a:pt x="32782" y="78859"/>
                    <a:pt x="32170" y="76545"/>
                    <a:pt x="31717" y="74184"/>
                  </a:cubicBezTo>
                  <a:cubicBezTo>
                    <a:pt x="31326" y="72150"/>
                    <a:pt x="31172" y="70102"/>
                    <a:pt x="31360" y="68034"/>
                  </a:cubicBezTo>
                  <a:cubicBezTo>
                    <a:pt x="31398" y="67622"/>
                    <a:pt x="31251" y="67408"/>
                    <a:pt x="30918" y="67408"/>
                  </a:cubicBezTo>
                  <a:cubicBezTo>
                    <a:pt x="30827" y="67408"/>
                    <a:pt x="30722" y="67424"/>
                    <a:pt x="30604" y="67456"/>
                  </a:cubicBezTo>
                  <a:cubicBezTo>
                    <a:pt x="28936" y="67885"/>
                    <a:pt x="27293" y="68406"/>
                    <a:pt x="25615" y="68781"/>
                  </a:cubicBezTo>
                  <a:cubicBezTo>
                    <a:pt x="23912" y="69163"/>
                    <a:pt x="22195" y="69462"/>
                    <a:pt x="20458" y="69462"/>
                  </a:cubicBezTo>
                  <a:cubicBezTo>
                    <a:pt x="19718" y="69462"/>
                    <a:pt x="18975" y="69408"/>
                    <a:pt x="18227" y="69283"/>
                  </a:cubicBezTo>
                  <a:cubicBezTo>
                    <a:pt x="15712" y="68859"/>
                    <a:pt x="14622" y="67273"/>
                    <a:pt x="15095" y="64752"/>
                  </a:cubicBezTo>
                  <a:cubicBezTo>
                    <a:pt x="15485" y="62661"/>
                    <a:pt x="16372" y="60757"/>
                    <a:pt x="17384" y="58911"/>
                  </a:cubicBezTo>
                  <a:cubicBezTo>
                    <a:pt x="18680" y="56535"/>
                    <a:pt x="20232" y="54309"/>
                    <a:pt x="21418" y="51870"/>
                  </a:cubicBezTo>
                  <a:cubicBezTo>
                    <a:pt x="21479" y="51744"/>
                    <a:pt x="21540" y="51653"/>
                    <a:pt x="21641" y="51653"/>
                  </a:cubicBezTo>
                  <a:cubicBezTo>
                    <a:pt x="21676" y="51653"/>
                    <a:pt x="21715" y="51664"/>
                    <a:pt x="21760" y="51687"/>
                  </a:cubicBezTo>
                  <a:cubicBezTo>
                    <a:pt x="22131" y="51870"/>
                    <a:pt x="22656" y="51745"/>
                    <a:pt x="22825" y="52333"/>
                  </a:cubicBezTo>
                  <a:cubicBezTo>
                    <a:pt x="23278" y="53952"/>
                    <a:pt x="23914" y="55504"/>
                    <a:pt x="24724" y="56979"/>
                  </a:cubicBezTo>
                  <a:cubicBezTo>
                    <a:pt x="29153" y="65056"/>
                    <a:pt x="35881" y="70030"/>
                    <a:pt x="45009" y="71369"/>
                  </a:cubicBezTo>
                  <a:cubicBezTo>
                    <a:pt x="46357" y="71567"/>
                    <a:pt x="47696" y="71664"/>
                    <a:pt x="49019" y="71664"/>
                  </a:cubicBezTo>
                  <a:cubicBezTo>
                    <a:pt x="61417" y="71664"/>
                    <a:pt x="72335" y="63208"/>
                    <a:pt x="75409" y="50805"/>
                  </a:cubicBezTo>
                  <a:cubicBezTo>
                    <a:pt x="79139" y="35735"/>
                    <a:pt x="69597" y="20598"/>
                    <a:pt x="54353" y="17402"/>
                  </a:cubicBezTo>
                  <a:cubicBezTo>
                    <a:pt x="52532" y="17021"/>
                    <a:pt x="50709" y="16837"/>
                    <a:pt x="48908" y="16837"/>
                  </a:cubicBezTo>
                  <a:cubicBezTo>
                    <a:pt x="36477" y="16837"/>
                    <a:pt x="25085" y="25576"/>
                    <a:pt x="22285" y="38154"/>
                  </a:cubicBezTo>
                  <a:cubicBezTo>
                    <a:pt x="21664" y="40954"/>
                    <a:pt x="21447" y="43774"/>
                    <a:pt x="21717" y="46632"/>
                  </a:cubicBezTo>
                  <a:cubicBezTo>
                    <a:pt x="21755" y="47011"/>
                    <a:pt x="21620" y="47067"/>
                    <a:pt x="21404" y="47067"/>
                  </a:cubicBezTo>
                  <a:cubicBezTo>
                    <a:pt x="21350" y="47067"/>
                    <a:pt x="21292" y="47063"/>
                    <a:pt x="21230" y="47061"/>
                  </a:cubicBezTo>
                  <a:cubicBezTo>
                    <a:pt x="18892" y="46964"/>
                    <a:pt x="16618" y="46458"/>
                    <a:pt x="14319" y="46102"/>
                  </a:cubicBezTo>
                  <a:cubicBezTo>
                    <a:pt x="13100" y="45914"/>
                    <a:pt x="12155" y="45393"/>
                    <a:pt x="11302" y="44545"/>
                  </a:cubicBezTo>
                  <a:cubicBezTo>
                    <a:pt x="10622" y="43865"/>
                    <a:pt x="9924" y="43200"/>
                    <a:pt x="9302" y="42463"/>
                  </a:cubicBezTo>
                  <a:cubicBezTo>
                    <a:pt x="8926" y="42010"/>
                    <a:pt x="8613" y="41557"/>
                    <a:pt x="8521" y="40935"/>
                  </a:cubicBezTo>
                  <a:cubicBezTo>
                    <a:pt x="8444" y="40386"/>
                    <a:pt x="8097" y="39957"/>
                    <a:pt x="7716" y="39514"/>
                  </a:cubicBezTo>
                  <a:cubicBezTo>
                    <a:pt x="7104" y="38795"/>
                    <a:pt x="7249" y="37865"/>
                    <a:pt x="7466" y="37017"/>
                  </a:cubicBezTo>
                  <a:cubicBezTo>
                    <a:pt x="7784" y="35779"/>
                    <a:pt x="8699" y="35027"/>
                    <a:pt x="9760" y="34429"/>
                  </a:cubicBezTo>
                  <a:cubicBezTo>
                    <a:pt x="11379" y="33518"/>
                    <a:pt x="13157" y="33084"/>
                    <a:pt x="14950" y="32689"/>
                  </a:cubicBezTo>
                  <a:cubicBezTo>
                    <a:pt x="17090" y="32217"/>
                    <a:pt x="19278" y="31966"/>
                    <a:pt x="21389" y="31364"/>
                  </a:cubicBezTo>
                  <a:cubicBezTo>
                    <a:pt x="22362" y="31084"/>
                    <a:pt x="22440" y="30853"/>
                    <a:pt x="21938" y="30005"/>
                  </a:cubicBezTo>
                  <a:cubicBezTo>
                    <a:pt x="19871" y="26496"/>
                    <a:pt x="17890" y="22945"/>
                    <a:pt x="16738" y="19002"/>
                  </a:cubicBezTo>
                  <a:cubicBezTo>
                    <a:pt x="16333" y="17624"/>
                    <a:pt x="16044" y="16222"/>
                    <a:pt x="16213" y="14771"/>
                  </a:cubicBezTo>
                  <a:cubicBezTo>
                    <a:pt x="16449" y="12800"/>
                    <a:pt x="17514" y="11667"/>
                    <a:pt x="19480" y="11315"/>
                  </a:cubicBezTo>
                  <a:cubicBezTo>
                    <a:pt x="20091" y="11205"/>
                    <a:pt x="20696" y="11156"/>
                    <a:pt x="21296" y="11156"/>
                  </a:cubicBezTo>
                  <a:cubicBezTo>
                    <a:pt x="22971" y="11156"/>
                    <a:pt x="24606" y="11540"/>
                    <a:pt x="26218" y="12048"/>
                  </a:cubicBezTo>
                  <a:cubicBezTo>
                    <a:pt x="29804" y="13181"/>
                    <a:pt x="33134" y="14843"/>
                    <a:pt x="36204" y="17012"/>
                  </a:cubicBezTo>
                  <a:cubicBezTo>
                    <a:pt x="36482" y="17211"/>
                    <a:pt x="36693" y="17316"/>
                    <a:pt x="36858" y="17316"/>
                  </a:cubicBezTo>
                  <a:cubicBezTo>
                    <a:pt x="37102" y="17316"/>
                    <a:pt x="37248" y="17088"/>
                    <a:pt x="37375" y="16597"/>
                  </a:cubicBezTo>
                  <a:cubicBezTo>
                    <a:pt x="38093" y="13759"/>
                    <a:pt x="38758" y="10906"/>
                    <a:pt x="39519" y="8082"/>
                  </a:cubicBezTo>
                  <a:cubicBezTo>
                    <a:pt x="40083" y="6005"/>
                    <a:pt x="40854" y="3995"/>
                    <a:pt x="42228" y="2289"/>
                  </a:cubicBezTo>
                  <a:cubicBezTo>
                    <a:pt x="43037" y="1284"/>
                    <a:pt x="43834" y="787"/>
                    <a:pt x="44715" y="787"/>
                  </a:cubicBezTo>
                  <a:close/>
                  <a:moveTo>
                    <a:pt x="30844" y="73986"/>
                  </a:moveTo>
                  <a:cubicBezTo>
                    <a:pt x="31114" y="75095"/>
                    <a:pt x="31351" y="76141"/>
                    <a:pt x="31640" y="77172"/>
                  </a:cubicBezTo>
                  <a:cubicBezTo>
                    <a:pt x="31731" y="77500"/>
                    <a:pt x="31577" y="77688"/>
                    <a:pt x="31428" y="77900"/>
                  </a:cubicBezTo>
                  <a:cubicBezTo>
                    <a:pt x="30811" y="78782"/>
                    <a:pt x="30025" y="79524"/>
                    <a:pt x="29331" y="80343"/>
                  </a:cubicBezTo>
                  <a:cubicBezTo>
                    <a:pt x="28483" y="81346"/>
                    <a:pt x="27707" y="82387"/>
                    <a:pt x="27736" y="83789"/>
                  </a:cubicBezTo>
                  <a:cubicBezTo>
                    <a:pt x="27755" y="84926"/>
                    <a:pt x="28073" y="86001"/>
                    <a:pt x="28536" y="87023"/>
                  </a:cubicBezTo>
                  <a:cubicBezTo>
                    <a:pt x="29360" y="88840"/>
                    <a:pt x="30266" y="90608"/>
                    <a:pt x="31669" y="92073"/>
                  </a:cubicBezTo>
                  <a:cubicBezTo>
                    <a:pt x="32083" y="92507"/>
                    <a:pt x="32459" y="92989"/>
                    <a:pt x="32719" y="93543"/>
                  </a:cubicBezTo>
                  <a:cubicBezTo>
                    <a:pt x="33158" y="94478"/>
                    <a:pt x="32753" y="95283"/>
                    <a:pt x="31751" y="95539"/>
                  </a:cubicBezTo>
                  <a:cubicBezTo>
                    <a:pt x="31557" y="95587"/>
                    <a:pt x="31363" y="95607"/>
                    <a:pt x="31172" y="95607"/>
                  </a:cubicBezTo>
                  <a:cubicBezTo>
                    <a:pt x="30849" y="95607"/>
                    <a:pt x="30531" y="95550"/>
                    <a:pt x="30223" y="95471"/>
                  </a:cubicBezTo>
                  <a:cubicBezTo>
                    <a:pt x="28767" y="95090"/>
                    <a:pt x="27269" y="95004"/>
                    <a:pt x="25784" y="94816"/>
                  </a:cubicBezTo>
                  <a:cubicBezTo>
                    <a:pt x="25138" y="94734"/>
                    <a:pt x="24507" y="94575"/>
                    <a:pt x="23967" y="94189"/>
                  </a:cubicBezTo>
                  <a:cubicBezTo>
                    <a:pt x="23432" y="93808"/>
                    <a:pt x="23172" y="93278"/>
                    <a:pt x="23225" y="92628"/>
                  </a:cubicBezTo>
                  <a:cubicBezTo>
                    <a:pt x="23278" y="91996"/>
                    <a:pt x="23760" y="91722"/>
                    <a:pt x="24271" y="91524"/>
                  </a:cubicBezTo>
                  <a:cubicBezTo>
                    <a:pt x="24826" y="91312"/>
                    <a:pt x="25390" y="91213"/>
                    <a:pt x="25959" y="91213"/>
                  </a:cubicBezTo>
                  <a:cubicBezTo>
                    <a:pt x="26426" y="91213"/>
                    <a:pt x="26895" y="91280"/>
                    <a:pt x="27365" y="91408"/>
                  </a:cubicBezTo>
                  <a:cubicBezTo>
                    <a:pt x="27501" y="91448"/>
                    <a:pt x="27643" y="91508"/>
                    <a:pt x="27778" y="91508"/>
                  </a:cubicBezTo>
                  <a:cubicBezTo>
                    <a:pt x="27892" y="91508"/>
                    <a:pt x="28001" y="91465"/>
                    <a:pt x="28097" y="91331"/>
                  </a:cubicBezTo>
                  <a:cubicBezTo>
                    <a:pt x="28290" y="91066"/>
                    <a:pt x="28064" y="90869"/>
                    <a:pt x="27958" y="90661"/>
                  </a:cubicBezTo>
                  <a:cubicBezTo>
                    <a:pt x="27119" y="89008"/>
                    <a:pt x="26256" y="87370"/>
                    <a:pt x="25447" y="85702"/>
                  </a:cubicBezTo>
                  <a:cubicBezTo>
                    <a:pt x="24362" y="83466"/>
                    <a:pt x="24565" y="81452"/>
                    <a:pt x="26107" y="79509"/>
                  </a:cubicBezTo>
                  <a:cubicBezTo>
                    <a:pt x="27138" y="78208"/>
                    <a:pt x="28290" y="77018"/>
                    <a:pt x="29379" y="75770"/>
                  </a:cubicBezTo>
                  <a:cubicBezTo>
                    <a:pt x="29876" y="75201"/>
                    <a:pt x="30338" y="74603"/>
                    <a:pt x="30844" y="73986"/>
                  </a:cubicBezTo>
                  <a:close/>
                  <a:moveTo>
                    <a:pt x="63255" y="83225"/>
                  </a:moveTo>
                  <a:cubicBezTo>
                    <a:pt x="64845" y="87620"/>
                    <a:pt x="66604" y="91852"/>
                    <a:pt x="67910" y="96252"/>
                  </a:cubicBezTo>
                  <a:cubicBezTo>
                    <a:pt x="68002" y="96551"/>
                    <a:pt x="68060" y="96864"/>
                    <a:pt x="68089" y="97172"/>
                  </a:cubicBezTo>
                  <a:cubicBezTo>
                    <a:pt x="68161" y="98035"/>
                    <a:pt x="67713" y="98637"/>
                    <a:pt x="66874" y="98854"/>
                  </a:cubicBezTo>
                  <a:cubicBezTo>
                    <a:pt x="66545" y="98939"/>
                    <a:pt x="66217" y="98971"/>
                    <a:pt x="65887" y="98971"/>
                  </a:cubicBezTo>
                  <a:cubicBezTo>
                    <a:pt x="65483" y="98971"/>
                    <a:pt x="65078" y="98922"/>
                    <a:pt x="64672" y="98864"/>
                  </a:cubicBezTo>
                  <a:cubicBezTo>
                    <a:pt x="63235" y="98657"/>
                    <a:pt x="61770" y="98637"/>
                    <a:pt x="60373" y="98189"/>
                  </a:cubicBezTo>
                  <a:cubicBezTo>
                    <a:pt x="59987" y="98069"/>
                    <a:pt x="59602" y="97943"/>
                    <a:pt x="59240" y="97770"/>
                  </a:cubicBezTo>
                  <a:cubicBezTo>
                    <a:pt x="57693" y="97023"/>
                    <a:pt x="57539" y="96054"/>
                    <a:pt x="58792" y="94864"/>
                  </a:cubicBezTo>
                  <a:cubicBezTo>
                    <a:pt x="59519" y="94170"/>
                    <a:pt x="60347" y="93917"/>
                    <a:pt x="61227" y="93917"/>
                  </a:cubicBezTo>
                  <a:cubicBezTo>
                    <a:pt x="61661" y="93917"/>
                    <a:pt x="62107" y="93978"/>
                    <a:pt x="62561" y="94078"/>
                  </a:cubicBezTo>
                  <a:cubicBezTo>
                    <a:pt x="63356" y="94257"/>
                    <a:pt x="64088" y="94579"/>
                    <a:pt x="64782" y="94999"/>
                  </a:cubicBezTo>
                  <a:cubicBezTo>
                    <a:pt x="64935" y="95088"/>
                    <a:pt x="65100" y="95212"/>
                    <a:pt x="65262" y="95212"/>
                  </a:cubicBezTo>
                  <a:cubicBezTo>
                    <a:pt x="65360" y="95212"/>
                    <a:pt x="65457" y="95165"/>
                    <a:pt x="65549" y="95037"/>
                  </a:cubicBezTo>
                  <a:cubicBezTo>
                    <a:pt x="65775" y="94719"/>
                    <a:pt x="65549" y="94459"/>
                    <a:pt x="65284" y="94324"/>
                  </a:cubicBezTo>
                  <a:cubicBezTo>
                    <a:pt x="64662" y="94011"/>
                    <a:pt x="64474" y="93432"/>
                    <a:pt x="64209" y="92859"/>
                  </a:cubicBezTo>
                  <a:cubicBezTo>
                    <a:pt x="63240" y="90772"/>
                    <a:pt x="62247" y="88695"/>
                    <a:pt x="61235" y="86628"/>
                  </a:cubicBezTo>
                  <a:cubicBezTo>
                    <a:pt x="61004" y="86150"/>
                    <a:pt x="60999" y="85866"/>
                    <a:pt x="61496" y="85543"/>
                  </a:cubicBezTo>
                  <a:cubicBezTo>
                    <a:pt x="62305" y="85018"/>
                    <a:pt x="62758" y="84170"/>
                    <a:pt x="63255" y="83225"/>
                  </a:cubicBezTo>
                  <a:close/>
                  <a:moveTo>
                    <a:pt x="44624" y="1"/>
                  </a:moveTo>
                  <a:cubicBezTo>
                    <a:pt x="43636" y="1"/>
                    <a:pt x="42720" y="478"/>
                    <a:pt x="41847" y="1436"/>
                  </a:cubicBezTo>
                  <a:cubicBezTo>
                    <a:pt x="40633" y="2761"/>
                    <a:pt x="39852" y="4342"/>
                    <a:pt x="39221" y="6005"/>
                  </a:cubicBezTo>
                  <a:cubicBezTo>
                    <a:pt x="38021" y="9176"/>
                    <a:pt x="37442" y="12511"/>
                    <a:pt x="36705" y="15802"/>
                  </a:cubicBezTo>
                  <a:cubicBezTo>
                    <a:pt x="36634" y="16112"/>
                    <a:pt x="36576" y="16250"/>
                    <a:pt x="36451" y="16250"/>
                  </a:cubicBezTo>
                  <a:cubicBezTo>
                    <a:pt x="36363" y="16250"/>
                    <a:pt x="36241" y="16183"/>
                    <a:pt x="36059" y="16058"/>
                  </a:cubicBezTo>
                  <a:cubicBezTo>
                    <a:pt x="33558" y="14352"/>
                    <a:pt x="30883" y="12964"/>
                    <a:pt x="28040" y="11913"/>
                  </a:cubicBezTo>
                  <a:cubicBezTo>
                    <a:pt x="25802" y="11089"/>
                    <a:pt x="23530" y="10438"/>
                    <a:pt x="21144" y="10438"/>
                  </a:cubicBezTo>
                  <a:cubicBezTo>
                    <a:pt x="20739" y="10438"/>
                    <a:pt x="20331" y="10456"/>
                    <a:pt x="19919" y="10496"/>
                  </a:cubicBezTo>
                  <a:cubicBezTo>
                    <a:pt x="17119" y="10766"/>
                    <a:pt x="15529" y="12414"/>
                    <a:pt x="15398" y="15214"/>
                  </a:cubicBezTo>
                  <a:cubicBezTo>
                    <a:pt x="15331" y="16713"/>
                    <a:pt x="15615" y="18159"/>
                    <a:pt x="16044" y="19581"/>
                  </a:cubicBezTo>
                  <a:cubicBezTo>
                    <a:pt x="17148" y="23243"/>
                    <a:pt x="18926" y="26598"/>
                    <a:pt x="20815" y="29899"/>
                  </a:cubicBezTo>
                  <a:cubicBezTo>
                    <a:pt x="21095" y="30390"/>
                    <a:pt x="21109" y="30578"/>
                    <a:pt x="20488" y="30689"/>
                  </a:cubicBezTo>
                  <a:cubicBezTo>
                    <a:pt x="18661" y="31012"/>
                    <a:pt x="16839" y="31374"/>
                    <a:pt x="15023" y="31754"/>
                  </a:cubicBezTo>
                  <a:cubicBezTo>
                    <a:pt x="12897" y="32193"/>
                    <a:pt x="10781" y="32699"/>
                    <a:pt x="8916" y="33875"/>
                  </a:cubicBezTo>
                  <a:cubicBezTo>
                    <a:pt x="7008" y="35080"/>
                    <a:pt x="6092" y="36757"/>
                    <a:pt x="6516" y="39046"/>
                  </a:cubicBezTo>
                  <a:cubicBezTo>
                    <a:pt x="6550" y="39234"/>
                    <a:pt x="6579" y="39379"/>
                    <a:pt x="6372" y="39494"/>
                  </a:cubicBezTo>
                  <a:cubicBezTo>
                    <a:pt x="5755" y="39846"/>
                    <a:pt x="5533" y="40458"/>
                    <a:pt x="5350" y="41089"/>
                  </a:cubicBezTo>
                  <a:cubicBezTo>
                    <a:pt x="5138" y="41803"/>
                    <a:pt x="5061" y="42535"/>
                    <a:pt x="5042" y="43277"/>
                  </a:cubicBezTo>
                  <a:cubicBezTo>
                    <a:pt x="5037" y="43491"/>
                    <a:pt x="5057" y="43647"/>
                    <a:pt x="4769" y="43647"/>
                  </a:cubicBezTo>
                  <a:cubicBezTo>
                    <a:pt x="4745" y="43647"/>
                    <a:pt x="4718" y="43646"/>
                    <a:pt x="4690" y="43644"/>
                  </a:cubicBezTo>
                  <a:cubicBezTo>
                    <a:pt x="4569" y="43634"/>
                    <a:pt x="4450" y="43629"/>
                    <a:pt x="4332" y="43629"/>
                  </a:cubicBezTo>
                  <a:cubicBezTo>
                    <a:pt x="2530" y="43629"/>
                    <a:pt x="1119" y="44758"/>
                    <a:pt x="675" y="46540"/>
                  </a:cubicBezTo>
                  <a:cubicBezTo>
                    <a:pt x="1" y="49258"/>
                    <a:pt x="2261" y="52680"/>
                    <a:pt x="5027" y="53133"/>
                  </a:cubicBezTo>
                  <a:cubicBezTo>
                    <a:pt x="5299" y="53178"/>
                    <a:pt x="5563" y="53199"/>
                    <a:pt x="5817" y="53199"/>
                  </a:cubicBezTo>
                  <a:cubicBezTo>
                    <a:pt x="7677" y="53199"/>
                    <a:pt x="9014" y="52027"/>
                    <a:pt x="9273" y="50034"/>
                  </a:cubicBezTo>
                  <a:cubicBezTo>
                    <a:pt x="9316" y="49687"/>
                    <a:pt x="9443" y="49601"/>
                    <a:pt x="9613" y="49601"/>
                  </a:cubicBezTo>
                  <a:cubicBezTo>
                    <a:pt x="9711" y="49601"/>
                    <a:pt x="9824" y="49630"/>
                    <a:pt x="9943" y="49653"/>
                  </a:cubicBezTo>
                  <a:cubicBezTo>
                    <a:pt x="11654" y="50000"/>
                    <a:pt x="13394" y="50188"/>
                    <a:pt x="15114" y="50478"/>
                  </a:cubicBezTo>
                  <a:cubicBezTo>
                    <a:pt x="16786" y="50757"/>
                    <a:pt x="18565" y="50661"/>
                    <a:pt x="20064" y="51721"/>
                  </a:cubicBezTo>
                  <a:cubicBezTo>
                    <a:pt x="20411" y="51972"/>
                    <a:pt x="20497" y="52102"/>
                    <a:pt x="20276" y="52468"/>
                  </a:cubicBezTo>
                  <a:cubicBezTo>
                    <a:pt x="19297" y="54097"/>
                    <a:pt x="18338" y="55740"/>
                    <a:pt x="17374" y="57374"/>
                  </a:cubicBezTo>
                  <a:cubicBezTo>
                    <a:pt x="16112" y="59519"/>
                    <a:pt x="14984" y="61726"/>
                    <a:pt x="14420" y="64169"/>
                  </a:cubicBezTo>
                  <a:cubicBezTo>
                    <a:pt x="13649" y="67490"/>
                    <a:pt x="14969" y="69543"/>
                    <a:pt x="18324" y="70121"/>
                  </a:cubicBezTo>
                  <a:cubicBezTo>
                    <a:pt x="19028" y="70244"/>
                    <a:pt x="19732" y="70295"/>
                    <a:pt x="20434" y="70295"/>
                  </a:cubicBezTo>
                  <a:cubicBezTo>
                    <a:pt x="22027" y="70295"/>
                    <a:pt x="23612" y="70032"/>
                    <a:pt x="25191" y="69741"/>
                  </a:cubicBezTo>
                  <a:cubicBezTo>
                    <a:pt x="26801" y="69442"/>
                    <a:pt x="28358" y="68950"/>
                    <a:pt x="29934" y="68526"/>
                  </a:cubicBezTo>
                  <a:cubicBezTo>
                    <a:pt x="30083" y="68487"/>
                    <a:pt x="30206" y="68460"/>
                    <a:pt x="30301" y="68460"/>
                  </a:cubicBezTo>
                  <a:cubicBezTo>
                    <a:pt x="30512" y="68460"/>
                    <a:pt x="30594" y="68589"/>
                    <a:pt x="30551" y="69003"/>
                  </a:cubicBezTo>
                  <a:cubicBezTo>
                    <a:pt x="30435" y="70169"/>
                    <a:pt x="30555" y="71336"/>
                    <a:pt x="30700" y="72492"/>
                  </a:cubicBezTo>
                  <a:cubicBezTo>
                    <a:pt x="30743" y="72854"/>
                    <a:pt x="30681" y="73133"/>
                    <a:pt x="30483" y="73427"/>
                  </a:cubicBezTo>
                  <a:cubicBezTo>
                    <a:pt x="29654" y="74666"/>
                    <a:pt x="28613" y="75717"/>
                    <a:pt x="27587" y="76777"/>
                  </a:cubicBezTo>
                  <a:cubicBezTo>
                    <a:pt x="26594" y="77813"/>
                    <a:pt x="25635" y="78878"/>
                    <a:pt x="24854" y="80088"/>
                  </a:cubicBezTo>
                  <a:cubicBezTo>
                    <a:pt x="23876" y="81615"/>
                    <a:pt x="23731" y="83211"/>
                    <a:pt x="24387" y="84893"/>
                  </a:cubicBezTo>
                  <a:cubicBezTo>
                    <a:pt x="24921" y="86271"/>
                    <a:pt x="25620" y="87572"/>
                    <a:pt x="26285" y="88888"/>
                  </a:cubicBezTo>
                  <a:cubicBezTo>
                    <a:pt x="26531" y="89375"/>
                    <a:pt x="26772" y="89866"/>
                    <a:pt x="27042" y="90411"/>
                  </a:cubicBezTo>
                  <a:cubicBezTo>
                    <a:pt x="26698" y="90386"/>
                    <a:pt x="26364" y="90368"/>
                    <a:pt x="26037" y="90368"/>
                  </a:cubicBezTo>
                  <a:cubicBezTo>
                    <a:pt x="25341" y="90368"/>
                    <a:pt x="24680" y="90449"/>
                    <a:pt x="24044" y="90714"/>
                  </a:cubicBezTo>
                  <a:cubicBezTo>
                    <a:pt x="23215" y="91061"/>
                    <a:pt x="22531" y="91577"/>
                    <a:pt x="22478" y="92546"/>
                  </a:cubicBezTo>
                  <a:cubicBezTo>
                    <a:pt x="22425" y="93529"/>
                    <a:pt x="22864" y="94324"/>
                    <a:pt x="23702" y="94864"/>
                  </a:cubicBezTo>
                  <a:cubicBezTo>
                    <a:pt x="24281" y="95235"/>
                    <a:pt x="24926" y="95413"/>
                    <a:pt x="25596" y="95495"/>
                  </a:cubicBezTo>
                  <a:cubicBezTo>
                    <a:pt x="27172" y="95693"/>
                    <a:pt x="28758" y="95794"/>
                    <a:pt x="30305" y="96184"/>
                  </a:cubicBezTo>
                  <a:cubicBezTo>
                    <a:pt x="30596" y="96259"/>
                    <a:pt x="30889" y="96294"/>
                    <a:pt x="31185" y="96294"/>
                  </a:cubicBezTo>
                  <a:cubicBezTo>
                    <a:pt x="31291" y="96294"/>
                    <a:pt x="31398" y="96290"/>
                    <a:pt x="31505" y="96281"/>
                  </a:cubicBezTo>
                  <a:cubicBezTo>
                    <a:pt x="33235" y="96141"/>
                    <a:pt x="34078" y="94628"/>
                    <a:pt x="33278" y="93090"/>
                  </a:cubicBezTo>
                  <a:cubicBezTo>
                    <a:pt x="32946" y="92454"/>
                    <a:pt x="32459" y="91919"/>
                    <a:pt x="31996" y="91375"/>
                  </a:cubicBezTo>
                  <a:cubicBezTo>
                    <a:pt x="30464" y="89553"/>
                    <a:pt x="29394" y="87476"/>
                    <a:pt x="28695" y="85211"/>
                  </a:cubicBezTo>
                  <a:cubicBezTo>
                    <a:pt x="28372" y="84155"/>
                    <a:pt x="28329" y="83100"/>
                    <a:pt x="28946" y="82102"/>
                  </a:cubicBezTo>
                  <a:cubicBezTo>
                    <a:pt x="29784" y="80743"/>
                    <a:pt x="30984" y="79702"/>
                    <a:pt x="31982" y="78401"/>
                  </a:cubicBezTo>
                  <a:cubicBezTo>
                    <a:pt x="32261" y="79032"/>
                    <a:pt x="32498" y="79582"/>
                    <a:pt x="32748" y="80121"/>
                  </a:cubicBezTo>
                  <a:cubicBezTo>
                    <a:pt x="33008" y="80690"/>
                    <a:pt x="33326" y="81230"/>
                    <a:pt x="33702" y="81736"/>
                  </a:cubicBezTo>
                  <a:cubicBezTo>
                    <a:pt x="34610" y="82949"/>
                    <a:pt x="35699" y="83563"/>
                    <a:pt x="36918" y="83563"/>
                  </a:cubicBezTo>
                  <a:cubicBezTo>
                    <a:pt x="37603" y="83563"/>
                    <a:pt x="38328" y="83369"/>
                    <a:pt x="39086" y="82979"/>
                  </a:cubicBezTo>
                  <a:cubicBezTo>
                    <a:pt x="40088" y="82464"/>
                    <a:pt x="40951" y="81750"/>
                    <a:pt x="41756" y="80965"/>
                  </a:cubicBezTo>
                  <a:cubicBezTo>
                    <a:pt x="43534" y="79239"/>
                    <a:pt x="44975" y="77239"/>
                    <a:pt x="46358" y="75201"/>
                  </a:cubicBezTo>
                  <a:cubicBezTo>
                    <a:pt x="46599" y="74849"/>
                    <a:pt x="46840" y="74497"/>
                    <a:pt x="47129" y="74073"/>
                  </a:cubicBezTo>
                  <a:cubicBezTo>
                    <a:pt x="47828" y="76015"/>
                    <a:pt x="48763" y="77721"/>
                    <a:pt x="49857" y="79331"/>
                  </a:cubicBezTo>
                  <a:cubicBezTo>
                    <a:pt x="51433" y="81644"/>
                    <a:pt x="53216" y="83760"/>
                    <a:pt x="55597" y="85293"/>
                  </a:cubicBezTo>
                  <a:cubicBezTo>
                    <a:pt x="56640" y="85961"/>
                    <a:pt x="57740" y="86430"/>
                    <a:pt x="58946" y="86430"/>
                  </a:cubicBezTo>
                  <a:cubicBezTo>
                    <a:pt x="59261" y="86430"/>
                    <a:pt x="59584" y="86398"/>
                    <a:pt x="59915" y="86329"/>
                  </a:cubicBezTo>
                  <a:cubicBezTo>
                    <a:pt x="59969" y="86317"/>
                    <a:pt x="60017" y="86311"/>
                    <a:pt x="60060" y="86311"/>
                  </a:cubicBezTo>
                  <a:cubicBezTo>
                    <a:pt x="60281" y="86311"/>
                    <a:pt x="60368" y="86458"/>
                    <a:pt x="60469" y="86652"/>
                  </a:cubicBezTo>
                  <a:cubicBezTo>
                    <a:pt x="61486" y="88613"/>
                    <a:pt x="62513" y="90575"/>
                    <a:pt x="63529" y="92536"/>
                  </a:cubicBezTo>
                  <a:cubicBezTo>
                    <a:pt x="63679" y="92820"/>
                    <a:pt x="63775" y="93124"/>
                    <a:pt x="63925" y="93485"/>
                  </a:cubicBezTo>
                  <a:cubicBezTo>
                    <a:pt x="63438" y="93346"/>
                    <a:pt x="63062" y="93216"/>
                    <a:pt x="62676" y="93124"/>
                  </a:cubicBezTo>
                  <a:cubicBezTo>
                    <a:pt x="62187" y="93007"/>
                    <a:pt x="61712" y="92950"/>
                    <a:pt x="61257" y="92950"/>
                  </a:cubicBezTo>
                  <a:cubicBezTo>
                    <a:pt x="59694" y="92950"/>
                    <a:pt x="58378" y="93628"/>
                    <a:pt x="57582" y="94883"/>
                  </a:cubicBezTo>
                  <a:cubicBezTo>
                    <a:pt x="56739" y="96213"/>
                    <a:pt x="57014" y="97380"/>
                    <a:pt x="58378" y="98170"/>
                  </a:cubicBezTo>
                  <a:cubicBezTo>
                    <a:pt x="59341" y="98729"/>
                    <a:pt x="60416" y="98931"/>
                    <a:pt x="61496" y="99143"/>
                  </a:cubicBezTo>
                  <a:cubicBezTo>
                    <a:pt x="62407" y="99322"/>
                    <a:pt x="63361" y="99163"/>
                    <a:pt x="64243" y="99524"/>
                  </a:cubicBezTo>
                  <a:lnTo>
                    <a:pt x="66662" y="99524"/>
                  </a:lnTo>
                  <a:cubicBezTo>
                    <a:pt x="66715" y="99394"/>
                    <a:pt x="66845" y="99423"/>
                    <a:pt x="66946" y="99399"/>
                  </a:cubicBezTo>
                  <a:cubicBezTo>
                    <a:pt x="68021" y="99124"/>
                    <a:pt x="68566" y="98421"/>
                    <a:pt x="68580" y="97322"/>
                  </a:cubicBezTo>
                  <a:cubicBezTo>
                    <a:pt x="68590" y="96637"/>
                    <a:pt x="68387" y="96001"/>
                    <a:pt x="68190" y="95355"/>
                  </a:cubicBezTo>
                  <a:cubicBezTo>
                    <a:pt x="66898" y="91119"/>
                    <a:pt x="65240" y="87018"/>
                    <a:pt x="63795" y="82840"/>
                  </a:cubicBezTo>
                  <a:cubicBezTo>
                    <a:pt x="63708" y="82594"/>
                    <a:pt x="63573" y="82372"/>
                    <a:pt x="63669" y="82073"/>
                  </a:cubicBezTo>
                  <a:cubicBezTo>
                    <a:pt x="64469" y="79524"/>
                    <a:pt x="64662" y="76892"/>
                    <a:pt x="64701" y="74242"/>
                  </a:cubicBezTo>
                  <a:cubicBezTo>
                    <a:pt x="64720" y="72960"/>
                    <a:pt x="64705" y="71673"/>
                    <a:pt x="64705" y="70338"/>
                  </a:cubicBezTo>
                  <a:lnTo>
                    <a:pt x="64705" y="70338"/>
                  </a:lnTo>
                  <a:cubicBezTo>
                    <a:pt x="65775" y="71056"/>
                    <a:pt x="66831" y="71712"/>
                    <a:pt x="67944" y="72285"/>
                  </a:cubicBezTo>
                  <a:cubicBezTo>
                    <a:pt x="70619" y="73663"/>
                    <a:pt x="73380" y="74796"/>
                    <a:pt x="76412" y="75119"/>
                  </a:cubicBezTo>
                  <a:cubicBezTo>
                    <a:pt x="76750" y="75155"/>
                    <a:pt x="77082" y="75175"/>
                    <a:pt x="77406" y="75175"/>
                  </a:cubicBezTo>
                  <a:cubicBezTo>
                    <a:pt x="79302" y="75175"/>
                    <a:pt x="80923" y="74509"/>
                    <a:pt x="82055" y="72714"/>
                  </a:cubicBezTo>
                  <a:cubicBezTo>
                    <a:pt x="82952" y="71288"/>
                    <a:pt x="83178" y="69716"/>
                    <a:pt x="83009" y="68068"/>
                  </a:cubicBezTo>
                  <a:cubicBezTo>
                    <a:pt x="82807" y="66112"/>
                    <a:pt x="82176" y="64275"/>
                    <a:pt x="81400" y="62487"/>
                  </a:cubicBezTo>
                  <a:cubicBezTo>
                    <a:pt x="80209" y="59731"/>
                    <a:pt x="78686" y="57152"/>
                    <a:pt x="77318" y="54487"/>
                  </a:cubicBezTo>
                  <a:cubicBezTo>
                    <a:pt x="77101" y="54073"/>
                    <a:pt x="77120" y="53880"/>
                    <a:pt x="77573" y="53625"/>
                  </a:cubicBezTo>
                  <a:cubicBezTo>
                    <a:pt x="80653" y="51851"/>
                    <a:pt x="83747" y="50097"/>
                    <a:pt x="86735" y="48164"/>
                  </a:cubicBezTo>
                  <a:cubicBezTo>
                    <a:pt x="88185" y="47224"/>
                    <a:pt x="89549" y="46169"/>
                    <a:pt x="90576" y="44747"/>
                  </a:cubicBezTo>
                  <a:cubicBezTo>
                    <a:pt x="92200" y="42492"/>
                    <a:pt x="92041" y="40381"/>
                    <a:pt x="90084" y="38410"/>
                  </a:cubicBezTo>
                  <a:cubicBezTo>
                    <a:pt x="88725" y="37036"/>
                    <a:pt x="87077" y="36087"/>
                    <a:pt x="85356" y="35263"/>
                  </a:cubicBezTo>
                  <a:cubicBezTo>
                    <a:pt x="82518" y="33904"/>
                    <a:pt x="79457" y="33215"/>
                    <a:pt x="76431" y="32419"/>
                  </a:cubicBezTo>
                  <a:cubicBezTo>
                    <a:pt x="76041" y="32318"/>
                    <a:pt x="75915" y="32212"/>
                    <a:pt x="76031" y="31759"/>
                  </a:cubicBezTo>
                  <a:cubicBezTo>
                    <a:pt x="76788" y="28786"/>
                    <a:pt x="77935" y="25937"/>
                    <a:pt x="78821" y="23007"/>
                  </a:cubicBezTo>
                  <a:cubicBezTo>
                    <a:pt x="79530" y="20655"/>
                    <a:pt x="80267" y="18299"/>
                    <a:pt x="80238" y="15797"/>
                  </a:cubicBezTo>
                  <a:cubicBezTo>
                    <a:pt x="80209" y="12872"/>
                    <a:pt x="78383" y="10983"/>
                    <a:pt x="75477" y="10756"/>
                  </a:cubicBezTo>
                  <a:cubicBezTo>
                    <a:pt x="75172" y="10733"/>
                    <a:pt x="74869" y="10722"/>
                    <a:pt x="74569" y="10722"/>
                  </a:cubicBezTo>
                  <a:cubicBezTo>
                    <a:pt x="72529" y="10722"/>
                    <a:pt x="70572" y="11230"/>
                    <a:pt x="68619" y="11793"/>
                  </a:cubicBezTo>
                  <a:cubicBezTo>
                    <a:pt x="64903" y="12858"/>
                    <a:pt x="61313" y="14308"/>
                    <a:pt x="57597" y="15378"/>
                  </a:cubicBezTo>
                  <a:cubicBezTo>
                    <a:pt x="57442" y="15422"/>
                    <a:pt x="57314" y="15446"/>
                    <a:pt x="57206" y="15446"/>
                  </a:cubicBezTo>
                  <a:cubicBezTo>
                    <a:pt x="56924" y="15446"/>
                    <a:pt x="56772" y="15287"/>
                    <a:pt x="56609" y="14925"/>
                  </a:cubicBezTo>
                  <a:cubicBezTo>
                    <a:pt x="55038" y="11455"/>
                    <a:pt x="53255" y="8101"/>
                    <a:pt x="51033" y="5002"/>
                  </a:cubicBezTo>
                  <a:cubicBezTo>
                    <a:pt x="49867" y="3378"/>
                    <a:pt x="48614" y="1821"/>
                    <a:pt x="46888" y="747"/>
                  </a:cubicBezTo>
                  <a:cubicBezTo>
                    <a:pt x="46088" y="250"/>
                    <a:pt x="45337" y="1"/>
                    <a:pt x="44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637;p30">
              <a:extLst>
                <a:ext uri="{FF2B5EF4-FFF2-40B4-BE49-F238E27FC236}">
                  <a16:creationId xmlns:a16="http://schemas.microsoft.com/office/drawing/2014/main" id="{2677B6F0-35D3-CDEC-CBE4-BF22BCE1A0C3}"/>
                </a:ext>
              </a:extLst>
            </p:cNvPr>
            <p:cNvSpPr/>
            <p:nvPr/>
          </p:nvSpPr>
          <p:spPr>
            <a:xfrm>
              <a:off x="4751175" y="1828706"/>
              <a:ext cx="317076" cy="114461"/>
            </a:xfrm>
            <a:custGeom>
              <a:avLst/>
              <a:gdLst/>
              <a:ahLst/>
              <a:cxnLst/>
              <a:rect l="l" t="t" r="r" b="b"/>
              <a:pathLst>
                <a:path w="9172" h="3311" extrusionOk="0">
                  <a:moveTo>
                    <a:pt x="873" y="0"/>
                  </a:moveTo>
                  <a:cubicBezTo>
                    <a:pt x="554" y="0"/>
                    <a:pt x="268" y="107"/>
                    <a:pt x="1" y="381"/>
                  </a:cubicBezTo>
                  <a:lnTo>
                    <a:pt x="1" y="1191"/>
                  </a:lnTo>
                  <a:cubicBezTo>
                    <a:pt x="343" y="1475"/>
                    <a:pt x="733" y="1634"/>
                    <a:pt x="1167" y="1745"/>
                  </a:cubicBezTo>
                  <a:cubicBezTo>
                    <a:pt x="3442" y="2333"/>
                    <a:pt x="5736" y="2810"/>
                    <a:pt x="8030" y="3278"/>
                  </a:cubicBezTo>
                  <a:cubicBezTo>
                    <a:pt x="8138" y="3300"/>
                    <a:pt x="8240" y="3310"/>
                    <a:pt x="8337" y="3310"/>
                  </a:cubicBezTo>
                  <a:cubicBezTo>
                    <a:pt x="8769" y="3310"/>
                    <a:pt x="9071" y="3094"/>
                    <a:pt x="9114" y="2699"/>
                  </a:cubicBezTo>
                  <a:cubicBezTo>
                    <a:pt x="9172" y="2145"/>
                    <a:pt x="8844" y="1899"/>
                    <a:pt x="8338" y="1798"/>
                  </a:cubicBezTo>
                  <a:cubicBezTo>
                    <a:pt x="6015" y="1331"/>
                    <a:pt x="3726" y="728"/>
                    <a:pt x="1451" y="92"/>
                  </a:cubicBezTo>
                  <a:cubicBezTo>
                    <a:pt x="1246" y="35"/>
                    <a:pt x="1054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38;p30">
              <a:extLst>
                <a:ext uri="{FF2B5EF4-FFF2-40B4-BE49-F238E27FC236}">
                  <a16:creationId xmlns:a16="http://schemas.microsoft.com/office/drawing/2014/main" id="{A69F5007-7498-F8B2-E58A-4EC8916C260E}"/>
                </a:ext>
              </a:extLst>
            </p:cNvPr>
            <p:cNvSpPr/>
            <p:nvPr/>
          </p:nvSpPr>
          <p:spPr>
            <a:xfrm>
              <a:off x="4882953" y="1570126"/>
              <a:ext cx="288279" cy="217480"/>
            </a:xfrm>
            <a:custGeom>
              <a:avLst/>
              <a:gdLst/>
              <a:ahLst/>
              <a:cxnLst/>
              <a:rect l="l" t="t" r="r" b="b"/>
              <a:pathLst>
                <a:path w="8339" h="6291" extrusionOk="0">
                  <a:moveTo>
                    <a:pt x="810" y="1"/>
                  </a:moveTo>
                  <a:cubicBezTo>
                    <a:pt x="468" y="15"/>
                    <a:pt x="232" y="179"/>
                    <a:pt x="136" y="483"/>
                  </a:cubicBezTo>
                  <a:cubicBezTo>
                    <a:pt x="1" y="892"/>
                    <a:pt x="227" y="1167"/>
                    <a:pt x="536" y="1389"/>
                  </a:cubicBezTo>
                  <a:cubicBezTo>
                    <a:pt x="2709" y="2955"/>
                    <a:pt x="4883" y="4517"/>
                    <a:pt x="7061" y="6078"/>
                  </a:cubicBezTo>
                  <a:cubicBezTo>
                    <a:pt x="7236" y="6206"/>
                    <a:pt x="7420" y="6290"/>
                    <a:pt x="7596" y="6290"/>
                  </a:cubicBezTo>
                  <a:cubicBezTo>
                    <a:pt x="7764" y="6290"/>
                    <a:pt x="7925" y="6214"/>
                    <a:pt x="8063" y="6025"/>
                  </a:cubicBezTo>
                  <a:cubicBezTo>
                    <a:pt x="8338" y="5649"/>
                    <a:pt x="8189" y="5312"/>
                    <a:pt x="7842" y="5047"/>
                  </a:cubicBezTo>
                  <a:cubicBezTo>
                    <a:pt x="5731" y="3471"/>
                    <a:pt x="3620" y="1890"/>
                    <a:pt x="1514" y="314"/>
                  </a:cubicBezTo>
                  <a:cubicBezTo>
                    <a:pt x="1297" y="155"/>
                    <a:pt x="1075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39;p30">
              <a:extLst>
                <a:ext uri="{FF2B5EF4-FFF2-40B4-BE49-F238E27FC236}">
                  <a16:creationId xmlns:a16="http://schemas.microsoft.com/office/drawing/2014/main" id="{798A9329-A114-6D31-7789-B0AEC25C81D4}"/>
                </a:ext>
              </a:extLst>
            </p:cNvPr>
            <p:cNvSpPr/>
            <p:nvPr/>
          </p:nvSpPr>
          <p:spPr>
            <a:xfrm>
              <a:off x="5096039" y="1411210"/>
              <a:ext cx="201647" cy="280294"/>
            </a:xfrm>
            <a:custGeom>
              <a:avLst/>
              <a:gdLst/>
              <a:ahLst/>
              <a:cxnLst/>
              <a:rect l="l" t="t" r="r" b="b"/>
              <a:pathLst>
                <a:path w="5833" h="8108" extrusionOk="0">
                  <a:moveTo>
                    <a:pt x="627" y="0"/>
                  </a:moveTo>
                  <a:cubicBezTo>
                    <a:pt x="420" y="24"/>
                    <a:pt x="222" y="97"/>
                    <a:pt x="131" y="294"/>
                  </a:cubicBezTo>
                  <a:cubicBezTo>
                    <a:pt x="1" y="569"/>
                    <a:pt x="97" y="810"/>
                    <a:pt x="256" y="1051"/>
                  </a:cubicBezTo>
                  <a:cubicBezTo>
                    <a:pt x="1736" y="3287"/>
                    <a:pt x="3302" y="5470"/>
                    <a:pt x="4700" y="7764"/>
                  </a:cubicBezTo>
                  <a:cubicBezTo>
                    <a:pt x="4825" y="7972"/>
                    <a:pt x="4991" y="8108"/>
                    <a:pt x="5191" y="8108"/>
                  </a:cubicBezTo>
                  <a:cubicBezTo>
                    <a:pt x="5284" y="8108"/>
                    <a:pt x="5383" y="8079"/>
                    <a:pt x="5490" y="8015"/>
                  </a:cubicBezTo>
                  <a:cubicBezTo>
                    <a:pt x="5818" y="7817"/>
                    <a:pt x="5832" y="7523"/>
                    <a:pt x="5639" y="7205"/>
                  </a:cubicBezTo>
                  <a:cubicBezTo>
                    <a:pt x="4208" y="4858"/>
                    <a:pt x="2695" y="2559"/>
                    <a:pt x="1124" y="299"/>
                  </a:cubicBezTo>
                  <a:cubicBezTo>
                    <a:pt x="1003" y="121"/>
                    <a:pt x="844" y="2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40;p30">
              <a:extLst>
                <a:ext uri="{FF2B5EF4-FFF2-40B4-BE49-F238E27FC236}">
                  <a16:creationId xmlns:a16="http://schemas.microsoft.com/office/drawing/2014/main" id="{7C71ED4F-8A96-1D7B-48D1-67A0C227F877}"/>
                </a:ext>
              </a:extLst>
            </p:cNvPr>
            <p:cNvSpPr/>
            <p:nvPr/>
          </p:nvSpPr>
          <p:spPr>
            <a:xfrm>
              <a:off x="5132371" y="1310820"/>
              <a:ext cx="2916463" cy="2926143"/>
            </a:xfrm>
            <a:custGeom>
              <a:avLst/>
              <a:gdLst/>
              <a:ahLst/>
              <a:cxnLst/>
              <a:rect l="l" t="t" r="r" b="b"/>
              <a:pathLst>
                <a:path w="84364" h="84644" extrusionOk="0">
                  <a:moveTo>
                    <a:pt x="37611" y="0"/>
                  </a:moveTo>
                  <a:cubicBezTo>
                    <a:pt x="36730" y="0"/>
                    <a:pt x="35933" y="497"/>
                    <a:pt x="35124" y="1502"/>
                  </a:cubicBezTo>
                  <a:cubicBezTo>
                    <a:pt x="33750" y="3208"/>
                    <a:pt x="32979" y="5218"/>
                    <a:pt x="32415" y="7295"/>
                  </a:cubicBezTo>
                  <a:cubicBezTo>
                    <a:pt x="31654" y="10119"/>
                    <a:pt x="30989" y="12972"/>
                    <a:pt x="30271" y="15810"/>
                  </a:cubicBezTo>
                  <a:cubicBezTo>
                    <a:pt x="30144" y="16301"/>
                    <a:pt x="29998" y="16529"/>
                    <a:pt x="29754" y="16529"/>
                  </a:cubicBezTo>
                  <a:cubicBezTo>
                    <a:pt x="29589" y="16529"/>
                    <a:pt x="29378" y="16424"/>
                    <a:pt x="29100" y="16225"/>
                  </a:cubicBezTo>
                  <a:cubicBezTo>
                    <a:pt x="26030" y="14056"/>
                    <a:pt x="22700" y="12394"/>
                    <a:pt x="19114" y="11261"/>
                  </a:cubicBezTo>
                  <a:cubicBezTo>
                    <a:pt x="17502" y="10753"/>
                    <a:pt x="15867" y="10369"/>
                    <a:pt x="14192" y="10369"/>
                  </a:cubicBezTo>
                  <a:cubicBezTo>
                    <a:pt x="13592" y="10369"/>
                    <a:pt x="12987" y="10418"/>
                    <a:pt x="12376" y="10528"/>
                  </a:cubicBezTo>
                  <a:cubicBezTo>
                    <a:pt x="10410" y="10880"/>
                    <a:pt x="9345" y="12013"/>
                    <a:pt x="9109" y="13984"/>
                  </a:cubicBezTo>
                  <a:cubicBezTo>
                    <a:pt x="8940" y="15435"/>
                    <a:pt x="9229" y="16837"/>
                    <a:pt x="9634" y="18215"/>
                  </a:cubicBezTo>
                  <a:cubicBezTo>
                    <a:pt x="10786" y="22158"/>
                    <a:pt x="12767" y="25709"/>
                    <a:pt x="14834" y="29218"/>
                  </a:cubicBezTo>
                  <a:cubicBezTo>
                    <a:pt x="15336" y="30066"/>
                    <a:pt x="15258" y="30297"/>
                    <a:pt x="14285" y="30577"/>
                  </a:cubicBezTo>
                  <a:cubicBezTo>
                    <a:pt x="12174" y="31179"/>
                    <a:pt x="9986" y="31430"/>
                    <a:pt x="7846" y="31902"/>
                  </a:cubicBezTo>
                  <a:cubicBezTo>
                    <a:pt x="6053" y="32297"/>
                    <a:pt x="4275" y="32731"/>
                    <a:pt x="2656" y="33642"/>
                  </a:cubicBezTo>
                  <a:cubicBezTo>
                    <a:pt x="1595" y="34240"/>
                    <a:pt x="680" y="34992"/>
                    <a:pt x="362" y="36230"/>
                  </a:cubicBezTo>
                  <a:cubicBezTo>
                    <a:pt x="145" y="37078"/>
                    <a:pt x="0" y="38008"/>
                    <a:pt x="612" y="38727"/>
                  </a:cubicBezTo>
                  <a:cubicBezTo>
                    <a:pt x="993" y="39170"/>
                    <a:pt x="1340" y="39599"/>
                    <a:pt x="1417" y="40148"/>
                  </a:cubicBezTo>
                  <a:cubicBezTo>
                    <a:pt x="1509" y="40770"/>
                    <a:pt x="1822" y="41223"/>
                    <a:pt x="2198" y="41676"/>
                  </a:cubicBezTo>
                  <a:cubicBezTo>
                    <a:pt x="2820" y="42413"/>
                    <a:pt x="3518" y="43078"/>
                    <a:pt x="4198" y="43758"/>
                  </a:cubicBezTo>
                  <a:cubicBezTo>
                    <a:pt x="5051" y="44606"/>
                    <a:pt x="5996" y="45127"/>
                    <a:pt x="7215" y="45315"/>
                  </a:cubicBezTo>
                  <a:cubicBezTo>
                    <a:pt x="9514" y="45671"/>
                    <a:pt x="11788" y="46177"/>
                    <a:pt x="14126" y="46274"/>
                  </a:cubicBezTo>
                  <a:cubicBezTo>
                    <a:pt x="14188" y="46276"/>
                    <a:pt x="14246" y="46280"/>
                    <a:pt x="14300" y="46280"/>
                  </a:cubicBezTo>
                  <a:cubicBezTo>
                    <a:pt x="14516" y="46280"/>
                    <a:pt x="14651" y="46224"/>
                    <a:pt x="14613" y="45845"/>
                  </a:cubicBezTo>
                  <a:cubicBezTo>
                    <a:pt x="14343" y="42987"/>
                    <a:pt x="14560" y="40167"/>
                    <a:pt x="15181" y="37367"/>
                  </a:cubicBezTo>
                  <a:cubicBezTo>
                    <a:pt x="17981" y="24789"/>
                    <a:pt x="29373" y="16050"/>
                    <a:pt x="41804" y="16050"/>
                  </a:cubicBezTo>
                  <a:cubicBezTo>
                    <a:pt x="43605" y="16050"/>
                    <a:pt x="45428" y="16234"/>
                    <a:pt x="47249" y="16615"/>
                  </a:cubicBezTo>
                  <a:cubicBezTo>
                    <a:pt x="62493" y="19811"/>
                    <a:pt x="72035" y="34948"/>
                    <a:pt x="68305" y="50018"/>
                  </a:cubicBezTo>
                  <a:cubicBezTo>
                    <a:pt x="65231" y="62421"/>
                    <a:pt x="54313" y="70877"/>
                    <a:pt x="41915" y="70877"/>
                  </a:cubicBezTo>
                  <a:cubicBezTo>
                    <a:pt x="40592" y="70877"/>
                    <a:pt x="39253" y="70780"/>
                    <a:pt x="37905" y="70582"/>
                  </a:cubicBezTo>
                  <a:cubicBezTo>
                    <a:pt x="28777" y="69243"/>
                    <a:pt x="22049" y="64269"/>
                    <a:pt x="17620" y="56192"/>
                  </a:cubicBezTo>
                  <a:cubicBezTo>
                    <a:pt x="16810" y="54717"/>
                    <a:pt x="16174" y="53165"/>
                    <a:pt x="15721" y="51546"/>
                  </a:cubicBezTo>
                  <a:cubicBezTo>
                    <a:pt x="15552" y="50958"/>
                    <a:pt x="15027" y="51083"/>
                    <a:pt x="14656" y="50900"/>
                  </a:cubicBezTo>
                  <a:cubicBezTo>
                    <a:pt x="14611" y="50877"/>
                    <a:pt x="14572" y="50866"/>
                    <a:pt x="14537" y="50866"/>
                  </a:cubicBezTo>
                  <a:cubicBezTo>
                    <a:pt x="14436" y="50866"/>
                    <a:pt x="14375" y="50957"/>
                    <a:pt x="14314" y="51083"/>
                  </a:cubicBezTo>
                  <a:cubicBezTo>
                    <a:pt x="13128" y="53522"/>
                    <a:pt x="11576" y="55748"/>
                    <a:pt x="10280" y="58124"/>
                  </a:cubicBezTo>
                  <a:cubicBezTo>
                    <a:pt x="9268" y="59970"/>
                    <a:pt x="8381" y="61874"/>
                    <a:pt x="7991" y="63965"/>
                  </a:cubicBezTo>
                  <a:cubicBezTo>
                    <a:pt x="7518" y="66486"/>
                    <a:pt x="8608" y="68072"/>
                    <a:pt x="11123" y="68496"/>
                  </a:cubicBezTo>
                  <a:cubicBezTo>
                    <a:pt x="11871" y="68621"/>
                    <a:pt x="12614" y="68675"/>
                    <a:pt x="13354" y="68675"/>
                  </a:cubicBezTo>
                  <a:cubicBezTo>
                    <a:pt x="15091" y="68675"/>
                    <a:pt x="16808" y="68376"/>
                    <a:pt x="18511" y="67994"/>
                  </a:cubicBezTo>
                  <a:cubicBezTo>
                    <a:pt x="20189" y="67619"/>
                    <a:pt x="21832" y="67098"/>
                    <a:pt x="23500" y="66669"/>
                  </a:cubicBezTo>
                  <a:cubicBezTo>
                    <a:pt x="23618" y="66637"/>
                    <a:pt x="23723" y="66621"/>
                    <a:pt x="23814" y="66621"/>
                  </a:cubicBezTo>
                  <a:cubicBezTo>
                    <a:pt x="24147" y="66621"/>
                    <a:pt x="24294" y="66835"/>
                    <a:pt x="24256" y="67247"/>
                  </a:cubicBezTo>
                  <a:cubicBezTo>
                    <a:pt x="24068" y="69315"/>
                    <a:pt x="24222" y="71363"/>
                    <a:pt x="24613" y="73397"/>
                  </a:cubicBezTo>
                  <a:cubicBezTo>
                    <a:pt x="25066" y="75758"/>
                    <a:pt x="25678" y="78072"/>
                    <a:pt x="27018" y="80106"/>
                  </a:cubicBezTo>
                  <a:cubicBezTo>
                    <a:pt x="27818" y="81323"/>
                    <a:pt x="28717" y="81921"/>
                    <a:pt x="29759" y="81921"/>
                  </a:cubicBezTo>
                  <a:cubicBezTo>
                    <a:pt x="30429" y="81921"/>
                    <a:pt x="31158" y="81674"/>
                    <a:pt x="31958" y="81185"/>
                  </a:cubicBezTo>
                  <a:cubicBezTo>
                    <a:pt x="33042" y="80525"/>
                    <a:pt x="33948" y="79662"/>
                    <a:pt x="34791" y="78727"/>
                  </a:cubicBezTo>
                  <a:cubicBezTo>
                    <a:pt x="36391" y="76963"/>
                    <a:pt x="37731" y="75007"/>
                    <a:pt x="38999" y="72997"/>
                  </a:cubicBezTo>
                  <a:cubicBezTo>
                    <a:pt x="39201" y="72679"/>
                    <a:pt x="39403" y="72346"/>
                    <a:pt x="39654" y="72067"/>
                  </a:cubicBezTo>
                  <a:cubicBezTo>
                    <a:pt x="39816" y="71884"/>
                    <a:pt x="39967" y="71794"/>
                    <a:pt x="40099" y="71794"/>
                  </a:cubicBezTo>
                  <a:cubicBezTo>
                    <a:pt x="40273" y="71794"/>
                    <a:pt x="40414" y="71949"/>
                    <a:pt x="40507" y="72250"/>
                  </a:cubicBezTo>
                  <a:cubicBezTo>
                    <a:pt x="41741" y="76231"/>
                    <a:pt x="44112" y="79465"/>
                    <a:pt x="47105" y="82284"/>
                  </a:cubicBezTo>
                  <a:cubicBezTo>
                    <a:pt x="48083" y="83209"/>
                    <a:pt x="49187" y="83975"/>
                    <a:pt x="50488" y="84409"/>
                  </a:cubicBezTo>
                  <a:cubicBezTo>
                    <a:pt x="50955" y="84566"/>
                    <a:pt x="51399" y="84644"/>
                    <a:pt x="51818" y="84644"/>
                  </a:cubicBezTo>
                  <a:cubicBezTo>
                    <a:pt x="52922" y="84644"/>
                    <a:pt x="53854" y="84103"/>
                    <a:pt x="54584" y="83031"/>
                  </a:cubicBezTo>
                  <a:cubicBezTo>
                    <a:pt x="55013" y="82395"/>
                    <a:pt x="55303" y="81696"/>
                    <a:pt x="55534" y="80968"/>
                  </a:cubicBezTo>
                  <a:cubicBezTo>
                    <a:pt x="56421" y="78178"/>
                    <a:pt x="56474" y="75281"/>
                    <a:pt x="56580" y="72467"/>
                  </a:cubicBezTo>
                  <a:cubicBezTo>
                    <a:pt x="56580" y="71276"/>
                    <a:pt x="56580" y="70154"/>
                    <a:pt x="56580" y="69035"/>
                  </a:cubicBezTo>
                  <a:cubicBezTo>
                    <a:pt x="56580" y="68785"/>
                    <a:pt x="56551" y="68515"/>
                    <a:pt x="56821" y="68390"/>
                  </a:cubicBezTo>
                  <a:cubicBezTo>
                    <a:pt x="56900" y="68352"/>
                    <a:pt x="56976" y="68336"/>
                    <a:pt x="57049" y="68336"/>
                  </a:cubicBezTo>
                  <a:cubicBezTo>
                    <a:pt x="57231" y="68336"/>
                    <a:pt x="57397" y="68435"/>
                    <a:pt x="57558" y="68558"/>
                  </a:cubicBezTo>
                  <a:cubicBezTo>
                    <a:pt x="59115" y="69744"/>
                    <a:pt x="60826" y="70669"/>
                    <a:pt x="62599" y="71474"/>
                  </a:cubicBezTo>
                  <a:cubicBezTo>
                    <a:pt x="64888" y="72520"/>
                    <a:pt x="67235" y="73358"/>
                    <a:pt x="69780" y="73527"/>
                  </a:cubicBezTo>
                  <a:cubicBezTo>
                    <a:pt x="69924" y="73537"/>
                    <a:pt x="70066" y="73541"/>
                    <a:pt x="70205" y="73541"/>
                  </a:cubicBezTo>
                  <a:cubicBezTo>
                    <a:pt x="72568" y="73541"/>
                    <a:pt x="74309" y="72205"/>
                    <a:pt x="74855" y="69903"/>
                  </a:cubicBezTo>
                  <a:cubicBezTo>
                    <a:pt x="75139" y="68703"/>
                    <a:pt x="75067" y="67498"/>
                    <a:pt x="74821" y="66303"/>
                  </a:cubicBezTo>
                  <a:cubicBezTo>
                    <a:pt x="74276" y="63643"/>
                    <a:pt x="73091" y="61238"/>
                    <a:pt x="71847" y="58857"/>
                  </a:cubicBezTo>
                  <a:cubicBezTo>
                    <a:pt x="70980" y="57194"/>
                    <a:pt x="70079" y="55546"/>
                    <a:pt x="69231" y="53874"/>
                  </a:cubicBezTo>
                  <a:cubicBezTo>
                    <a:pt x="68773" y="52977"/>
                    <a:pt x="68811" y="52958"/>
                    <a:pt x="69655" y="52462"/>
                  </a:cubicBezTo>
                  <a:cubicBezTo>
                    <a:pt x="72643" y="50707"/>
                    <a:pt x="75645" y="48972"/>
                    <a:pt x="78575" y="47127"/>
                  </a:cubicBezTo>
                  <a:cubicBezTo>
                    <a:pt x="79920" y="46274"/>
                    <a:pt x="81226" y="45363"/>
                    <a:pt x="82277" y="44148"/>
                  </a:cubicBezTo>
                  <a:cubicBezTo>
                    <a:pt x="84363" y="41743"/>
                    <a:pt x="84209" y="39714"/>
                    <a:pt x="81771" y="37690"/>
                  </a:cubicBezTo>
                  <a:cubicBezTo>
                    <a:pt x="79958" y="36187"/>
                    <a:pt x="77915" y="35107"/>
                    <a:pt x="75703" y="34322"/>
                  </a:cubicBezTo>
                  <a:cubicBezTo>
                    <a:pt x="73505" y="33551"/>
                    <a:pt x="71216" y="33107"/>
                    <a:pt x="69018" y="32355"/>
                  </a:cubicBezTo>
                  <a:cubicBezTo>
                    <a:pt x="67982" y="32004"/>
                    <a:pt x="67997" y="31999"/>
                    <a:pt x="68247" y="30948"/>
                  </a:cubicBezTo>
                  <a:cubicBezTo>
                    <a:pt x="69067" y="27555"/>
                    <a:pt x="70373" y="24307"/>
                    <a:pt x="71308" y="20948"/>
                  </a:cubicBezTo>
                  <a:cubicBezTo>
                    <a:pt x="71838" y="19030"/>
                    <a:pt x="72373" y="17102"/>
                    <a:pt x="72320" y="15088"/>
                  </a:cubicBezTo>
                  <a:cubicBezTo>
                    <a:pt x="72257" y="12779"/>
                    <a:pt x="71149" y="11406"/>
                    <a:pt x="69023" y="10981"/>
                  </a:cubicBezTo>
                  <a:cubicBezTo>
                    <a:pt x="68529" y="10883"/>
                    <a:pt x="68030" y="10835"/>
                    <a:pt x="67527" y="10835"/>
                  </a:cubicBezTo>
                  <a:cubicBezTo>
                    <a:pt x="67313" y="10835"/>
                    <a:pt x="67099" y="10844"/>
                    <a:pt x="66883" y="10861"/>
                  </a:cubicBezTo>
                  <a:cubicBezTo>
                    <a:pt x="64402" y="11054"/>
                    <a:pt x="62069" y="11820"/>
                    <a:pt x="59736" y="12601"/>
                  </a:cubicBezTo>
                  <a:cubicBezTo>
                    <a:pt x="56710" y="13618"/>
                    <a:pt x="53760" y="14871"/>
                    <a:pt x="50628" y="15560"/>
                  </a:cubicBezTo>
                  <a:cubicBezTo>
                    <a:pt x="50316" y="15629"/>
                    <a:pt x="50098" y="15674"/>
                    <a:pt x="49933" y="15674"/>
                  </a:cubicBezTo>
                  <a:cubicBezTo>
                    <a:pt x="49580" y="15674"/>
                    <a:pt x="49467" y="15470"/>
                    <a:pt x="49192" y="14866"/>
                  </a:cubicBezTo>
                  <a:cubicBezTo>
                    <a:pt x="47654" y="11507"/>
                    <a:pt x="45929" y="8249"/>
                    <a:pt x="43813" y="5218"/>
                  </a:cubicBezTo>
                  <a:cubicBezTo>
                    <a:pt x="42666" y="3579"/>
                    <a:pt x="41447" y="1998"/>
                    <a:pt x="39779" y="837"/>
                  </a:cubicBezTo>
                  <a:cubicBezTo>
                    <a:pt x="38981" y="281"/>
                    <a:pt x="38272" y="0"/>
                    <a:pt x="37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41;p30">
              <a:extLst>
                <a:ext uri="{FF2B5EF4-FFF2-40B4-BE49-F238E27FC236}">
                  <a16:creationId xmlns:a16="http://schemas.microsoft.com/office/drawing/2014/main" id="{F541C231-2F21-8666-03A1-37C704C26A0E}"/>
                </a:ext>
              </a:extLst>
            </p:cNvPr>
            <p:cNvSpPr/>
            <p:nvPr/>
          </p:nvSpPr>
          <p:spPr>
            <a:xfrm>
              <a:off x="5630826" y="1896013"/>
              <a:ext cx="1989987" cy="1832971"/>
            </a:xfrm>
            <a:custGeom>
              <a:avLst/>
              <a:gdLst/>
              <a:ahLst/>
              <a:cxnLst/>
              <a:rect l="l" t="t" r="r" b="b"/>
              <a:pathLst>
                <a:path w="57564" h="53022" extrusionOk="0">
                  <a:moveTo>
                    <a:pt x="20276" y="7945"/>
                  </a:moveTo>
                  <a:cubicBezTo>
                    <a:pt x="20376" y="7945"/>
                    <a:pt x="20482" y="7964"/>
                    <a:pt x="20580" y="7986"/>
                  </a:cubicBezTo>
                  <a:cubicBezTo>
                    <a:pt x="22098" y="8343"/>
                    <a:pt x="23182" y="9225"/>
                    <a:pt x="23794" y="10671"/>
                  </a:cubicBezTo>
                  <a:cubicBezTo>
                    <a:pt x="23881" y="10873"/>
                    <a:pt x="23900" y="11051"/>
                    <a:pt x="23746" y="11225"/>
                  </a:cubicBezTo>
                  <a:cubicBezTo>
                    <a:pt x="23669" y="11312"/>
                    <a:pt x="23592" y="11344"/>
                    <a:pt x="23513" y="11344"/>
                  </a:cubicBezTo>
                  <a:cubicBezTo>
                    <a:pt x="23413" y="11344"/>
                    <a:pt x="23311" y="11293"/>
                    <a:pt x="23206" y="11239"/>
                  </a:cubicBezTo>
                  <a:cubicBezTo>
                    <a:pt x="22651" y="10955"/>
                    <a:pt x="22085" y="10781"/>
                    <a:pt x="21498" y="10781"/>
                  </a:cubicBezTo>
                  <a:cubicBezTo>
                    <a:pt x="21189" y="10781"/>
                    <a:pt x="20873" y="10829"/>
                    <a:pt x="20551" y="10936"/>
                  </a:cubicBezTo>
                  <a:cubicBezTo>
                    <a:pt x="20466" y="10964"/>
                    <a:pt x="20377" y="10983"/>
                    <a:pt x="20294" y="10983"/>
                  </a:cubicBezTo>
                  <a:cubicBezTo>
                    <a:pt x="20135" y="10983"/>
                    <a:pt x="19993" y="10916"/>
                    <a:pt x="19924" y="10724"/>
                  </a:cubicBezTo>
                  <a:cubicBezTo>
                    <a:pt x="19804" y="10396"/>
                    <a:pt x="20020" y="10227"/>
                    <a:pt x="20300" y="10121"/>
                  </a:cubicBezTo>
                  <a:cubicBezTo>
                    <a:pt x="20608" y="10004"/>
                    <a:pt x="20916" y="9958"/>
                    <a:pt x="21227" y="9958"/>
                  </a:cubicBezTo>
                  <a:cubicBezTo>
                    <a:pt x="21554" y="9958"/>
                    <a:pt x="21882" y="10009"/>
                    <a:pt x="22213" y="10078"/>
                  </a:cubicBezTo>
                  <a:cubicBezTo>
                    <a:pt x="22407" y="10118"/>
                    <a:pt x="22587" y="10243"/>
                    <a:pt x="22810" y="10243"/>
                  </a:cubicBezTo>
                  <a:cubicBezTo>
                    <a:pt x="22854" y="10243"/>
                    <a:pt x="22899" y="10238"/>
                    <a:pt x="22946" y="10227"/>
                  </a:cubicBezTo>
                  <a:cubicBezTo>
                    <a:pt x="22319" y="9355"/>
                    <a:pt x="21461" y="8940"/>
                    <a:pt x="20445" y="8815"/>
                  </a:cubicBezTo>
                  <a:cubicBezTo>
                    <a:pt x="20127" y="8777"/>
                    <a:pt x="19828" y="8733"/>
                    <a:pt x="19861" y="8338"/>
                  </a:cubicBezTo>
                  <a:cubicBezTo>
                    <a:pt x="19891" y="8027"/>
                    <a:pt x="20070" y="7945"/>
                    <a:pt x="20276" y="7945"/>
                  </a:cubicBezTo>
                  <a:close/>
                  <a:moveTo>
                    <a:pt x="32894" y="9163"/>
                  </a:moveTo>
                  <a:cubicBezTo>
                    <a:pt x="33241" y="9163"/>
                    <a:pt x="33588" y="9212"/>
                    <a:pt x="33924" y="9316"/>
                  </a:cubicBezTo>
                  <a:cubicBezTo>
                    <a:pt x="34199" y="9398"/>
                    <a:pt x="34551" y="9461"/>
                    <a:pt x="34435" y="9856"/>
                  </a:cubicBezTo>
                  <a:cubicBezTo>
                    <a:pt x="34381" y="10042"/>
                    <a:pt x="34274" y="10097"/>
                    <a:pt x="34147" y="10097"/>
                  </a:cubicBezTo>
                  <a:cubicBezTo>
                    <a:pt x="34027" y="10097"/>
                    <a:pt x="33889" y="10048"/>
                    <a:pt x="33761" y="10015"/>
                  </a:cubicBezTo>
                  <a:cubicBezTo>
                    <a:pt x="33497" y="9951"/>
                    <a:pt x="33241" y="9920"/>
                    <a:pt x="32995" y="9920"/>
                  </a:cubicBezTo>
                  <a:cubicBezTo>
                    <a:pt x="32032" y="9920"/>
                    <a:pt x="31228" y="10402"/>
                    <a:pt x="30748" y="11312"/>
                  </a:cubicBezTo>
                  <a:cubicBezTo>
                    <a:pt x="31529" y="11326"/>
                    <a:pt x="32262" y="11485"/>
                    <a:pt x="32936" y="11851"/>
                  </a:cubicBezTo>
                  <a:cubicBezTo>
                    <a:pt x="33182" y="11981"/>
                    <a:pt x="33462" y="12126"/>
                    <a:pt x="33274" y="12454"/>
                  </a:cubicBezTo>
                  <a:cubicBezTo>
                    <a:pt x="33207" y="12567"/>
                    <a:pt x="33126" y="12606"/>
                    <a:pt x="33040" y="12606"/>
                  </a:cubicBezTo>
                  <a:cubicBezTo>
                    <a:pt x="32908" y="12606"/>
                    <a:pt x="32762" y="12515"/>
                    <a:pt x="32628" y="12454"/>
                  </a:cubicBezTo>
                  <a:cubicBezTo>
                    <a:pt x="32142" y="12238"/>
                    <a:pt x="31652" y="12123"/>
                    <a:pt x="31158" y="12123"/>
                  </a:cubicBezTo>
                  <a:cubicBezTo>
                    <a:pt x="30759" y="12123"/>
                    <a:pt x="30358" y="12198"/>
                    <a:pt x="29953" y="12353"/>
                  </a:cubicBezTo>
                  <a:cubicBezTo>
                    <a:pt x="29835" y="12398"/>
                    <a:pt x="29717" y="12437"/>
                    <a:pt x="29603" y="12437"/>
                  </a:cubicBezTo>
                  <a:cubicBezTo>
                    <a:pt x="29488" y="12437"/>
                    <a:pt x="29377" y="12398"/>
                    <a:pt x="29274" y="12290"/>
                  </a:cubicBezTo>
                  <a:cubicBezTo>
                    <a:pt x="29062" y="12068"/>
                    <a:pt x="29172" y="11837"/>
                    <a:pt x="29259" y="11606"/>
                  </a:cubicBezTo>
                  <a:cubicBezTo>
                    <a:pt x="29795" y="10145"/>
                    <a:pt x="31344" y="9163"/>
                    <a:pt x="32894" y="9163"/>
                  </a:cubicBezTo>
                  <a:close/>
                  <a:moveTo>
                    <a:pt x="16212" y="13655"/>
                  </a:moveTo>
                  <a:cubicBezTo>
                    <a:pt x="17277" y="13655"/>
                    <a:pt x="18341" y="13672"/>
                    <a:pt x="19404" y="13692"/>
                  </a:cubicBezTo>
                  <a:cubicBezTo>
                    <a:pt x="23794" y="13760"/>
                    <a:pt x="28175" y="13977"/>
                    <a:pt x="32532" y="14574"/>
                  </a:cubicBezTo>
                  <a:cubicBezTo>
                    <a:pt x="34657" y="14868"/>
                    <a:pt x="36763" y="15283"/>
                    <a:pt x="38850" y="15789"/>
                  </a:cubicBezTo>
                  <a:cubicBezTo>
                    <a:pt x="39197" y="15871"/>
                    <a:pt x="39462" y="16010"/>
                    <a:pt x="39553" y="16406"/>
                  </a:cubicBezTo>
                  <a:cubicBezTo>
                    <a:pt x="40671" y="21047"/>
                    <a:pt x="40614" y="25615"/>
                    <a:pt x="38397" y="29948"/>
                  </a:cubicBezTo>
                  <a:cubicBezTo>
                    <a:pt x="36189" y="34261"/>
                    <a:pt x="32454" y="36392"/>
                    <a:pt x="27746" y="36878"/>
                  </a:cubicBezTo>
                  <a:cubicBezTo>
                    <a:pt x="27135" y="36941"/>
                    <a:pt x="26530" y="36972"/>
                    <a:pt x="25931" y="36972"/>
                  </a:cubicBezTo>
                  <a:cubicBezTo>
                    <a:pt x="22885" y="36972"/>
                    <a:pt x="20008" y="36155"/>
                    <a:pt x="17370" y="34435"/>
                  </a:cubicBezTo>
                  <a:cubicBezTo>
                    <a:pt x="14141" y="32324"/>
                    <a:pt x="12454" y="29187"/>
                    <a:pt x="11591" y="25543"/>
                  </a:cubicBezTo>
                  <a:cubicBezTo>
                    <a:pt x="10714" y="21837"/>
                    <a:pt x="10772" y="18136"/>
                    <a:pt x="11775" y="14449"/>
                  </a:cubicBezTo>
                  <a:cubicBezTo>
                    <a:pt x="11919" y="13914"/>
                    <a:pt x="12160" y="13755"/>
                    <a:pt x="12690" y="13731"/>
                  </a:cubicBezTo>
                  <a:cubicBezTo>
                    <a:pt x="13863" y="13675"/>
                    <a:pt x="15038" y="13655"/>
                    <a:pt x="16212" y="13655"/>
                  </a:cubicBezTo>
                  <a:close/>
                  <a:moveTo>
                    <a:pt x="27396" y="0"/>
                  </a:moveTo>
                  <a:cubicBezTo>
                    <a:pt x="18699" y="0"/>
                    <a:pt x="10168" y="4300"/>
                    <a:pt x="5109" y="12256"/>
                  </a:cubicBezTo>
                  <a:cubicBezTo>
                    <a:pt x="1042" y="18647"/>
                    <a:pt x="1" y="25601"/>
                    <a:pt x="1750" y="32946"/>
                  </a:cubicBezTo>
                  <a:cubicBezTo>
                    <a:pt x="2758" y="37182"/>
                    <a:pt x="4758" y="40917"/>
                    <a:pt x="7803" y="44286"/>
                  </a:cubicBezTo>
                  <a:cubicBezTo>
                    <a:pt x="7640" y="42339"/>
                    <a:pt x="8290" y="40984"/>
                    <a:pt x="9823" y="40093"/>
                  </a:cubicBezTo>
                  <a:cubicBezTo>
                    <a:pt x="10626" y="39621"/>
                    <a:pt x="11453" y="39417"/>
                    <a:pt x="12299" y="39417"/>
                  </a:cubicBezTo>
                  <a:cubicBezTo>
                    <a:pt x="13016" y="39417"/>
                    <a:pt x="13747" y="39564"/>
                    <a:pt x="14488" y="39818"/>
                  </a:cubicBezTo>
                  <a:cubicBezTo>
                    <a:pt x="14488" y="39216"/>
                    <a:pt x="14478" y="38676"/>
                    <a:pt x="14488" y="38141"/>
                  </a:cubicBezTo>
                  <a:cubicBezTo>
                    <a:pt x="14497" y="37645"/>
                    <a:pt x="14584" y="37153"/>
                    <a:pt x="14782" y="36700"/>
                  </a:cubicBezTo>
                  <a:cubicBezTo>
                    <a:pt x="15026" y="36150"/>
                    <a:pt x="15448" y="35867"/>
                    <a:pt x="15888" y="35867"/>
                  </a:cubicBezTo>
                  <a:cubicBezTo>
                    <a:pt x="16247" y="35867"/>
                    <a:pt x="16618" y="36055"/>
                    <a:pt x="16917" y="36440"/>
                  </a:cubicBezTo>
                  <a:cubicBezTo>
                    <a:pt x="17269" y="36888"/>
                    <a:pt x="17457" y="37423"/>
                    <a:pt x="17572" y="37972"/>
                  </a:cubicBezTo>
                  <a:cubicBezTo>
                    <a:pt x="17765" y="38888"/>
                    <a:pt x="17934" y="39813"/>
                    <a:pt x="18078" y="40743"/>
                  </a:cubicBezTo>
                  <a:cubicBezTo>
                    <a:pt x="18126" y="41081"/>
                    <a:pt x="18266" y="41168"/>
                    <a:pt x="18589" y="41201"/>
                  </a:cubicBezTo>
                  <a:cubicBezTo>
                    <a:pt x="21727" y="41548"/>
                    <a:pt x="24840" y="42069"/>
                    <a:pt x="27944" y="42633"/>
                  </a:cubicBezTo>
                  <a:cubicBezTo>
                    <a:pt x="30401" y="43081"/>
                    <a:pt x="32801" y="43881"/>
                    <a:pt x="35336" y="43915"/>
                  </a:cubicBezTo>
                  <a:cubicBezTo>
                    <a:pt x="35582" y="43919"/>
                    <a:pt x="35809" y="44001"/>
                    <a:pt x="35809" y="44276"/>
                  </a:cubicBezTo>
                  <a:cubicBezTo>
                    <a:pt x="35809" y="44578"/>
                    <a:pt x="35579" y="44639"/>
                    <a:pt x="35339" y="44639"/>
                  </a:cubicBezTo>
                  <a:cubicBezTo>
                    <a:pt x="35319" y="44639"/>
                    <a:pt x="35299" y="44638"/>
                    <a:pt x="35279" y="44637"/>
                  </a:cubicBezTo>
                  <a:cubicBezTo>
                    <a:pt x="34271" y="44594"/>
                    <a:pt x="33259" y="44551"/>
                    <a:pt x="32271" y="44348"/>
                  </a:cubicBezTo>
                  <a:cubicBezTo>
                    <a:pt x="27924" y="43466"/>
                    <a:pt x="23543" y="42830"/>
                    <a:pt x="19148" y="42257"/>
                  </a:cubicBezTo>
                  <a:cubicBezTo>
                    <a:pt x="17659" y="42059"/>
                    <a:pt x="17664" y="42054"/>
                    <a:pt x="17447" y="40589"/>
                  </a:cubicBezTo>
                  <a:cubicBezTo>
                    <a:pt x="17442" y="40541"/>
                    <a:pt x="17442" y="40498"/>
                    <a:pt x="17432" y="40454"/>
                  </a:cubicBezTo>
                  <a:cubicBezTo>
                    <a:pt x="17220" y="39355"/>
                    <a:pt x="17095" y="38237"/>
                    <a:pt x="16589" y="37220"/>
                  </a:cubicBezTo>
                  <a:cubicBezTo>
                    <a:pt x="16456" y="36954"/>
                    <a:pt x="16305" y="36640"/>
                    <a:pt x="15970" y="36640"/>
                  </a:cubicBezTo>
                  <a:cubicBezTo>
                    <a:pt x="15954" y="36640"/>
                    <a:pt x="15937" y="36641"/>
                    <a:pt x="15919" y="36642"/>
                  </a:cubicBezTo>
                  <a:cubicBezTo>
                    <a:pt x="15534" y="36676"/>
                    <a:pt x="15490" y="37047"/>
                    <a:pt x="15413" y="37346"/>
                  </a:cubicBezTo>
                  <a:cubicBezTo>
                    <a:pt x="15191" y="38204"/>
                    <a:pt x="15278" y="39081"/>
                    <a:pt x="15278" y="39953"/>
                  </a:cubicBezTo>
                  <a:cubicBezTo>
                    <a:pt x="15278" y="40490"/>
                    <a:pt x="15132" y="40752"/>
                    <a:pt x="14806" y="40752"/>
                  </a:cubicBezTo>
                  <a:cubicBezTo>
                    <a:pt x="14666" y="40752"/>
                    <a:pt x="14494" y="40704"/>
                    <a:pt x="14285" y="40608"/>
                  </a:cubicBezTo>
                  <a:cubicBezTo>
                    <a:pt x="13671" y="40325"/>
                    <a:pt x="13039" y="40187"/>
                    <a:pt x="12397" y="40187"/>
                  </a:cubicBezTo>
                  <a:cubicBezTo>
                    <a:pt x="12067" y="40187"/>
                    <a:pt x="11734" y="40223"/>
                    <a:pt x="11399" y="40295"/>
                  </a:cubicBezTo>
                  <a:cubicBezTo>
                    <a:pt x="8868" y="40830"/>
                    <a:pt x="7818" y="43269"/>
                    <a:pt x="9187" y="45466"/>
                  </a:cubicBezTo>
                  <a:cubicBezTo>
                    <a:pt x="10126" y="46980"/>
                    <a:pt x="11543" y="47818"/>
                    <a:pt x="13288" y="48112"/>
                  </a:cubicBezTo>
                  <a:cubicBezTo>
                    <a:pt x="13525" y="48153"/>
                    <a:pt x="13757" y="48173"/>
                    <a:pt x="13981" y="48173"/>
                  </a:cubicBezTo>
                  <a:cubicBezTo>
                    <a:pt x="15405" y="48173"/>
                    <a:pt x="16526" y="47365"/>
                    <a:pt x="17042" y="45924"/>
                  </a:cubicBezTo>
                  <a:cubicBezTo>
                    <a:pt x="17119" y="45717"/>
                    <a:pt x="17201" y="45500"/>
                    <a:pt x="17216" y="45278"/>
                  </a:cubicBezTo>
                  <a:cubicBezTo>
                    <a:pt x="17262" y="44726"/>
                    <a:pt x="17513" y="44520"/>
                    <a:pt x="17931" y="44520"/>
                  </a:cubicBezTo>
                  <a:cubicBezTo>
                    <a:pt x="18035" y="44520"/>
                    <a:pt x="18148" y="44533"/>
                    <a:pt x="18271" y="44556"/>
                  </a:cubicBezTo>
                  <a:cubicBezTo>
                    <a:pt x="19283" y="44734"/>
                    <a:pt x="20305" y="44864"/>
                    <a:pt x="21317" y="45037"/>
                  </a:cubicBezTo>
                  <a:cubicBezTo>
                    <a:pt x="25789" y="45813"/>
                    <a:pt x="30213" y="46898"/>
                    <a:pt x="34739" y="47346"/>
                  </a:cubicBezTo>
                  <a:cubicBezTo>
                    <a:pt x="35095" y="47380"/>
                    <a:pt x="35481" y="47409"/>
                    <a:pt x="35418" y="47876"/>
                  </a:cubicBezTo>
                  <a:cubicBezTo>
                    <a:pt x="35373" y="48184"/>
                    <a:pt x="35182" y="48250"/>
                    <a:pt x="34956" y="48250"/>
                  </a:cubicBezTo>
                  <a:cubicBezTo>
                    <a:pt x="34846" y="48250"/>
                    <a:pt x="34727" y="48234"/>
                    <a:pt x="34614" y="48223"/>
                  </a:cubicBezTo>
                  <a:cubicBezTo>
                    <a:pt x="31982" y="47948"/>
                    <a:pt x="29394" y="47423"/>
                    <a:pt x="26806" y="46917"/>
                  </a:cubicBezTo>
                  <a:cubicBezTo>
                    <a:pt x="24194" y="46406"/>
                    <a:pt x="21577" y="45915"/>
                    <a:pt x="18965" y="45404"/>
                  </a:cubicBezTo>
                  <a:cubicBezTo>
                    <a:pt x="18803" y="45372"/>
                    <a:pt x="18659" y="45349"/>
                    <a:pt x="18532" y="45349"/>
                  </a:cubicBezTo>
                  <a:cubicBezTo>
                    <a:pt x="18201" y="45349"/>
                    <a:pt x="17983" y="45503"/>
                    <a:pt x="17847" y="46050"/>
                  </a:cubicBezTo>
                  <a:cubicBezTo>
                    <a:pt x="17452" y="47635"/>
                    <a:pt x="16363" y="48613"/>
                    <a:pt x="14738" y="48941"/>
                  </a:cubicBezTo>
                  <a:cubicBezTo>
                    <a:pt x="14377" y="49013"/>
                    <a:pt x="14001" y="49004"/>
                    <a:pt x="13596" y="49038"/>
                  </a:cubicBezTo>
                  <a:cubicBezTo>
                    <a:pt x="17547" y="51619"/>
                    <a:pt x="22405" y="53021"/>
                    <a:pt x="27403" y="53021"/>
                  </a:cubicBezTo>
                  <a:cubicBezTo>
                    <a:pt x="35029" y="53021"/>
                    <a:pt x="42982" y="49755"/>
                    <a:pt x="48537" y="42430"/>
                  </a:cubicBezTo>
                  <a:cubicBezTo>
                    <a:pt x="57563" y="30526"/>
                    <a:pt x="54816" y="13369"/>
                    <a:pt x="42508" y="4777"/>
                  </a:cubicBezTo>
                  <a:cubicBezTo>
                    <a:pt x="37886" y="1546"/>
                    <a:pt x="32611" y="0"/>
                    <a:pt x="27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42;p30">
              <a:extLst>
                <a:ext uri="{FF2B5EF4-FFF2-40B4-BE49-F238E27FC236}">
                  <a16:creationId xmlns:a16="http://schemas.microsoft.com/office/drawing/2014/main" id="{DE9094E9-EA62-4181-43B9-820D360913D4}"/>
                </a:ext>
              </a:extLst>
            </p:cNvPr>
            <p:cNvSpPr/>
            <p:nvPr/>
          </p:nvSpPr>
          <p:spPr>
            <a:xfrm>
              <a:off x="4927790" y="2671719"/>
              <a:ext cx="733091" cy="421512"/>
            </a:xfrm>
            <a:custGeom>
              <a:avLst/>
              <a:gdLst/>
              <a:ahLst/>
              <a:cxnLst/>
              <a:rect l="l" t="t" r="r" b="b"/>
              <a:pathLst>
                <a:path w="21206" h="12193" extrusionOk="0">
                  <a:moveTo>
                    <a:pt x="5865" y="0"/>
                  </a:moveTo>
                  <a:cubicBezTo>
                    <a:pt x="5362" y="0"/>
                    <a:pt x="5247" y="501"/>
                    <a:pt x="5099" y="892"/>
                  </a:cubicBezTo>
                  <a:cubicBezTo>
                    <a:pt x="4819" y="1629"/>
                    <a:pt x="4757" y="2420"/>
                    <a:pt x="4559" y="3176"/>
                  </a:cubicBezTo>
                  <a:cubicBezTo>
                    <a:pt x="4439" y="3625"/>
                    <a:pt x="4468" y="3914"/>
                    <a:pt x="4901" y="4169"/>
                  </a:cubicBezTo>
                  <a:cubicBezTo>
                    <a:pt x="5268" y="4386"/>
                    <a:pt x="5509" y="4757"/>
                    <a:pt x="5711" y="5138"/>
                  </a:cubicBezTo>
                  <a:cubicBezTo>
                    <a:pt x="6342" y="6328"/>
                    <a:pt x="6024" y="7851"/>
                    <a:pt x="4959" y="8719"/>
                  </a:cubicBezTo>
                  <a:cubicBezTo>
                    <a:pt x="4474" y="9113"/>
                    <a:pt x="3932" y="9311"/>
                    <a:pt x="3389" y="9311"/>
                  </a:cubicBezTo>
                  <a:cubicBezTo>
                    <a:pt x="2810" y="9311"/>
                    <a:pt x="2230" y="9087"/>
                    <a:pt x="1716" y="8637"/>
                  </a:cubicBezTo>
                  <a:cubicBezTo>
                    <a:pt x="1533" y="8473"/>
                    <a:pt x="1176" y="8299"/>
                    <a:pt x="1422" y="7996"/>
                  </a:cubicBezTo>
                  <a:cubicBezTo>
                    <a:pt x="1500" y="7900"/>
                    <a:pt x="1572" y="7863"/>
                    <a:pt x="1639" y="7863"/>
                  </a:cubicBezTo>
                  <a:cubicBezTo>
                    <a:pt x="1805" y="7863"/>
                    <a:pt x="1942" y="8086"/>
                    <a:pt x="2072" y="8189"/>
                  </a:cubicBezTo>
                  <a:cubicBezTo>
                    <a:pt x="2504" y="8526"/>
                    <a:pt x="2952" y="8694"/>
                    <a:pt x="3383" y="8694"/>
                  </a:cubicBezTo>
                  <a:cubicBezTo>
                    <a:pt x="3901" y="8694"/>
                    <a:pt x="4395" y="8451"/>
                    <a:pt x="4805" y="7967"/>
                  </a:cubicBezTo>
                  <a:cubicBezTo>
                    <a:pt x="5528" y="7109"/>
                    <a:pt x="5542" y="5996"/>
                    <a:pt x="4839" y="5138"/>
                  </a:cubicBezTo>
                  <a:cubicBezTo>
                    <a:pt x="4352" y="4541"/>
                    <a:pt x="3691" y="4223"/>
                    <a:pt x="3011" y="4223"/>
                  </a:cubicBezTo>
                  <a:cubicBezTo>
                    <a:pt x="2614" y="4223"/>
                    <a:pt x="2211" y="4331"/>
                    <a:pt x="1831" y="4555"/>
                  </a:cubicBezTo>
                  <a:cubicBezTo>
                    <a:pt x="945" y="5075"/>
                    <a:pt x="419" y="5870"/>
                    <a:pt x="280" y="6878"/>
                  </a:cubicBezTo>
                  <a:cubicBezTo>
                    <a:pt x="0" y="8902"/>
                    <a:pt x="1451" y="11263"/>
                    <a:pt x="3369" y="11967"/>
                  </a:cubicBezTo>
                  <a:cubicBezTo>
                    <a:pt x="3787" y="12120"/>
                    <a:pt x="4192" y="12193"/>
                    <a:pt x="4574" y="12193"/>
                  </a:cubicBezTo>
                  <a:cubicBezTo>
                    <a:pt x="5936" y="12193"/>
                    <a:pt x="6990" y="11259"/>
                    <a:pt x="7220" y="9692"/>
                  </a:cubicBezTo>
                  <a:cubicBezTo>
                    <a:pt x="7253" y="9451"/>
                    <a:pt x="7239" y="9201"/>
                    <a:pt x="7253" y="8955"/>
                  </a:cubicBezTo>
                  <a:cubicBezTo>
                    <a:pt x="7279" y="8597"/>
                    <a:pt x="7408" y="8405"/>
                    <a:pt x="7616" y="8405"/>
                  </a:cubicBezTo>
                  <a:cubicBezTo>
                    <a:pt x="7719" y="8405"/>
                    <a:pt x="7842" y="8453"/>
                    <a:pt x="7981" y="8550"/>
                  </a:cubicBezTo>
                  <a:cubicBezTo>
                    <a:pt x="8193" y="8704"/>
                    <a:pt x="8415" y="8762"/>
                    <a:pt x="8656" y="8810"/>
                  </a:cubicBezTo>
                  <a:cubicBezTo>
                    <a:pt x="10656" y="9210"/>
                    <a:pt x="12680" y="9422"/>
                    <a:pt x="14699" y="9683"/>
                  </a:cubicBezTo>
                  <a:cubicBezTo>
                    <a:pt x="16868" y="9962"/>
                    <a:pt x="19037" y="10261"/>
                    <a:pt x="21205" y="10854"/>
                  </a:cubicBezTo>
                  <a:cubicBezTo>
                    <a:pt x="21027" y="9846"/>
                    <a:pt x="20844" y="8945"/>
                    <a:pt x="20714" y="8044"/>
                  </a:cubicBezTo>
                  <a:cubicBezTo>
                    <a:pt x="20663" y="7708"/>
                    <a:pt x="20538" y="7610"/>
                    <a:pt x="20238" y="7610"/>
                  </a:cubicBezTo>
                  <a:cubicBezTo>
                    <a:pt x="20223" y="7610"/>
                    <a:pt x="20209" y="7610"/>
                    <a:pt x="20193" y="7610"/>
                  </a:cubicBezTo>
                  <a:cubicBezTo>
                    <a:pt x="20058" y="7613"/>
                    <a:pt x="19924" y="7614"/>
                    <a:pt x="19789" y="7614"/>
                  </a:cubicBezTo>
                  <a:cubicBezTo>
                    <a:pt x="15620" y="7614"/>
                    <a:pt x="11598" y="6484"/>
                    <a:pt x="7504" y="5928"/>
                  </a:cubicBezTo>
                  <a:cubicBezTo>
                    <a:pt x="7036" y="5866"/>
                    <a:pt x="6906" y="5663"/>
                    <a:pt x="6945" y="5157"/>
                  </a:cubicBezTo>
                  <a:cubicBezTo>
                    <a:pt x="7056" y="3750"/>
                    <a:pt x="7070" y="2333"/>
                    <a:pt x="6675" y="955"/>
                  </a:cubicBezTo>
                  <a:cubicBezTo>
                    <a:pt x="6554" y="535"/>
                    <a:pt x="6429" y="5"/>
                    <a:pt x="5880" y="0"/>
                  </a:cubicBezTo>
                  <a:cubicBezTo>
                    <a:pt x="5875" y="0"/>
                    <a:pt x="5870" y="0"/>
                    <a:pt x="5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43;p30">
              <a:extLst>
                <a:ext uri="{FF2B5EF4-FFF2-40B4-BE49-F238E27FC236}">
                  <a16:creationId xmlns:a16="http://schemas.microsoft.com/office/drawing/2014/main" id="{B77F1DF3-97C8-3403-BA30-AF316BA17CA4}"/>
                </a:ext>
              </a:extLst>
            </p:cNvPr>
            <p:cNvSpPr/>
            <p:nvPr/>
          </p:nvSpPr>
          <p:spPr>
            <a:xfrm>
              <a:off x="5687831" y="3841276"/>
              <a:ext cx="345216" cy="747473"/>
            </a:xfrm>
            <a:custGeom>
              <a:avLst/>
              <a:gdLst/>
              <a:ahLst/>
              <a:cxnLst/>
              <a:rect l="l" t="t" r="r" b="b"/>
              <a:pathLst>
                <a:path w="9986" h="21622" extrusionOk="0">
                  <a:moveTo>
                    <a:pt x="7672" y="0"/>
                  </a:moveTo>
                  <a:cubicBezTo>
                    <a:pt x="7166" y="617"/>
                    <a:pt x="6704" y="1215"/>
                    <a:pt x="6207" y="1784"/>
                  </a:cubicBezTo>
                  <a:cubicBezTo>
                    <a:pt x="5118" y="3032"/>
                    <a:pt x="3966" y="4222"/>
                    <a:pt x="2935" y="5523"/>
                  </a:cubicBezTo>
                  <a:cubicBezTo>
                    <a:pt x="1393" y="7466"/>
                    <a:pt x="1190" y="9480"/>
                    <a:pt x="2275" y="11716"/>
                  </a:cubicBezTo>
                  <a:cubicBezTo>
                    <a:pt x="3084" y="13384"/>
                    <a:pt x="3947" y="15022"/>
                    <a:pt x="4786" y="16675"/>
                  </a:cubicBezTo>
                  <a:cubicBezTo>
                    <a:pt x="4892" y="16883"/>
                    <a:pt x="5118" y="17080"/>
                    <a:pt x="4925" y="17345"/>
                  </a:cubicBezTo>
                  <a:cubicBezTo>
                    <a:pt x="4829" y="17479"/>
                    <a:pt x="4720" y="17522"/>
                    <a:pt x="4606" y="17522"/>
                  </a:cubicBezTo>
                  <a:cubicBezTo>
                    <a:pt x="4471" y="17522"/>
                    <a:pt x="4329" y="17462"/>
                    <a:pt x="4193" y="17422"/>
                  </a:cubicBezTo>
                  <a:cubicBezTo>
                    <a:pt x="3723" y="17294"/>
                    <a:pt x="3254" y="17227"/>
                    <a:pt x="2787" y="17227"/>
                  </a:cubicBezTo>
                  <a:cubicBezTo>
                    <a:pt x="2218" y="17227"/>
                    <a:pt x="1654" y="17326"/>
                    <a:pt x="1099" y="17538"/>
                  </a:cubicBezTo>
                  <a:cubicBezTo>
                    <a:pt x="588" y="17736"/>
                    <a:pt x="106" y="18010"/>
                    <a:pt x="53" y="18642"/>
                  </a:cubicBezTo>
                  <a:cubicBezTo>
                    <a:pt x="0" y="19292"/>
                    <a:pt x="260" y="19822"/>
                    <a:pt x="795" y="20203"/>
                  </a:cubicBezTo>
                  <a:cubicBezTo>
                    <a:pt x="1335" y="20589"/>
                    <a:pt x="1966" y="20748"/>
                    <a:pt x="2612" y="20830"/>
                  </a:cubicBezTo>
                  <a:cubicBezTo>
                    <a:pt x="4097" y="21018"/>
                    <a:pt x="5595" y="21104"/>
                    <a:pt x="7051" y="21485"/>
                  </a:cubicBezTo>
                  <a:cubicBezTo>
                    <a:pt x="7359" y="21564"/>
                    <a:pt x="7677" y="21621"/>
                    <a:pt x="8000" y="21621"/>
                  </a:cubicBezTo>
                  <a:cubicBezTo>
                    <a:pt x="8191" y="21621"/>
                    <a:pt x="8385" y="21601"/>
                    <a:pt x="8579" y="21553"/>
                  </a:cubicBezTo>
                  <a:cubicBezTo>
                    <a:pt x="9581" y="21297"/>
                    <a:pt x="9986" y="20492"/>
                    <a:pt x="9547" y="19557"/>
                  </a:cubicBezTo>
                  <a:cubicBezTo>
                    <a:pt x="9287" y="19003"/>
                    <a:pt x="8911" y="18521"/>
                    <a:pt x="8497" y="18087"/>
                  </a:cubicBezTo>
                  <a:cubicBezTo>
                    <a:pt x="7094" y="16622"/>
                    <a:pt x="6188" y="14854"/>
                    <a:pt x="5364" y="13037"/>
                  </a:cubicBezTo>
                  <a:cubicBezTo>
                    <a:pt x="4901" y="12015"/>
                    <a:pt x="4583" y="10940"/>
                    <a:pt x="4564" y="9803"/>
                  </a:cubicBezTo>
                  <a:cubicBezTo>
                    <a:pt x="4535" y="8401"/>
                    <a:pt x="5311" y="7360"/>
                    <a:pt x="6159" y="6357"/>
                  </a:cubicBezTo>
                  <a:cubicBezTo>
                    <a:pt x="6853" y="5538"/>
                    <a:pt x="7639" y="4796"/>
                    <a:pt x="8256" y="3914"/>
                  </a:cubicBezTo>
                  <a:cubicBezTo>
                    <a:pt x="8405" y="3702"/>
                    <a:pt x="8559" y="3514"/>
                    <a:pt x="8468" y="3186"/>
                  </a:cubicBezTo>
                  <a:cubicBezTo>
                    <a:pt x="8179" y="2155"/>
                    <a:pt x="7942" y="1109"/>
                    <a:pt x="7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44;p30">
              <a:extLst>
                <a:ext uri="{FF2B5EF4-FFF2-40B4-BE49-F238E27FC236}">
                  <a16:creationId xmlns:a16="http://schemas.microsoft.com/office/drawing/2014/main" id="{3E9F8A1F-17A8-D9F5-96D4-985F29568D1D}"/>
                </a:ext>
              </a:extLst>
            </p:cNvPr>
            <p:cNvSpPr/>
            <p:nvPr/>
          </p:nvSpPr>
          <p:spPr>
            <a:xfrm>
              <a:off x="6875841" y="4160664"/>
              <a:ext cx="367237" cy="544339"/>
            </a:xfrm>
            <a:custGeom>
              <a:avLst/>
              <a:gdLst/>
              <a:ahLst/>
              <a:cxnLst/>
              <a:rect l="l" t="t" r="r" b="b"/>
              <a:pathLst>
                <a:path w="10623" h="15746" extrusionOk="0">
                  <a:moveTo>
                    <a:pt x="5717" y="0"/>
                  </a:moveTo>
                  <a:cubicBezTo>
                    <a:pt x="5220" y="945"/>
                    <a:pt x="4767" y="1793"/>
                    <a:pt x="3958" y="2318"/>
                  </a:cubicBezTo>
                  <a:cubicBezTo>
                    <a:pt x="3461" y="2641"/>
                    <a:pt x="3466" y="2925"/>
                    <a:pt x="3697" y="3403"/>
                  </a:cubicBezTo>
                  <a:cubicBezTo>
                    <a:pt x="4709" y="5470"/>
                    <a:pt x="5702" y="7547"/>
                    <a:pt x="6671" y="9634"/>
                  </a:cubicBezTo>
                  <a:cubicBezTo>
                    <a:pt x="6936" y="10207"/>
                    <a:pt x="7124" y="10786"/>
                    <a:pt x="7746" y="11099"/>
                  </a:cubicBezTo>
                  <a:cubicBezTo>
                    <a:pt x="8011" y="11234"/>
                    <a:pt x="8237" y="11494"/>
                    <a:pt x="8011" y="11812"/>
                  </a:cubicBezTo>
                  <a:cubicBezTo>
                    <a:pt x="7919" y="11940"/>
                    <a:pt x="7822" y="11987"/>
                    <a:pt x="7724" y="11987"/>
                  </a:cubicBezTo>
                  <a:cubicBezTo>
                    <a:pt x="7562" y="11987"/>
                    <a:pt x="7397" y="11863"/>
                    <a:pt x="7244" y="11774"/>
                  </a:cubicBezTo>
                  <a:cubicBezTo>
                    <a:pt x="6550" y="11354"/>
                    <a:pt x="5818" y="11032"/>
                    <a:pt x="5023" y="10853"/>
                  </a:cubicBezTo>
                  <a:cubicBezTo>
                    <a:pt x="4569" y="10753"/>
                    <a:pt x="4123" y="10692"/>
                    <a:pt x="3689" y="10692"/>
                  </a:cubicBezTo>
                  <a:cubicBezTo>
                    <a:pt x="2809" y="10692"/>
                    <a:pt x="1981" y="10945"/>
                    <a:pt x="1254" y="11639"/>
                  </a:cubicBezTo>
                  <a:cubicBezTo>
                    <a:pt x="1" y="12829"/>
                    <a:pt x="155" y="13798"/>
                    <a:pt x="1702" y="14545"/>
                  </a:cubicBezTo>
                  <a:cubicBezTo>
                    <a:pt x="2064" y="14718"/>
                    <a:pt x="2449" y="14844"/>
                    <a:pt x="2835" y="14964"/>
                  </a:cubicBezTo>
                  <a:cubicBezTo>
                    <a:pt x="4232" y="15412"/>
                    <a:pt x="5697" y="15432"/>
                    <a:pt x="7134" y="15639"/>
                  </a:cubicBezTo>
                  <a:cubicBezTo>
                    <a:pt x="7540" y="15697"/>
                    <a:pt x="7945" y="15746"/>
                    <a:pt x="8349" y="15746"/>
                  </a:cubicBezTo>
                  <a:cubicBezTo>
                    <a:pt x="8679" y="15746"/>
                    <a:pt x="9007" y="15714"/>
                    <a:pt x="9336" y="15629"/>
                  </a:cubicBezTo>
                  <a:cubicBezTo>
                    <a:pt x="10175" y="15412"/>
                    <a:pt x="10623" y="14810"/>
                    <a:pt x="10551" y="13947"/>
                  </a:cubicBezTo>
                  <a:cubicBezTo>
                    <a:pt x="10522" y="13639"/>
                    <a:pt x="10464" y="13326"/>
                    <a:pt x="10372" y="13027"/>
                  </a:cubicBezTo>
                  <a:cubicBezTo>
                    <a:pt x="9066" y="8627"/>
                    <a:pt x="7307" y="4395"/>
                    <a:pt x="57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45;p30">
              <a:extLst>
                <a:ext uri="{FF2B5EF4-FFF2-40B4-BE49-F238E27FC236}">
                  <a16:creationId xmlns:a16="http://schemas.microsoft.com/office/drawing/2014/main" id="{D81EDDFA-6874-4724-D347-6184554BF555}"/>
                </a:ext>
              </a:extLst>
            </p:cNvPr>
            <p:cNvSpPr/>
            <p:nvPr/>
          </p:nvSpPr>
          <p:spPr>
            <a:xfrm>
              <a:off x="6001202" y="2368060"/>
              <a:ext cx="1035648" cy="806103"/>
            </a:xfrm>
            <a:custGeom>
              <a:avLst/>
              <a:gdLst/>
              <a:ahLst/>
              <a:cxnLst/>
              <a:rect l="l" t="t" r="r" b="b"/>
              <a:pathLst>
                <a:path w="29958" h="23318" extrusionOk="0">
                  <a:moveTo>
                    <a:pt x="2342" y="735"/>
                  </a:moveTo>
                  <a:cubicBezTo>
                    <a:pt x="2364" y="735"/>
                    <a:pt x="2387" y="736"/>
                    <a:pt x="2410" y="736"/>
                  </a:cubicBezTo>
                  <a:cubicBezTo>
                    <a:pt x="3286" y="758"/>
                    <a:pt x="4162" y="764"/>
                    <a:pt x="5039" y="764"/>
                  </a:cubicBezTo>
                  <a:cubicBezTo>
                    <a:pt x="6090" y="764"/>
                    <a:pt x="7142" y="755"/>
                    <a:pt x="8193" y="755"/>
                  </a:cubicBezTo>
                  <a:cubicBezTo>
                    <a:pt x="12805" y="890"/>
                    <a:pt x="17413" y="1021"/>
                    <a:pt x="21996" y="1604"/>
                  </a:cubicBezTo>
                  <a:cubicBezTo>
                    <a:pt x="23885" y="1845"/>
                    <a:pt x="25760" y="2168"/>
                    <a:pt x="27615" y="2577"/>
                  </a:cubicBezTo>
                  <a:cubicBezTo>
                    <a:pt x="27948" y="2649"/>
                    <a:pt x="28198" y="2736"/>
                    <a:pt x="28295" y="3170"/>
                  </a:cubicBezTo>
                  <a:cubicBezTo>
                    <a:pt x="29220" y="7180"/>
                    <a:pt x="29177" y="11132"/>
                    <a:pt x="27567" y="14963"/>
                  </a:cubicBezTo>
                  <a:cubicBezTo>
                    <a:pt x="25755" y="19267"/>
                    <a:pt x="22444" y="21700"/>
                    <a:pt x="17875" y="22433"/>
                  </a:cubicBezTo>
                  <a:cubicBezTo>
                    <a:pt x="17007" y="22571"/>
                    <a:pt x="16146" y="22641"/>
                    <a:pt x="15292" y="22641"/>
                  </a:cubicBezTo>
                  <a:cubicBezTo>
                    <a:pt x="13165" y="22641"/>
                    <a:pt x="11086" y="22208"/>
                    <a:pt x="9070" y="21324"/>
                  </a:cubicBezTo>
                  <a:cubicBezTo>
                    <a:pt x="4796" y="19450"/>
                    <a:pt x="2511" y="16014"/>
                    <a:pt x="1489" y="11604"/>
                  </a:cubicBezTo>
                  <a:cubicBezTo>
                    <a:pt x="699" y="8206"/>
                    <a:pt x="771" y="4813"/>
                    <a:pt x="1509" y="1416"/>
                  </a:cubicBezTo>
                  <a:cubicBezTo>
                    <a:pt x="1624" y="898"/>
                    <a:pt x="1833" y="735"/>
                    <a:pt x="2342" y="735"/>
                  </a:cubicBezTo>
                  <a:close/>
                  <a:moveTo>
                    <a:pt x="5498" y="0"/>
                  </a:moveTo>
                  <a:cubicBezTo>
                    <a:pt x="4324" y="0"/>
                    <a:pt x="3149" y="20"/>
                    <a:pt x="1976" y="76"/>
                  </a:cubicBezTo>
                  <a:cubicBezTo>
                    <a:pt x="1446" y="100"/>
                    <a:pt x="1205" y="259"/>
                    <a:pt x="1061" y="794"/>
                  </a:cubicBezTo>
                  <a:cubicBezTo>
                    <a:pt x="58" y="4481"/>
                    <a:pt x="0" y="8182"/>
                    <a:pt x="877" y="11888"/>
                  </a:cubicBezTo>
                  <a:cubicBezTo>
                    <a:pt x="1740" y="15532"/>
                    <a:pt x="3427" y="18669"/>
                    <a:pt x="6656" y="20780"/>
                  </a:cubicBezTo>
                  <a:cubicBezTo>
                    <a:pt x="9294" y="22500"/>
                    <a:pt x="12171" y="23317"/>
                    <a:pt x="15217" y="23317"/>
                  </a:cubicBezTo>
                  <a:cubicBezTo>
                    <a:pt x="15816" y="23317"/>
                    <a:pt x="16421" y="23286"/>
                    <a:pt x="17032" y="23223"/>
                  </a:cubicBezTo>
                  <a:cubicBezTo>
                    <a:pt x="21740" y="22737"/>
                    <a:pt x="25475" y="20606"/>
                    <a:pt x="27683" y="16293"/>
                  </a:cubicBezTo>
                  <a:cubicBezTo>
                    <a:pt x="29900" y="11960"/>
                    <a:pt x="29957" y="7392"/>
                    <a:pt x="28839" y="2751"/>
                  </a:cubicBezTo>
                  <a:cubicBezTo>
                    <a:pt x="28748" y="2355"/>
                    <a:pt x="28483" y="2216"/>
                    <a:pt x="28136" y="2134"/>
                  </a:cubicBezTo>
                  <a:cubicBezTo>
                    <a:pt x="26049" y="1628"/>
                    <a:pt x="23943" y="1213"/>
                    <a:pt x="21818" y="919"/>
                  </a:cubicBezTo>
                  <a:cubicBezTo>
                    <a:pt x="17461" y="322"/>
                    <a:pt x="13080" y="105"/>
                    <a:pt x="8690" y="37"/>
                  </a:cubicBezTo>
                  <a:cubicBezTo>
                    <a:pt x="7627" y="17"/>
                    <a:pt x="6563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46;p30">
              <a:extLst>
                <a:ext uri="{FF2B5EF4-FFF2-40B4-BE49-F238E27FC236}">
                  <a16:creationId xmlns:a16="http://schemas.microsoft.com/office/drawing/2014/main" id="{B38DF253-D319-52E5-3E79-29A4708AE3B0}"/>
                </a:ext>
              </a:extLst>
            </p:cNvPr>
            <p:cNvSpPr/>
            <p:nvPr/>
          </p:nvSpPr>
          <p:spPr>
            <a:xfrm>
              <a:off x="6635446" y="2212774"/>
              <a:ext cx="189789" cy="119025"/>
            </a:xfrm>
            <a:custGeom>
              <a:avLst/>
              <a:gdLst/>
              <a:ahLst/>
              <a:cxnLst/>
              <a:rect l="l" t="t" r="r" b="b"/>
              <a:pathLst>
                <a:path w="5490" h="3443" extrusionOk="0">
                  <a:moveTo>
                    <a:pt x="3833" y="0"/>
                  </a:moveTo>
                  <a:cubicBezTo>
                    <a:pt x="2283" y="0"/>
                    <a:pt x="734" y="982"/>
                    <a:pt x="198" y="2443"/>
                  </a:cubicBezTo>
                  <a:cubicBezTo>
                    <a:pt x="111" y="2674"/>
                    <a:pt x="1" y="2905"/>
                    <a:pt x="213" y="3127"/>
                  </a:cubicBezTo>
                  <a:cubicBezTo>
                    <a:pt x="316" y="3235"/>
                    <a:pt x="427" y="3274"/>
                    <a:pt x="542" y="3274"/>
                  </a:cubicBezTo>
                  <a:cubicBezTo>
                    <a:pt x="656" y="3274"/>
                    <a:pt x="774" y="3235"/>
                    <a:pt x="892" y="3190"/>
                  </a:cubicBezTo>
                  <a:cubicBezTo>
                    <a:pt x="1298" y="3036"/>
                    <a:pt x="1700" y="2962"/>
                    <a:pt x="2100" y="2962"/>
                  </a:cubicBezTo>
                  <a:cubicBezTo>
                    <a:pt x="2593" y="2962"/>
                    <a:pt x="3082" y="3075"/>
                    <a:pt x="3567" y="3291"/>
                  </a:cubicBezTo>
                  <a:cubicBezTo>
                    <a:pt x="3701" y="3352"/>
                    <a:pt x="3847" y="3443"/>
                    <a:pt x="3979" y="3443"/>
                  </a:cubicBezTo>
                  <a:cubicBezTo>
                    <a:pt x="4065" y="3443"/>
                    <a:pt x="4146" y="3404"/>
                    <a:pt x="4213" y="3291"/>
                  </a:cubicBezTo>
                  <a:cubicBezTo>
                    <a:pt x="4401" y="2963"/>
                    <a:pt x="4121" y="2818"/>
                    <a:pt x="3875" y="2688"/>
                  </a:cubicBezTo>
                  <a:cubicBezTo>
                    <a:pt x="3201" y="2327"/>
                    <a:pt x="2468" y="2163"/>
                    <a:pt x="1687" y="2149"/>
                  </a:cubicBezTo>
                  <a:cubicBezTo>
                    <a:pt x="2166" y="1241"/>
                    <a:pt x="2967" y="759"/>
                    <a:pt x="3927" y="759"/>
                  </a:cubicBezTo>
                  <a:cubicBezTo>
                    <a:pt x="4175" y="759"/>
                    <a:pt x="4433" y="792"/>
                    <a:pt x="4700" y="857"/>
                  </a:cubicBezTo>
                  <a:cubicBezTo>
                    <a:pt x="4830" y="887"/>
                    <a:pt x="4967" y="934"/>
                    <a:pt x="5085" y="934"/>
                  </a:cubicBezTo>
                  <a:cubicBezTo>
                    <a:pt x="5213" y="934"/>
                    <a:pt x="5319" y="880"/>
                    <a:pt x="5374" y="693"/>
                  </a:cubicBezTo>
                  <a:cubicBezTo>
                    <a:pt x="5490" y="298"/>
                    <a:pt x="5138" y="235"/>
                    <a:pt x="4863" y="153"/>
                  </a:cubicBezTo>
                  <a:cubicBezTo>
                    <a:pt x="4527" y="49"/>
                    <a:pt x="4180" y="0"/>
                    <a:pt x="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47;p30">
              <a:extLst>
                <a:ext uri="{FF2B5EF4-FFF2-40B4-BE49-F238E27FC236}">
                  <a16:creationId xmlns:a16="http://schemas.microsoft.com/office/drawing/2014/main" id="{FDC83F7B-8216-7DAC-D97C-06673D1F7311}"/>
                </a:ext>
              </a:extLst>
            </p:cNvPr>
            <p:cNvSpPr/>
            <p:nvPr/>
          </p:nvSpPr>
          <p:spPr>
            <a:xfrm>
              <a:off x="6315403" y="2170633"/>
              <a:ext cx="141668" cy="117538"/>
            </a:xfrm>
            <a:custGeom>
              <a:avLst/>
              <a:gdLst/>
              <a:ahLst/>
              <a:cxnLst/>
              <a:rect l="l" t="t" r="r" b="b"/>
              <a:pathLst>
                <a:path w="4098" h="3400" extrusionOk="0">
                  <a:moveTo>
                    <a:pt x="473" y="1"/>
                  </a:moveTo>
                  <a:cubicBezTo>
                    <a:pt x="267" y="1"/>
                    <a:pt x="88" y="83"/>
                    <a:pt x="58" y="394"/>
                  </a:cubicBezTo>
                  <a:cubicBezTo>
                    <a:pt x="25" y="789"/>
                    <a:pt x="324" y="833"/>
                    <a:pt x="642" y="871"/>
                  </a:cubicBezTo>
                  <a:cubicBezTo>
                    <a:pt x="1658" y="996"/>
                    <a:pt x="2516" y="1411"/>
                    <a:pt x="3143" y="2283"/>
                  </a:cubicBezTo>
                  <a:cubicBezTo>
                    <a:pt x="3096" y="2294"/>
                    <a:pt x="3051" y="2299"/>
                    <a:pt x="3007" y="2299"/>
                  </a:cubicBezTo>
                  <a:cubicBezTo>
                    <a:pt x="2784" y="2299"/>
                    <a:pt x="2604" y="2174"/>
                    <a:pt x="2410" y="2134"/>
                  </a:cubicBezTo>
                  <a:cubicBezTo>
                    <a:pt x="2079" y="2065"/>
                    <a:pt x="1751" y="2014"/>
                    <a:pt x="1424" y="2014"/>
                  </a:cubicBezTo>
                  <a:cubicBezTo>
                    <a:pt x="1113" y="2014"/>
                    <a:pt x="805" y="2060"/>
                    <a:pt x="497" y="2177"/>
                  </a:cubicBezTo>
                  <a:cubicBezTo>
                    <a:pt x="217" y="2283"/>
                    <a:pt x="1" y="2452"/>
                    <a:pt x="121" y="2780"/>
                  </a:cubicBezTo>
                  <a:cubicBezTo>
                    <a:pt x="190" y="2972"/>
                    <a:pt x="332" y="3039"/>
                    <a:pt x="491" y="3039"/>
                  </a:cubicBezTo>
                  <a:cubicBezTo>
                    <a:pt x="574" y="3039"/>
                    <a:pt x="663" y="3020"/>
                    <a:pt x="748" y="2992"/>
                  </a:cubicBezTo>
                  <a:cubicBezTo>
                    <a:pt x="1070" y="2885"/>
                    <a:pt x="1386" y="2837"/>
                    <a:pt x="1695" y="2837"/>
                  </a:cubicBezTo>
                  <a:cubicBezTo>
                    <a:pt x="2282" y="2837"/>
                    <a:pt x="2848" y="3011"/>
                    <a:pt x="3403" y="3295"/>
                  </a:cubicBezTo>
                  <a:cubicBezTo>
                    <a:pt x="3508" y="3349"/>
                    <a:pt x="3610" y="3400"/>
                    <a:pt x="3710" y="3400"/>
                  </a:cubicBezTo>
                  <a:cubicBezTo>
                    <a:pt x="3789" y="3400"/>
                    <a:pt x="3866" y="3368"/>
                    <a:pt x="3943" y="3281"/>
                  </a:cubicBezTo>
                  <a:cubicBezTo>
                    <a:pt x="4097" y="3107"/>
                    <a:pt x="4078" y="2929"/>
                    <a:pt x="3991" y="2727"/>
                  </a:cubicBezTo>
                  <a:cubicBezTo>
                    <a:pt x="3379" y="1281"/>
                    <a:pt x="2295" y="399"/>
                    <a:pt x="777" y="42"/>
                  </a:cubicBezTo>
                  <a:cubicBezTo>
                    <a:pt x="679" y="20"/>
                    <a:pt x="573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48;p30">
              <a:extLst>
                <a:ext uri="{FF2B5EF4-FFF2-40B4-BE49-F238E27FC236}">
                  <a16:creationId xmlns:a16="http://schemas.microsoft.com/office/drawing/2014/main" id="{7198B759-4C82-E57B-1FBC-C233F45EFD0A}"/>
                </a:ext>
              </a:extLst>
            </p:cNvPr>
            <p:cNvSpPr/>
            <p:nvPr/>
          </p:nvSpPr>
          <p:spPr>
            <a:xfrm>
              <a:off x="6025366" y="2393469"/>
              <a:ext cx="986006" cy="757290"/>
            </a:xfrm>
            <a:custGeom>
              <a:avLst/>
              <a:gdLst/>
              <a:ahLst/>
              <a:cxnLst/>
              <a:rect l="l" t="t" r="r" b="b"/>
              <a:pathLst>
                <a:path w="28522" h="21906" extrusionOk="0">
                  <a:moveTo>
                    <a:pt x="3255" y="2202"/>
                  </a:moveTo>
                  <a:cubicBezTo>
                    <a:pt x="3304" y="2202"/>
                    <a:pt x="3354" y="2204"/>
                    <a:pt x="3407" y="2208"/>
                  </a:cubicBezTo>
                  <a:cubicBezTo>
                    <a:pt x="5436" y="2367"/>
                    <a:pt x="7470" y="2483"/>
                    <a:pt x="9499" y="2666"/>
                  </a:cubicBezTo>
                  <a:cubicBezTo>
                    <a:pt x="12526" y="2936"/>
                    <a:pt x="15552" y="3249"/>
                    <a:pt x="18584" y="3543"/>
                  </a:cubicBezTo>
                  <a:cubicBezTo>
                    <a:pt x="20988" y="3780"/>
                    <a:pt x="23393" y="4006"/>
                    <a:pt x="25798" y="4242"/>
                  </a:cubicBezTo>
                  <a:cubicBezTo>
                    <a:pt x="26131" y="4271"/>
                    <a:pt x="26396" y="4392"/>
                    <a:pt x="26463" y="4782"/>
                  </a:cubicBezTo>
                  <a:cubicBezTo>
                    <a:pt x="27230" y="9148"/>
                    <a:pt x="25634" y="14758"/>
                    <a:pt x="21369" y="17630"/>
                  </a:cubicBezTo>
                  <a:cubicBezTo>
                    <a:pt x="19528" y="18875"/>
                    <a:pt x="17503" y="19367"/>
                    <a:pt x="15353" y="19367"/>
                  </a:cubicBezTo>
                  <a:cubicBezTo>
                    <a:pt x="15038" y="19367"/>
                    <a:pt x="14720" y="19357"/>
                    <a:pt x="14400" y="19336"/>
                  </a:cubicBezTo>
                  <a:cubicBezTo>
                    <a:pt x="12159" y="19192"/>
                    <a:pt x="10034" y="18647"/>
                    <a:pt x="8034" y="17611"/>
                  </a:cubicBezTo>
                  <a:cubicBezTo>
                    <a:pt x="4699" y="15891"/>
                    <a:pt x="2844" y="13129"/>
                    <a:pt x="2270" y="9452"/>
                  </a:cubicBezTo>
                  <a:cubicBezTo>
                    <a:pt x="2106" y="8411"/>
                    <a:pt x="1957" y="7370"/>
                    <a:pt x="1995" y="6315"/>
                  </a:cubicBezTo>
                  <a:cubicBezTo>
                    <a:pt x="1947" y="5163"/>
                    <a:pt x="2116" y="4040"/>
                    <a:pt x="2400" y="2927"/>
                  </a:cubicBezTo>
                  <a:cubicBezTo>
                    <a:pt x="2531" y="2416"/>
                    <a:pt x="2789" y="2202"/>
                    <a:pt x="3255" y="2202"/>
                  </a:cubicBezTo>
                  <a:close/>
                  <a:moveTo>
                    <a:pt x="1643" y="0"/>
                  </a:moveTo>
                  <a:cubicBezTo>
                    <a:pt x="1134" y="0"/>
                    <a:pt x="925" y="163"/>
                    <a:pt x="810" y="681"/>
                  </a:cubicBezTo>
                  <a:cubicBezTo>
                    <a:pt x="72" y="4078"/>
                    <a:pt x="0" y="7471"/>
                    <a:pt x="790" y="10869"/>
                  </a:cubicBezTo>
                  <a:cubicBezTo>
                    <a:pt x="1812" y="15279"/>
                    <a:pt x="4097" y="18715"/>
                    <a:pt x="8371" y="20589"/>
                  </a:cubicBezTo>
                  <a:cubicBezTo>
                    <a:pt x="10387" y="21473"/>
                    <a:pt x="12466" y="21906"/>
                    <a:pt x="14593" y="21906"/>
                  </a:cubicBezTo>
                  <a:cubicBezTo>
                    <a:pt x="15447" y="21906"/>
                    <a:pt x="16308" y="21836"/>
                    <a:pt x="17176" y="21698"/>
                  </a:cubicBezTo>
                  <a:cubicBezTo>
                    <a:pt x="21745" y="20965"/>
                    <a:pt x="25056" y="18532"/>
                    <a:pt x="26868" y="14228"/>
                  </a:cubicBezTo>
                  <a:cubicBezTo>
                    <a:pt x="28478" y="10397"/>
                    <a:pt x="28521" y="6445"/>
                    <a:pt x="27596" y="2435"/>
                  </a:cubicBezTo>
                  <a:cubicBezTo>
                    <a:pt x="27499" y="2001"/>
                    <a:pt x="27249" y="1914"/>
                    <a:pt x="26916" y="1842"/>
                  </a:cubicBezTo>
                  <a:cubicBezTo>
                    <a:pt x="25061" y="1433"/>
                    <a:pt x="23186" y="1110"/>
                    <a:pt x="21297" y="869"/>
                  </a:cubicBezTo>
                  <a:cubicBezTo>
                    <a:pt x="16714" y="286"/>
                    <a:pt x="12106" y="155"/>
                    <a:pt x="7494" y="20"/>
                  </a:cubicBezTo>
                  <a:cubicBezTo>
                    <a:pt x="6443" y="20"/>
                    <a:pt x="5391" y="29"/>
                    <a:pt x="4340" y="29"/>
                  </a:cubicBezTo>
                  <a:cubicBezTo>
                    <a:pt x="3463" y="29"/>
                    <a:pt x="2587" y="23"/>
                    <a:pt x="1711" y="1"/>
                  </a:cubicBezTo>
                  <a:cubicBezTo>
                    <a:pt x="1688" y="1"/>
                    <a:pt x="1665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49;p30">
              <a:extLst>
                <a:ext uri="{FF2B5EF4-FFF2-40B4-BE49-F238E27FC236}">
                  <a16:creationId xmlns:a16="http://schemas.microsoft.com/office/drawing/2014/main" id="{09619491-F392-247F-1A4B-8B93768F84F8}"/>
                </a:ext>
              </a:extLst>
            </p:cNvPr>
            <p:cNvSpPr/>
            <p:nvPr/>
          </p:nvSpPr>
          <p:spPr>
            <a:xfrm>
              <a:off x="6092673" y="2469556"/>
              <a:ext cx="874033" cy="593463"/>
            </a:xfrm>
            <a:custGeom>
              <a:avLst/>
              <a:gdLst/>
              <a:ahLst/>
              <a:cxnLst/>
              <a:rect l="l" t="t" r="r" b="b"/>
              <a:pathLst>
                <a:path w="25283" h="17167" extrusionOk="0">
                  <a:moveTo>
                    <a:pt x="2503" y="792"/>
                  </a:moveTo>
                  <a:cubicBezTo>
                    <a:pt x="2586" y="792"/>
                    <a:pt x="2686" y="797"/>
                    <a:pt x="2805" y="803"/>
                  </a:cubicBezTo>
                  <a:cubicBezTo>
                    <a:pt x="3557" y="860"/>
                    <a:pt x="4203" y="928"/>
                    <a:pt x="4848" y="952"/>
                  </a:cubicBezTo>
                  <a:cubicBezTo>
                    <a:pt x="5215" y="966"/>
                    <a:pt x="5321" y="1121"/>
                    <a:pt x="5224" y="1458"/>
                  </a:cubicBezTo>
                  <a:cubicBezTo>
                    <a:pt x="5195" y="1564"/>
                    <a:pt x="5191" y="1675"/>
                    <a:pt x="5166" y="1786"/>
                  </a:cubicBezTo>
                  <a:cubicBezTo>
                    <a:pt x="5001" y="2658"/>
                    <a:pt x="4605" y="3092"/>
                    <a:pt x="3961" y="3092"/>
                  </a:cubicBezTo>
                  <a:cubicBezTo>
                    <a:pt x="3947" y="3092"/>
                    <a:pt x="3933" y="3092"/>
                    <a:pt x="3918" y="3092"/>
                  </a:cubicBezTo>
                  <a:cubicBezTo>
                    <a:pt x="2998" y="3068"/>
                    <a:pt x="2313" y="2485"/>
                    <a:pt x="2198" y="1632"/>
                  </a:cubicBezTo>
                  <a:cubicBezTo>
                    <a:pt x="2101" y="911"/>
                    <a:pt x="2085" y="792"/>
                    <a:pt x="2503" y="792"/>
                  </a:cubicBezTo>
                  <a:close/>
                  <a:moveTo>
                    <a:pt x="8697" y="1323"/>
                  </a:moveTo>
                  <a:cubicBezTo>
                    <a:pt x="8839" y="1323"/>
                    <a:pt x="9024" y="1336"/>
                    <a:pt x="9263" y="1352"/>
                  </a:cubicBezTo>
                  <a:cubicBezTo>
                    <a:pt x="9673" y="1386"/>
                    <a:pt x="10294" y="1453"/>
                    <a:pt x="10916" y="1487"/>
                  </a:cubicBezTo>
                  <a:cubicBezTo>
                    <a:pt x="11239" y="1501"/>
                    <a:pt x="11359" y="1622"/>
                    <a:pt x="11287" y="1940"/>
                  </a:cubicBezTo>
                  <a:cubicBezTo>
                    <a:pt x="11239" y="2162"/>
                    <a:pt x="11244" y="2388"/>
                    <a:pt x="11186" y="2605"/>
                  </a:cubicBezTo>
                  <a:cubicBezTo>
                    <a:pt x="11046" y="3106"/>
                    <a:pt x="10887" y="3627"/>
                    <a:pt x="10246" y="3675"/>
                  </a:cubicBezTo>
                  <a:cubicBezTo>
                    <a:pt x="10162" y="3682"/>
                    <a:pt x="10078" y="3686"/>
                    <a:pt x="9996" y="3686"/>
                  </a:cubicBezTo>
                  <a:cubicBezTo>
                    <a:pt x="9444" y="3686"/>
                    <a:pt x="8952" y="3515"/>
                    <a:pt x="8641" y="2962"/>
                  </a:cubicBezTo>
                  <a:cubicBezTo>
                    <a:pt x="8497" y="2706"/>
                    <a:pt x="8415" y="2432"/>
                    <a:pt x="8362" y="2142"/>
                  </a:cubicBezTo>
                  <a:cubicBezTo>
                    <a:pt x="8238" y="1473"/>
                    <a:pt x="8208" y="1323"/>
                    <a:pt x="8697" y="1323"/>
                  </a:cubicBezTo>
                  <a:close/>
                  <a:moveTo>
                    <a:pt x="14403" y="1829"/>
                  </a:moveTo>
                  <a:cubicBezTo>
                    <a:pt x="14514" y="1829"/>
                    <a:pt x="14643" y="1889"/>
                    <a:pt x="14754" y="1889"/>
                  </a:cubicBezTo>
                  <a:cubicBezTo>
                    <a:pt x="14789" y="1889"/>
                    <a:pt x="14823" y="1883"/>
                    <a:pt x="14853" y="1868"/>
                  </a:cubicBezTo>
                  <a:cubicBezTo>
                    <a:pt x="15268" y="1911"/>
                    <a:pt x="15668" y="1930"/>
                    <a:pt x="16058" y="2012"/>
                  </a:cubicBezTo>
                  <a:cubicBezTo>
                    <a:pt x="16097" y="2020"/>
                    <a:pt x="16139" y="2023"/>
                    <a:pt x="16183" y="2023"/>
                  </a:cubicBezTo>
                  <a:cubicBezTo>
                    <a:pt x="16294" y="2023"/>
                    <a:pt x="16416" y="2005"/>
                    <a:pt x="16529" y="2005"/>
                  </a:cubicBezTo>
                  <a:cubicBezTo>
                    <a:pt x="16762" y="2005"/>
                    <a:pt x="16955" y="2081"/>
                    <a:pt x="16926" y="2547"/>
                  </a:cubicBezTo>
                  <a:cubicBezTo>
                    <a:pt x="16853" y="3791"/>
                    <a:pt x="16564" y="4301"/>
                    <a:pt x="15846" y="4316"/>
                  </a:cubicBezTo>
                  <a:cubicBezTo>
                    <a:pt x="15838" y="4316"/>
                    <a:pt x="15829" y="4316"/>
                    <a:pt x="15821" y="4316"/>
                  </a:cubicBezTo>
                  <a:cubicBezTo>
                    <a:pt x="14724" y="4316"/>
                    <a:pt x="13820" y="3069"/>
                    <a:pt x="14184" y="2012"/>
                  </a:cubicBezTo>
                  <a:cubicBezTo>
                    <a:pt x="14233" y="1869"/>
                    <a:pt x="14312" y="1829"/>
                    <a:pt x="14403" y="1829"/>
                  </a:cubicBezTo>
                  <a:close/>
                  <a:moveTo>
                    <a:pt x="19764" y="2335"/>
                  </a:moveTo>
                  <a:cubicBezTo>
                    <a:pt x="19851" y="2335"/>
                    <a:pt x="19954" y="2346"/>
                    <a:pt x="20073" y="2369"/>
                  </a:cubicBezTo>
                  <a:cubicBezTo>
                    <a:pt x="20858" y="2518"/>
                    <a:pt x="21673" y="2538"/>
                    <a:pt x="22478" y="2581"/>
                  </a:cubicBezTo>
                  <a:cubicBezTo>
                    <a:pt x="22863" y="2605"/>
                    <a:pt x="22964" y="2754"/>
                    <a:pt x="22902" y="3130"/>
                  </a:cubicBezTo>
                  <a:cubicBezTo>
                    <a:pt x="22705" y="4324"/>
                    <a:pt x="22072" y="4983"/>
                    <a:pt x="21157" y="4983"/>
                  </a:cubicBezTo>
                  <a:cubicBezTo>
                    <a:pt x="20926" y="4983"/>
                    <a:pt x="20678" y="4941"/>
                    <a:pt x="20415" y="4856"/>
                  </a:cubicBezTo>
                  <a:cubicBezTo>
                    <a:pt x="19658" y="4605"/>
                    <a:pt x="19388" y="4147"/>
                    <a:pt x="19369" y="2957"/>
                  </a:cubicBezTo>
                  <a:cubicBezTo>
                    <a:pt x="19290" y="2562"/>
                    <a:pt x="19370" y="2335"/>
                    <a:pt x="19764" y="2335"/>
                  </a:cubicBezTo>
                  <a:close/>
                  <a:moveTo>
                    <a:pt x="1308" y="1"/>
                  </a:moveTo>
                  <a:cubicBezTo>
                    <a:pt x="842" y="1"/>
                    <a:pt x="584" y="215"/>
                    <a:pt x="453" y="726"/>
                  </a:cubicBezTo>
                  <a:cubicBezTo>
                    <a:pt x="169" y="1839"/>
                    <a:pt x="0" y="2962"/>
                    <a:pt x="48" y="4114"/>
                  </a:cubicBezTo>
                  <a:cubicBezTo>
                    <a:pt x="10" y="5169"/>
                    <a:pt x="159" y="6210"/>
                    <a:pt x="323" y="7251"/>
                  </a:cubicBezTo>
                  <a:cubicBezTo>
                    <a:pt x="897" y="10928"/>
                    <a:pt x="2752" y="13690"/>
                    <a:pt x="6087" y="15410"/>
                  </a:cubicBezTo>
                  <a:cubicBezTo>
                    <a:pt x="8087" y="16446"/>
                    <a:pt x="10212" y="16991"/>
                    <a:pt x="12453" y="17135"/>
                  </a:cubicBezTo>
                  <a:cubicBezTo>
                    <a:pt x="12773" y="17156"/>
                    <a:pt x="13091" y="17166"/>
                    <a:pt x="13406" y="17166"/>
                  </a:cubicBezTo>
                  <a:cubicBezTo>
                    <a:pt x="15556" y="17166"/>
                    <a:pt x="17581" y="16674"/>
                    <a:pt x="19422" y="15429"/>
                  </a:cubicBezTo>
                  <a:cubicBezTo>
                    <a:pt x="23687" y="12557"/>
                    <a:pt x="25283" y="6947"/>
                    <a:pt x="24516" y="2581"/>
                  </a:cubicBezTo>
                  <a:cubicBezTo>
                    <a:pt x="24449" y="2191"/>
                    <a:pt x="24184" y="2075"/>
                    <a:pt x="23851" y="2041"/>
                  </a:cubicBezTo>
                  <a:cubicBezTo>
                    <a:pt x="21446" y="1805"/>
                    <a:pt x="19041" y="1579"/>
                    <a:pt x="16637" y="1342"/>
                  </a:cubicBezTo>
                  <a:cubicBezTo>
                    <a:pt x="13605" y="1048"/>
                    <a:pt x="10579" y="735"/>
                    <a:pt x="7552" y="465"/>
                  </a:cubicBezTo>
                  <a:cubicBezTo>
                    <a:pt x="5523" y="282"/>
                    <a:pt x="3489" y="166"/>
                    <a:pt x="1460" y="7"/>
                  </a:cubicBezTo>
                  <a:cubicBezTo>
                    <a:pt x="1407" y="3"/>
                    <a:pt x="1357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50;p30">
              <a:extLst>
                <a:ext uri="{FF2B5EF4-FFF2-40B4-BE49-F238E27FC236}">
                  <a16:creationId xmlns:a16="http://schemas.microsoft.com/office/drawing/2014/main" id="{8B339B96-4278-2BF7-A3E8-84F17F8F98CD}"/>
                </a:ext>
              </a:extLst>
            </p:cNvPr>
            <p:cNvSpPr/>
            <p:nvPr/>
          </p:nvSpPr>
          <p:spPr>
            <a:xfrm>
              <a:off x="6759516" y="2550276"/>
              <a:ext cx="127045" cy="91541"/>
            </a:xfrm>
            <a:custGeom>
              <a:avLst/>
              <a:gdLst/>
              <a:ahLst/>
              <a:cxnLst/>
              <a:rect l="l" t="t" r="r" b="b"/>
              <a:pathLst>
                <a:path w="3675" h="2648" extrusionOk="0">
                  <a:moveTo>
                    <a:pt x="474" y="0"/>
                  </a:moveTo>
                  <a:cubicBezTo>
                    <a:pt x="80" y="0"/>
                    <a:pt x="0" y="227"/>
                    <a:pt x="79" y="622"/>
                  </a:cubicBezTo>
                  <a:cubicBezTo>
                    <a:pt x="98" y="1807"/>
                    <a:pt x="368" y="2270"/>
                    <a:pt x="1125" y="2521"/>
                  </a:cubicBezTo>
                  <a:cubicBezTo>
                    <a:pt x="1388" y="2606"/>
                    <a:pt x="1636" y="2648"/>
                    <a:pt x="1867" y="2648"/>
                  </a:cubicBezTo>
                  <a:cubicBezTo>
                    <a:pt x="2782" y="2648"/>
                    <a:pt x="3415" y="1989"/>
                    <a:pt x="3612" y="795"/>
                  </a:cubicBezTo>
                  <a:cubicBezTo>
                    <a:pt x="3674" y="419"/>
                    <a:pt x="3573" y="270"/>
                    <a:pt x="3188" y="246"/>
                  </a:cubicBezTo>
                  <a:cubicBezTo>
                    <a:pt x="2383" y="203"/>
                    <a:pt x="1568" y="183"/>
                    <a:pt x="783" y="34"/>
                  </a:cubicBezTo>
                  <a:cubicBezTo>
                    <a:pt x="664" y="11"/>
                    <a:pt x="561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51;p30">
              <a:extLst>
                <a:ext uri="{FF2B5EF4-FFF2-40B4-BE49-F238E27FC236}">
                  <a16:creationId xmlns:a16="http://schemas.microsoft.com/office/drawing/2014/main" id="{2A6C81B4-132D-C5CC-4D17-FF1CE3713AAB}"/>
                </a:ext>
              </a:extLst>
            </p:cNvPr>
            <p:cNvSpPr/>
            <p:nvPr/>
          </p:nvSpPr>
          <p:spPr>
            <a:xfrm>
              <a:off x="6376383" y="2515292"/>
              <a:ext cx="108999" cy="81689"/>
            </a:xfrm>
            <a:custGeom>
              <a:avLst/>
              <a:gdLst/>
              <a:ahLst/>
              <a:cxnLst/>
              <a:rect l="l" t="t" r="r" b="b"/>
              <a:pathLst>
                <a:path w="3153" h="2363" extrusionOk="0">
                  <a:moveTo>
                    <a:pt x="490" y="0"/>
                  </a:moveTo>
                  <a:cubicBezTo>
                    <a:pt x="1" y="0"/>
                    <a:pt x="31" y="150"/>
                    <a:pt x="155" y="819"/>
                  </a:cubicBezTo>
                  <a:cubicBezTo>
                    <a:pt x="208" y="1109"/>
                    <a:pt x="290" y="1383"/>
                    <a:pt x="434" y="1639"/>
                  </a:cubicBezTo>
                  <a:cubicBezTo>
                    <a:pt x="745" y="2192"/>
                    <a:pt x="1237" y="2363"/>
                    <a:pt x="1789" y="2363"/>
                  </a:cubicBezTo>
                  <a:cubicBezTo>
                    <a:pt x="1871" y="2363"/>
                    <a:pt x="1955" y="2359"/>
                    <a:pt x="2039" y="2352"/>
                  </a:cubicBezTo>
                  <a:cubicBezTo>
                    <a:pt x="2680" y="2304"/>
                    <a:pt x="2839" y="1783"/>
                    <a:pt x="2979" y="1282"/>
                  </a:cubicBezTo>
                  <a:cubicBezTo>
                    <a:pt x="3037" y="1065"/>
                    <a:pt x="3032" y="839"/>
                    <a:pt x="3080" y="617"/>
                  </a:cubicBezTo>
                  <a:cubicBezTo>
                    <a:pt x="3152" y="299"/>
                    <a:pt x="3032" y="178"/>
                    <a:pt x="2709" y="164"/>
                  </a:cubicBezTo>
                  <a:cubicBezTo>
                    <a:pt x="2087" y="130"/>
                    <a:pt x="1466" y="63"/>
                    <a:pt x="1056" y="29"/>
                  </a:cubicBezTo>
                  <a:cubicBezTo>
                    <a:pt x="817" y="13"/>
                    <a:pt x="632" y="0"/>
                    <a:pt x="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52;p30">
              <a:extLst>
                <a:ext uri="{FF2B5EF4-FFF2-40B4-BE49-F238E27FC236}">
                  <a16:creationId xmlns:a16="http://schemas.microsoft.com/office/drawing/2014/main" id="{D48AADAA-2BD7-932C-FB19-66DB78F4380E}"/>
                </a:ext>
              </a:extLst>
            </p:cNvPr>
            <p:cNvSpPr/>
            <p:nvPr/>
          </p:nvSpPr>
          <p:spPr>
            <a:xfrm>
              <a:off x="6164750" y="2496935"/>
              <a:ext cx="111869" cy="79546"/>
            </a:xfrm>
            <a:custGeom>
              <a:avLst/>
              <a:gdLst/>
              <a:ahLst/>
              <a:cxnLst/>
              <a:rect l="l" t="t" r="r" b="b"/>
              <a:pathLst>
                <a:path w="3236" h="2301" extrusionOk="0">
                  <a:moveTo>
                    <a:pt x="418" y="0"/>
                  </a:moveTo>
                  <a:cubicBezTo>
                    <a:pt x="0" y="0"/>
                    <a:pt x="16" y="119"/>
                    <a:pt x="113" y="840"/>
                  </a:cubicBezTo>
                  <a:cubicBezTo>
                    <a:pt x="228" y="1693"/>
                    <a:pt x="913" y="2276"/>
                    <a:pt x="1833" y="2300"/>
                  </a:cubicBezTo>
                  <a:cubicBezTo>
                    <a:pt x="1848" y="2300"/>
                    <a:pt x="1862" y="2300"/>
                    <a:pt x="1876" y="2300"/>
                  </a:cubicBezTo>
                  <a:cubicBezTo>
                    <a:pt x="2520" y="2300"/>
                    <a:pt x="2916" y="1866"/>
                    <a:pt x="3081" y="994"/>
                  </a:cubicBezTo>
                  <a:cubicBezTo>
                    <a:pt x="3106" y="883"/>
                    <a:pt x="3110" y="772"/>
                    <a:pt x="3139" y="666"/>
                  </a:cubicBezTo>
                  <a:cubicBezTo>
                    <a:pt x="3236" y="329"/>
                    <a:pt x="3134" y="174"/>
                    <a:pt x="2763" y="160"/>
                  </a:cubicBezTo>
                  <a:cubicBezTo>
                    <a:pt x="2118" y="136"/>
                    <a:pt x="1472" y="68"/>
                    <a:pt x="720" y="11"/>
                  </a:cubicBezTo>
                  <a:cubicBezTo>
                    <a:pt x="601" y="5"/>
                    <a:pt x="501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53;p30">
              <a:extLst>
                <a:ext uri="{FF2B5EF4-FFF2-40B4-BE49-F238E27FC236}">
                  <a16:creationId xmlns:a16="http://schemas.microsoft.com/office/drawing/2014/main" id="{F047A26C-8A0C-206B-09F3-0515EE03F161}"/>
                </a:ext>
              </a:extLst>
            </p:cNvPr>
            <p:cNvSpPr/>
            <p:nvPr/>
          </p:nvSpPr>
          <p:spPr>
            <a:xfrm>
              <a:off x="6570421" y="2532784"/>
              <a:ext cx="108377" cy="86010"/>
            </a:xfrm>
            <a:custGeom>
              <a:avLst/>
              <a:gdLst/>
              <a:ahLst/>
              <a:cxnLst/>
              <a:rect l="l" t="t" r="r" b="b"/>
              <a:pathLst>
                <a:path w="3135" h="2488" extrusionOk="0">
                  <a:moveTo>
                    <a:pt x="583" y="0"/>
                  </a:moveTo>
                  <a:cubicBezTo>
                    <a:pt x="492" y="0"/>
                    <a:pt x="413" y="40"/>
                    <a:pt x="364" y="183"/>
                  </a:cubicBezTo>
                  <a:cubicBezTo>
                    <a:pt x="0" y="1240"/>
                    <a:pt x="904" y="2487"/>
                    <a:pt x="2001" y="2487"/>
                  </a:cubicBezTo>
                  <a:cubicBezTo>
                    <a:pt x="2009" y="2487"/>
                    <a:pt x="2018" y="2487"/>
                    <a:pt x="2026" y="2487"/>
                  </a:cubicBezTo>
                  <a:cubicBezTo>
                    <a:pt x="2744" y="2472"/>
                    <a:pt x="3033" y="1962"/>
                    <a:pt x="3106" y="718"/>
                  </a:cubicBezTo>
                  <a:cubicBezTo>
                    <a:pt x="3135" y="252"/>
                    <a:pt x="2942" y="176"/>
                    <a:pt x="2709" y="176"/>
                  </a:cubicBezTo>
                  <a:cubicBezTo>
                    <a:pt x="2596" y="176"/>
                    <a:pt x="2474" y="194"/>
                    <a:pt x="2363" y="194"/>
                  </a:cubicBezTo>
                  <a:cubicBezTo>
                    <a:pt x="2319" y="194"/>
                    <a:pt x="2277" y="191"/>
                    <a:pt x="2238" y="183"/>
                  </a:cubicBezTo>
                  <a:cubicBezTo>
                    <a:pt x="1848" y="101"/>
                    <a:pt x="1448" y="82"/>
                    <a:pt x="1033" y="39"/>
                  </a:cubicBezTo>
                  <a:cubicBezTo>
                    <a:pt x="1003" y="54"/>
                    <a:pt x="969" y="60"/>
                    <a:pt x="934" y="60"/>
                  </a:cubicBezTo>
                  <a:cubicBezTo>
                    <a:pt x="823" y="60"/>
                    <a:pt x="694" y="0"/>
                    <a:pt x="5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AE7811A-E9A1-6BFE-A5AF-1ED083691650}"/>
              </a:ext>
            </a:extLst>
          </p:cNvPr>
          <p:cNvGrpSpPr/>
          <p:nvPr/>
        </p:nvGrpSpPr>
        <p:grpSpPr>
          <a:xfrm>
            <a:off x="5369578" y="1285646"/>
            <a:ext cx="2453613" cy="2498803"/>
            <a:chOff x="5369578" y="1285646"/>
            <a:chExt cx="2453613" cy="2498803"/>
          </a:xfrm>
        </p:grpSpPr>
        <p:sp>
          <p:nvSpPr>
            <p:cNvPr id="10" name="Google Shape;5708;p58">
              <a:extLst>
                <a:ext uri="{FF2B5EF4-FFF2-40B4-BE49-F238E27FC236}">
                  <a16:creationId xmlns:a16="http://schemas.microsoft.com/office/drawing/2014/main" id="{FFD69622-3FFC-7E3E-5255-DFFD4AE6B29C}"/>
                </a:ext>
              </a:extLst>
            </p:cNvPr>
            <p:cNvSpPr/>
            <p:nvPr/>
          </p:nvSpPr>
          <p:spPr>
            <a:xfrm flipH="1">
              <a:off x="5369578" y="1285646"/>
              <a:ext cx="2453613" cy="2498803"/>
            </a:xfrm>
            <a:custGeom>
              <a:avLst/>
              <a:gdLst/>
              <a:ahLst/>
              <a:cxnLst/>
              <a:rect l="l" t="t" r="r" b="b"/>
              <a:pathLst>
                <a:path w="34086" h="33972" extrusionOk="0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文字方塊 720">
              <a:extLst>
                <a:ext uri="{FF2B5EF4-FFF2-40B4-BE49-F238E27FC236}">
                  <a16:creationId xmlns:a16="http://schemas.microsoft.com/office/drawing/2014/main" id="{FA495783-DC0D-62AA-9F61-F07895CE1502}"/>
                </a:ext>
              </a:extLst>
            </p:cNvPr>
            <p:cNvSpPr txBox="1"/>
            <p:nvPr/>
          </p:nvSpPr>
          <p:spPr>
            <a:xfrm>
              <a:off x="5570162" y="2326337"/>
              <a:ext cx="209290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effectLst/>
                  <a:latin typeface="源泉圓體 B" panose="020B0800000000000000" pitchFamily="34" charset="-120"/>
                  <a:ea typeface="源泉圓體 B" panose="020B0800000000000000" pitchFamily="34" charset="-120"/>
                  <a:cs typeface="Times New Roman" panose="02020603050405020304" pitchFamily="18" charset="0"/>
                </a:rPr>
                <a:t>自動化</a:t>
              </a:r>
              <a:endParaRPr lang="en-US" altLang="zh-TW" sz="2400" b="1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effectLst/>
                  <a:latin typeface="源泉圓體 B" panose="020B0800000000000000" pitchFamily="34" charset="-120"/>
                  <a:ea typeface="源泉圓體 B" panose="020B0800000000000000" pitchFamily="34" charset="-120"/>
                  <a:cs typeface="Times New Roman" panose="02020603050405020304" pitchFamily="18" charset="0"/>
                </a:rPr>
                <a:t>控制</a:t>
              </a:r>
              <a:endParaRPr lang="zh-TW" altLang="en-US" sz="2400" dirty="0">
                <a:latin typeface="源泉圓體 B" panose="020B0800000000000000" pitchFamily="34" charset="-120"/>
                <a:ea typeface="源泉圓體 B" panose="020B0800000000000000" pitchFamily="34" charset="-120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7D92AE5-050B-B0E3-31B9-FE35562D081A}"/>
              </a:ext>
            </a:extLst>
          </p:cNvPr>
          <p:cNvGrpSpPr/>
          <p:nvPr/>
        </p:nvGrpSpPr>
        <p:grpSpPr>
          <a:xfrm>
            <a:off x="4106879" y="2527839"/>
            <a:ext cx="2501554" cy="2513220"/>
            <a:chOff x="4106879" y="2527839"/>
            <a:chExt cx="2501554" cy="2513220"/>
          </a:xfrm>
        </p:grpSpPr>
        <p:sp>
          <p:nvSpPr>
            <p:cNvPr id="11" name="Google Shape;5709;p58">
              <a:extLst>
                <a:ext uri="{FF2B5EF4-FFF2-40B4-BE49-F238E27FC236}">
                  <a16:creationId xmlns:a16="http://schemas.microsoft.com/office/drawing/2014/main" id="{FA9BA65D-06C8-B6CA-A033-BD616C8F21DD}"/>
                </a:ext>
              </a:extLst>
            </p:cNvPr>
            <p:cNvSpPr/>
            <p:nvPr/>
          </p:nvSpPr>
          <p:spPr>
            <a:xfrm flipH="1">
              <a:off x="4140423" y="2527839"/>
              <a:ext cx="2468010" cy="2513220"/>
            </a:xfrm>
            <a:custGeom>
              <a:avLst/>
              <a:gdLst/>
              <a:ahLst/>
              <a:cxnLst/>
              <a:rect l="l" t="t" r="r" b="b"/>
              <a:pathLst>
                <a:path w="34286" h="34168" extrusionOk="0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zh-TW" altLang="en-US" dirty="0"/>
            </a:p>
          </p:txBody>
        </p:sp>
        <p:sp>
          <p:nvSpPr>
            <p:cNvPr id="723" name="文字方塊 722">
              <a:extLst>
                <a:ext uri="{FF2B5EF4-FFF2-40B4-BE49-F238E27FC236}">
                  <a16:creationId xmlns:a16="http://schemas.microsoft.com/office/drawing/2014/main" id="{CC688461-33A1-42E9-5CAD-25F5AD33475F}"/>
                </a:ext>
              </a:extLst>
            </p:cNvPr>
            <p:cNvSpPr txBox="1"/>
            <p:nvPr/>
          </p:nvSpPr>
          <p:spPr>
            <a:xfrm>
              <a:off x="4106879" y="3475949"/>
              <a:ext cx="215293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effectLst/>
                  <a:latin typeface="源泉圓體 B" panose="020B0800000000000000" pitchFamily="34" charset="-120"/>
                  <a:ea typeface="源泉圓體 B" panose="020B0800000000000000" pitchFamily="34" charset="-120"/>
                  <a:cs typeface="Times New Roman" panose="02020603050405020304" pitchFamily="18" charset="0"/>
                </a:rPr>
                <a:t>遠端監控</a:t>
              </a:r>
              <a:endParaRPr lang="en-US" altLang="zh-TW" sz="2400" b="1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effectLst/>
                  <a:latin typeface="源泉圓體 B" panose="020B0800000000000000" pitchFamily="34" charset="-120"/>
                  <a:ea typeface="源泉圓體 B" panose="020B0800000000000000" pitchFamily="34" charset="-120"/>
                  <a:cs typeface="Times New Roman" panose="02020603050405020304" pitchFamily="18" charset="0"/>
                </a:rPr>
                <a:t>與互動</a:t>
              </a:r>
              <a:endParaRPr lang="zh-TW" altLang="en-US" sz="2400" dirty="0">
                <a:latin typeface="源泉圓體 B" panose="020B0800000000000000" pitchFamily="34" charset="-120"/>
                <a:ea typeface="源泉圓體 B" panose="020B0800000000000000" pitchFamily="34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51DC3D35-7AFB-54E9-96C2-1DE22E5857B2}"/>
              </a:ext>
            </a:extLst>
          </p:cNvPr>
          <p:cNvGrpSpPr/>
          <p:nvPr/>
        </p:nvGrpSpPr>
        <p:grpSpPr>
          <a:xfrm>
            <a:off x="6606905" y="2556755"/>
            <a:ext cx="2453829" cy="2498951"/>
            <a:chOff x="6606905" y="2556755"/>
            <a:chExt cx="2453829" cy="2498951"/>
          </a:xfrm>
        </p:grpSpPr>
        <p:sp>
          <p:nvSpPr>
            <p:cNvPr id="8" name="Google Shape;5706;p58">
              <a:extLst>
                <a:ext uri="{FF2B5EF4-FFF2-40B4-BE49-F238E27FC236}">
                  <a16:creationId xmlns:a16="http://schemas.microsoft.com/office/drawing/2014/main" id="{42F12616-AB48-A208-5027-D6F13B2AF025}"/>
                </a:ext>
              </a:extLst>
            </p:cNvPr>
            <p:cNvSpPr/>
            <p:nvPr/>
          </p:nvSpPr>
          <p:spPr>
            <a:xfrm flipH="1">
              <a:off x="6606905" y="2556755"/>
              <a:ext cx="2453829" cy="2498951"/>
            </a:xfrm>
            <a:custGeom>
              <a:avLst/>
              <a:gdLst/>
              <a:ahLst/>
              <a:cxnLst/>
              <a:rect l="l" t="t" r="r" b="b"/>
              <a:pathLst>
                <a:path w="34089" h="33974" extrusionOk="0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文字方塊 724">
              <a:extLst>
                <a:ext uri="{FF2B5EF4-FFF2-40B4-BE49-F238E27FC236}">
                  <a16:creationId xmlns:a16="http://schemas.microsoft.com/office/drawing/2014/main" id="{2BD63597-E3A5-D0C3-ECCE-A7B420789786}"/>
                </a:ext>
              </a:extLst>
            </p:cNvPr>
            <p:cNvSpPr txBox="1"/>
            <p:nvPr/>
          </p:nvSpPr>
          <p:spPr>
            <a:xfrm>
              <a:off x="7288881" y="3388047"/>
              <a:ext cx="161932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effectLst/>
                  <a:latin typeface="源泉圓體 B" panose="020B0800000000000000" pitchFamily="34" charset="-120"/>
                  <a:ea typeface="源泉圓體 B" panose="020B0800000000000000" pitchFamily="34" charset="-120"/>
                  <a:cs typeface="Times New Roman" panose="02020603050405020304" pitchFamily="18" charset="0"/>
                </a:rPr>
                <a:t>學習</a:t>
              </a:r>
              <a:endParaRPr lang="en-US" altLang="zh-TW" sz="2400" b="1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effectLst/>
                  <a:latin typeface="源泉圓體 B" panose="020B0800000000000000" pitchFamily="34" charset="-120"/>
                  <a:ea typeface="源泉圓體 B" panose="020B0800000000000000" pitchFamily="34" charset="-120"/>
                  <a:cs typeface="Times New Roman" panose="02020603050405020304" pitchFamily="18" charset="0"/>
                </a:rPr>
                <a:t>與適應</a:t>
              </a:r>
              <a:endParaRPr lang="zh-TW" altLang="en-US" sz="2400" dirty="0">
                <a:latin typeface="源泉圓體 B" panose="020B0800000000000000" pitchFamily="34" charset="-120"/>
                <a:ea typeface="源泉圓體 B" panose="020B0800000000000000" pitchFamily="34" charset="-120"/>
              </a:endParaRPr>
            </a:p>
          </p:txBody>
        </p:sp>
      </p:grpSp>
      <p:grpSp>
        <p:nvGrpSpPr>
          <p:cNvPr id="588" name="Google Shape;588;p29"/>
          <p:cNvGrpSpPr/>
          <p:nvPr/>
        </p:nvGrpSpPr>
        <p:grpSpPr>
          <a:xfrm flipH="1">
            <a:off x="5276532" y="1696725"/>
            <a:ext cx="973127" cy="741725"/>
            <a:chOff x="2502275" y="1683575"/>
            <a:chExt cx="1249200" cy="952150"/>
          </a:xfrm>
        </p:grpSpPr>
        <p:sp>
          <p:nvSpPr>
            <p:cNvPr id="589" name="Google Shape;589;p29"/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378114-DC91-2280-C18E-E66E1FD424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5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10;p32">
            <a:extLst>
              <a:ext uri="{FF2B5EF4-FFF2-40B4-BE49-F238E27FC236}">
                <a16:creationId xmlns:a16="http://schemas.microsoft.com/office/drawing/2014/main" id="{C0A97842-2A9B-FAC7-08C7-79B0EC3A6B54}"/>
              </a:ext>
            </a:extLst>
          </p:cNvPr>
          <p:cNvSpPr txBox="1">
            <a:spLocks/>
          </p:cNvSpPr>
          <p:nvPr/>
        </p:nvSpPr>
        <p:spPr>
          <a:xfrm>
            <a:off x="3266127" y="269963"/>
            <a:ext cx="1436100" cy="126960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0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</a:t>
            </a:r>
            <a:r>
              <a:rPr lang="en-US" altLang="zh-TW" sz="80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3</a:t>
            </a:r>
            <a:endParaRPr lang="en" sz="80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sp>
        <p:nvSpPr>
          <p:cNvPr id="1047" name="Google Shape;1047;p37"/>
          <p:cNvSpPr/>
          <p:nvPr/>
        </p:nvSpPr>
        <p:spPr>
          <a:xfrm>
            <a:off x="1031075" y="1332875"/>
            <a:ext cx="2520300" cy="3273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572890" y="2648727"/>
            <a:ext cx="2064735" cy="1823026"/>
            <a:chOff x="1798275" y="3120675"/>
            <a:chExt cx="1195700" cy="1055725"/>
          </a:xfrm>
        </p:grpSpPr>
        <p:sp>
          <p:nvSpPr>
            <p:cNvPr id="1049" name="Google Shape;1049;p37"/>
            <p:cNvSpPr/>
            <p:nvPr/>
          </p:nvSpPr>
          <p:spPr>
            <a:xfrm>
              <a:off x="1798275" y="3319850"/>
              <a:ext cx="1195700" cy="854975"/>
            </a:xfrm>
            <a:custGeom>
              <a:avLst/>
              <a:gdLst/>
              <a:ahLst/>
              <a:cxnLst/>
              <a:rect l="l" t="t" r="r" b="b"/>
              <a:pathLst>
                <a:path w="47828" h="34199" extrusionOk="0">
                  <a:moveTo>
                    <a:pt x="43379" y="8169"/>
                  </a:moveTo>
                  <a:cubicBezTo>
                    <a:pt x="43371" y="8181"/>
                    <a:pt x="43361" y="8195"/>
                    <a:pt x="43352" y="8210"/>
                  </a:cubicBezTo>
                  <a:lnTo>
                    <a:pt x="43352" y="8210"/>
                  </a:lnTo>
                  <a:cubicBezTo>
                    <a:pt x="43350" y="8197"/>
                    <a:pt x="43349" y="8184"/>
                    <a:pt x="43345" y="8174"/>
                  </a:cubicBezTo>
                  <a:cubicBezTo>
                    <a:pt x="43355" y="8169"/>
                    <a:pt x="43365" y="8169"/>
                    <a:pt x="43379" y="8169"/>
                  </a:cubicBezTo>
                  <a:close/>
                  <a:moveTo>
                    <a:pt x="1065" y="12820"/>
                  </a:moveTo>
                  <a:cubicBezTo>
                    <a:pt x="1069" y="12834"/>
                    <a:pt x="1075" y="12845"/>
                    <a:pt x="1081" y="12856"/>
                  </a:cubicBezTo>
                  <a:lnTo>
                    <a:pt x="1081" y="12856"/>
                  </a:lnTo>
                  <a:cubicBezTo>
                    <a:pt x="1075" y="12853"/>
                    <a:pt x="1070" y="12849"/>
                    <a:pt x="1065" y="12844"/>
                  </a:cubicBezTo>
                  <a:cubicBezTo>
                    <a:pt x="1060" y="12844"/>
                    <a:pt x="1065" y="12829"/>
                    <a:pt x="1065" y="12820"/>
                  </a:cubicBezTo>
                  <a:close/>
                  <a:moveTo>
                    <a:pt x="33965" y="683"/>
                  </a:moveTo>
                  <a:cubicBezTo>
                    <a:pt x="35127" y="683"/>
                    <a:pt x="36246" y="1030"/>
                    <a:pt x="37326" y="1716"/>
                  </a:cubicBezTo>
                  <a:cubicBezTo>
                    <a:pt x="38174" y="2256"/>
                    <a:pt x="38931" y="2911"/>
                    <a:pt x="39721" y="3528"/>
                  </a:cubicBezTo>
                  <a:cubicBezTo>
                    <a:pt x="41702" y="5061"/>
                    <a:pt x="43924" y="5923"/>
                    <a:pt x="46430" y="6053"/>
                  </a:cubicBezTo>
                  <a:cubicBezTo>
                    <a:pt x="46647" y="6068"/>
                    <a:pt x="46965" y="6034"/>
                    <a:pt x="47023" y="6246"/>
                  </a:cubicBezTo>
                  <a:cubicBezTo>
                    <a:pt x="47076" y="6420"/>
                    <a:pt x="46777" y="6559"/>
                    <a:pt x="46608" y="6685"/>
                  </a:cubicBezTo>
                  <a:cubicBezTo>
                    <a:pt x="45808" y="7287"/>
                    <a:pt x="44873" y="7543"/>
                    <a:pt x="43895" y="7658"/>
                  </a:cubicBezTo>
                  <a:cubicBezTo>
                    <a:pt x="43516" y="7703"/>
                    <a:pt x="43139" y="7723"/>
                    <a:pt x="42765" y="7723"/>
                  </a:cubicBezTo>
                  <a:cubicBezTo>
                    <a:pt x="41205" y="7723"/>
                    <a:pt x="39685" y="7371"/>
                    <a:pt x="38169" y="6979"/>
                  </a:cubicBezTo>
                  <a:cubicBezTo>
                    <a:pt x="37332" y="6761"/>
                    <a:pt x="36490" y="6608"/>
                    <a:pt x="35643" y="6608"/>
                  </a:cubicBezTo>
                  <a:cubicBezTo>
                    <a:pt x="35066" y="6608"/>
                    <a:pt x="34486" y="6679"/>
                    <a:pt x="33904" y="6849"/>
                  </a:cubicBezTo>
                  <a:cubicBezTo>
                    <a:pt x="33061" y="7094"/>
                    <a:pt x="32314" y="7538"/>
                    <a:pt x="31577" y="7996"/>
                  </a:cubicBezTo>
                  <a:cubicBezTo>
                    <a:pt x="30502" y="8665"/>
                    <a:pt x="29480" y="9427"/>
                    <a:pt x="28295" y="9904"/>
                  </a:cubicBezTo>
                  <a:cubicBezTo>
                    <a:pt x="26568" y="10606"/>
                    <a:pt x="24799" y="11005"/>
                    <a:pt x="22991" y="11005"/>
                  </a:cubicBezTo>
                  <a:cubicBezTo>
                    <a:pt x="22231" y="11005"/>
                    <a:pt x="21463" y="10934"/>
                    <a:pt x="20690" y="10786"/>
                  </a:cubicBezTo>
                  <a:cubicBezTo>
                    <a:pt x="19894" y="10632"/>
                    <a:pt x="19111" y="10562"/>
                    <a:pt x="18337" y="10562"/>
                  </a:cubicBezTo>
                  <a:cubicBezTo>
                    <a:pt x="16396" y="10562"/>
                    <a:pt x="14515" y="11005"/>
                    <a:pt x="12651" y="11687"/>
                  </a:cubicBezTo>
                  <a:cubicBezTo>
                    <a:pt x="11273" y="12193"/>
                    <a:pt x="9875" y="12632"/>
                    <a:pt x="8434" y="12935"/>
                  </a:cubicBezTo>
                  <a:cubicBezTo>
                    <a:pt x="7701" y="13093"/>
                    <a:pt x="6973" y="13166"/>
                    <a:pt x="6249" y="13166"/>
                  </a:cubicBezTo>
                  <a:cubicBezTo>
                    <a:pt x="5110" y="13166"/>
                    <a:pt x="3980" y="12986"/>
                    <a:pt x="2858" y="12670"/>
                  </a:cubicBezTo>
                  <a:cubicBezTo>
                    <a:pt x="2308" y="12516"/>
                    <a:pt x="1754" y="12381"/>
                    <a:pt x="1123" y="12217"/>
                  </a:cubicBezTo>
                  <a:cubicBezTo>
                    <a:pt x="1484" y="11976"/>
                    <a:pt x="1822" y="11875"/>
                    <a:pt x="2159" y="11837"/>
                  </a:cubicBezTo>
                  <a:cubicBezTo>
                    <a:pt x="3687" y="11658"/>
                    <a:pt x="5012" y="10984"/>
                    <a:pt x="6280" y="10174"/>
                  </a:cubicBezTo>
                  <a:cubicBezTo>
                    <a:pt x="7735" y="9249"/>
                    <a:pt x="9046" y="8126"/>
                    <a:pt x="10458" y="7138"/>
                  </a:cubicBezTo>
                  <a:cubicBezTo>
                    <a:pt x="11865" y="6159"/>
                    <a:pt x="13350" y="5379"/>
                    <a:pt x="15075" y="5138"/>
                  </a:cubicBezTo>
                  <a:cubicBezTo>
                    <a:pt x="15463" y="5086"/>
                    <a:pt x="15847" y="5060"/>
                    <a:pt x="16228" y="5060"/>
                  </a:cubicBezTo>
                  <a:cubicBezTo>
                    <a:pt x="17188" y="5060"/>
                    <a:pt x="18129" y="5222"/>
                    <a:pt x="19061" y="5533"/>
                  </a:cubicBezTo>
                  <a:cubicBezTo>
                    <a:pt x="19731" y="5759"/>
                    <a:pt x="20410" y="5952"/>
                    <a:pt x="21114" y="6053"/>
                  </a:cubicBezTo>
                  <a:cubicBezTo>
                    <a:pt x="21398" y="6095"/>
                    <a:pt x="21678" y="6115"/>
                    <a:pt x="21953" y="6115"/>
                  </a:cubicBezTo>
                  <a:cubicBezTo>
                    <a:pt x="23164" y="6115"/>
                    <a:pt x="24289" y="5728"/>
                    <a:pt x="25369" y="5123"/>
                  </a:cubicBezTo>
                  <a:cubicBezTo>
                    <a:pt x="26328" y="4583"/>
                    <a:pt x="27152" y="3851"/>
                    <a:pt x="28029" y="3200"/>
                  </a:cubicBezTo>
                  <a:cubicBezTo>
                    <a:pt x="29210" y="2323"/>
                    <a:pt x="30439" y="1528"/>
                    <a:pt x="31851" y="1051"/>
                  </a:cubicBezTo>
                  <a:cubicBezTo>
                    <a:pt x="32571" y="805"/>
                    <a:pt x="33276" y="683"/>
                    <a:pt x="33965" y="683"/>
                  </a:cubicBezTo>
                  <a:close/>
                  <a:moveTo>
                    <a:pt x="35723" y="7171"/>
                  </a:moveTo>
                  <a:cubicBezTo>
                    <a:pt x="36781" y="7171"/>
                    <a:pt x="37798" y="7422"/>
                    <a:pt x="38815" y="7668"/>
                  </a:cubicBezTo>
                  <a:cubicBezTo>
                    <a:pt x="40102" y="7981"/>
                    <a:pt x="41400" y="8183"/>
                    <a:pt x="42723" y="8183"/>
                  </a:cubicBezTo>
                  <a:cubicBezTo>
                    <a:pt x="42887" y="8183"/>
                    <a:pt x="43051" y="8180"/>
                    <a:pt x="43215" y="8174"/>
                  </a:cubicBezTo>
                  <a:cubicBezTo>
                    <a:pt x="43260" y="8174"/>
                    <a:pt x="43301" y="8203"/>
                    <a:pt x="43345" y="8223"/>
                  </a:cubicBezTo>
                  <a:lnTo>
                    <a:pt x="43345" y="8223"/>
                  </a:lnTo>
                  <a:cubicBezTo>
                    <a:pt x="42521" y="8936"/>
                    <a:pt x="41697" y="9654"/>
                    <a:pt x="41027" y="10526"/>
                  </a:cubicBezTo>
                  <a:cubicBezTo>
                    <a:pt x="40647" y="11022"/>
                    <a:pt x="40261" y="11523"/>
                    <a:pt x="39967" y="12078"/>
                  </a:cubicBezTo>
                  <a:cubicBezTo>
                    <a:pt x="39750" y="12492"/>
                    <a:pt x="39427" y="12781"/>
                    <a:pt x="39051" y="13046"/>
                  </a:cubicBezTo>
                  <a:cubicBezTo>
                    <a:pt x="38112" y="13692"/>
                    <a:pt x="37085" y="14164"/>
                    <a:pt x="36054" y="14637"/>
                  </a:cubicBezTo>
                  <a:cubicBezTo>
                    <a:pt x="35996" y="14663"/>
                    <a:pt x="35952" y="14678"/>
                    <a:pt x="35918" y="14678"/>
                  </a:cubicBezTo>
                  <a:cubicBezTo>
                    <a:pt x="35852" y="14678"/>
                    <a:pt x="35824" y="14624"/>
                    <a:pt x="35808" y="14497"/>
                  </a:cubicBezTo>
                  <a:cubicBezTo>
                    <a:pt x="35475" y="12155"/>
                    <a:pt x="35365" y="9798"/>
                    <a:pt x="35379" y="7432"/>
                  </a:cubicBezTo>
                  <a:cubicBezTo>
                    <a:pt x="35379" y="7205"/>
                    <a:pt x="35471" y="7171"/>
                    <a:pt x="35663" y="7171"/>
                  </a:cubicBezTo>
                  <a:cubicBezTo>
                    <a:pt x="35683" y="7171"/>
                    <a:pt x="35703" y="7171"/>
                    <a:pt x="35723" y="7171"/>
                  </a:cubicBezTo>
                  <a:close/>
                  <a:moveTo>
                    <a:pt x="17882" y="11217"/>
                  </a:moveTo>
                  <a:cubicBezTo>
                    <a:pt x="18544" y="11217"/>
                    <a:pt x="19203" y="11288"/>
                    <a:pt x="19861" y="11379"/>
                  </a:cubicBezTo>
                  <a:cubicBezTo>
                    <a:pt x="20805" y="11504"/>
                    <a:pt x="20815" y="11519"/>
                    <a:pt x="21012" y="12449"/>
                  </a:cubicBezTo>
                  <a:cubicBezTo>
                    <a:pt x="21128" y="12984"/>
                    <a:pt x="21220" y="13523"/>
                    <a:pt x="21292" y="14063"/>
                  </a:cubicBezTo>
                  <a:cubicBezTo>
                    <a:pt x="21369" y="14656"/>
                    <a:pt x="21417" y="15254"/>
                    <a:pt x="21485" y="15928"/>
                  </a:cubicBezTo>
                  <a:cubicBezTo>
                    <a:pt x="18694" y="13229"/>
                    <a:pt x="15277" y="12800"/>
                    <a:pt x="11692" y="12786"/>
                  </a:cubicBezTo>
                  <a:cubicBezTo>
                    <a:pt x="11928" y="12608"/>
                    <a:pt x="12179" y="12574"/>
                    <a:pt x="12405" y="12497"/>
                  </a:cubicBezTo>
                  <a:cubicBezTo>
                    <a:pt x="13783" y="12039"/>
                    <a:pt x="15157" y="11567"/>
                    <a:pt x="16593" y="11321"/>
                  </a:cubicBezTo>
                  <a:cubicBezTo>
                    <a:pt x="17024" y="11247"/>
                    <a:pt x="17453" y="11217"/>
                    <a:pt x="17882" y="11217"/>
                  </a:cubicBezTo>
                  <a:close/>
                  <a:moveTo>
                    <a:pt x="34845" y="7239"/>
                  </a:moveTo>
                  <a:cubicBezTo>
                    <a:pt x="34989" y="7239"/>
                    <a:pt x="34989" y="7339"/>
                    <a:pt x="34989" y="7663"/>
                  </a:cubicBezTo>
                  <a:cubicBezTo>
                    <a:pt x="34989" y="8357"/>
                    <a:pt x="34989" y="9051"/>
                    <a:pt x="34989" y="9509"/>
                  </a:cubicBezTo>
                  <a:cubicBezTo>
                    <a:pt x="35061" y="11374"/>
                    <a:pt x="35148" y="12998"/>
                    <a:pt x="35379" y="14608"/>
                  </a:cubicBezTo>
                  <a:cubicBezTo>
                    <a:pt x="35413" y="14825"/>
                    <a:pt x="35379" y="14935"/>
                    <a:pt x="35152" y="15027"/>
                  </a:cubicBezTo>
                  <a:cubicBezTo>
                    <a:pt x="33596" y="15649"/>
                    <a:pt x="32001" y="16164"/>
                    <a:pt x="30362" y="16545"/>
                  </a:cubicBezTo>
                  <a:cubicBezTo>
                    <a:pt x="30290" y="16561"/>
                    <a:pt x="30222" y="16578"/>
                    <a:pt x="30164" y="16578"/>
                  </a:cubicBezTo>
                  <a:cubicBezTo>
                    <a:pt x="30062" y="16578"/>
                    <a:pt x="29986" y="16527"/>
                    <a:pt x="29952" y="16328"/>
                  </a:cubicBezTo>
                  <a:cubicBezTo>
                    <a:pt x="29639" y="14487"/>
                    <a:pt x="29186" y="12680"/>
                    <a:pt x="28613" y="10906"/>
                  </a:cubicBezTo>
                  <a:cubicBezTo>
                    <a:pt x="28521" y="10608"/>
                    <a:pt x="28564" y="10487"/>
                    <a:pt x="28868" y="10352"/>
                  </a:cubicBezTo>
                  <a:cubicBezTo>
                    <a:pt x="29909" y="9899"/>
                    <a:pt x="30830" y="9229"/>
                    <a:pt x="31774" y="8608"/>
                  </a:cubicBezTo>
                  <a:cubicBezTo>
                    <a:pt x="32632" y="8044"/>
                    <a:pt x="33504" y="7504"/>
                    <a:pt x="34531" y="7292"/>
                  </a:cubicBezTo>
                  <a:cubicBezTo>
                    <a:pt x="34677" y="7261"/>
                    <a:pt x="34777" y="7239"/>
                    <a:pt x="34845" y="7239"/>
                  </a:cubicBezTo>
                  <a:close/>
                  <a:moveTo>
                    <a:pt x="28022" y="10733"/>
                  </a:moveTo>
                  <a:cubicBezTo>
                    <a:pt x="28106" y="10733"/>
                    <a:pt x="28155" y="10788"/>
                    <a:pt x="28198" y="10945"/>
                  </a:cubicBezTo>
                  <a:cubicBezTo>
                    <a:pt x="28690" y="12772"/>
                    <a:pt x="29085" y="14622"/>
                    <a:pt x="29340" y="16497"/>
                  </a:cubicBezTo>
                  <a:cubicBezTo>
                    <a:pt x="29360" y="16646"/>
                    <a:pt x="29384" y="16757"/>
                    <a:pt x="29186" y="16786"/>
                  </a:cubicBezTo>
                  <a:cubicBezTo>
                    <a:pt x="28071" y="16968"/>
                    <a:pt x="26957" y="17104"/>
                    <a:pt x="25845" y="17104"/>
                  </a:cubicBezTo>
                  <a:cubicBezTo>
                    <a:pt x="24867" y="17104"/>
                    <a:pt x="23890" y="16999"/>
                    <a:pt x="22916" y="16728"/>
                  </a:cubicBezTo>
                  <a:cubicBezTo>
                    <a:pt x="22150" y="16516"/>
                    <a:pt x="22150" y="16511"/>
                    <a:pt x="22078" y="15735"/>
                  </a:cubicBezTo>
                  <a:cubicBezTo>
                    <a:pt x="21943" y="14343"/>
                    <a:pt x="21706" y="12964"/>
                    <a:pt x="21297" y="11567"/>
                  </a:cubicBezTo>
                  <a:lnTo>
                    <a:pt x="21297" y="11567"/>
                  </a:lnTo>
                  <a:cubicBezTo>
                    <a:pt x="21892" y="11623"/>
                    <a:pt x="22469" y="11660"/>
                    <a:pt x="23039" y="11660"/>
                  </a:cubicBezTo>
                  <a:cubicBezTo>
                    <a:pt x="23437" y="11660"/>
                    <a:pt x="23832" y="11642"/>
                    <a:pt x="24227" y="11600"/>
                  </a:cubicBezTo>
                  <a:cubicBezTo>
                    <a:pt x="25466" y="11470"/>
                    <a:pt x="26670" y="11200"/>
                    <a:pt x="27841" y="10776"/>
                  </a:cubicBezTo>
                  <a:cubicBezTo>
                    <a:pt x="27916" y="10750"/>
                    <a:pt x="27974" y="10733"/>
                    <a:pt x="28022" y="10733"/>
                  </a:cubicBezTo>
                  <a:close/>
                  <a:moveTo>
                    <a:pt x="39085" y="13634"/>
                  </a:moveTo>
                  <a:cubicBezTo>
                    <a:pt x="38213" y="15533"/>
                    <a:pt x="37803" y="17576"/>
                    <a:pt x="36984" y="19562"/>
                  </a:cubicBezTo>
                  <a:cubicBezTo>
                    <a:pt x="36540" y="18169"/>
                    <a:pt x="36218" y="16834"/>
                    <a:pt x="35972" y="15480"/>
                  </a:cubicBezTo>
                  <a:cubicBezTo>
                    <a:pt x="35943" y="15316"/>
                    <a:pt x="36001" y="15244"/>
                    <a:pt x="36145" y="15176"/>
                  </a:cubicBezTo>
                  <a:cubicBezTo>
                    <a:pt x="37157" y="14733"/>
                    <a:pt x="38112" y="14179"/>
                    <a:pt x="39085" y="13634"/>
                  </a:cubicBezTo>
                  <a:close/>
                  <a:moveTo>
                    <a:pt x="22357" y="16984"/>
                  </a:moveTo>
                  <a:lnTo>
                    <a:pt x="22357" y="16984"/>
                  </a:lnTo>
                  <a:cubicBezTo>
                    <a:pt x="23152" y="17220"/>
                    <a:pt x="23870" y="17379"/>
                    <a:pt x="24613" y="17451"/>
                  </a:cubicBezTo>
                  <a:cubicBezTo>
                    <a:pt x="25106" y="17501"/>
                    <a:pt x="25599" y="17524"/>
                    <a:pt x="26089" y="17524"/>
                  </a:cubicBezTo>
                  <a:cubicBezTo>
                    <a:pt x="27011" y="17524"/>
                    <a:pt x="27929" y="17444"/>
                    <a:pt x="28844" y="17311"/>
                  </a:cubicBezTo>
                  <a:cubicBezTo>
                    <a:pt x="29007" y="17288"/>
                    <a:pt x="29124" y="17270"/>
                    <a:pt x="29210" y="17270"/>
                  </a:cubicBezTo>
                  <a:cubicBezTo>
                    <a:pt x="29424" y="17270"/>
                    <a:pt x="29439" y="17383"/>
                    <a:pt x="29495" y="17803"/>
                  </a:cubicBezTo>
                  <a:cubicBezTo>
                    <a:pt x="29803" y="20217"/>
                    <a:pt x="29813" y="22646"/>
                    <a:pt x="29784" y="25109"/>
                  </a:cubicBezTo>
                  <a:cubicBezTo>
                    <a:pt x="29085" y="25008"/>
                    <a:pt x="28454" y="24757"/>
                    <a:pt x="27866" y="24391"/>
                  </a:cubicBezTo>
                  <a:cubicBezTo>
                    <a:pt x="26863" y="23760"/>
                    <a:pt x="26116" y="22878"/>
                    <a:pt x="25451" y="21914"/>
                  </a:cubicBezTo>
                  <a:cubicBezTo>
                    <a:pt x="24588" y="20661"/>
                    <a:pt x="23885" y="19311"/>
                    <a:pt x="23061" y="18039"/>
                  </a:cubicBezTo>
                  <a:cubicBezTo>
                    <a:pt x="22844" y="17707"/>
                    <a:pt x="22622" y="17384"/>
                    <a:pt x="22357" y="16984"/>
                  </a:cubicBezTo>
                  <a:close/>
                  <a:moveTo>
                    <a:pt x="35480" y="15480"/>
                  </a:moveTo>
                  <a:cubicBezTo>
                    <a:pt x="35649" y="16434"/>
                    <a:pt x="35793" y="17369"/>
                    <a:pt x="36039" y="18280"/>
                  </a:cubicBezTo>
                  <a:cubicBezTo>
                    <a:pt x="36189" y="18834"/>
                    <a:pt x="36333" y="19389"/>
                    <a:pt x="36531" y="19924"/>
                  </a:cubicBezTo>
                  <a:cubicBezTo>
                    <a:pt x="36651" y="20251"/>
                    <a:pt x="36627" y="20511"/>
                    <a:pt x="36478" y="20820"/>
                  </a:cubicBezTo>
                  <a:cubicBezTo>
                    <a:pt x="35991" y="21822"/>
                    <a:pt x="35451" y="22781"/>
                    <a:pt x="34685" y="23596"/>
                  </a:cubicBezTo>
                  <a:cubicBezTo>
                    <a:pt x="33683" y="24675"/>
                    <a:pt x="32473" y="25242"/>
                    <a:pt x="31021" y="25242"/>
                  </a:cubicBezTo>
                  <a:cubicBezTo>
                    <a:pt x="30923" y="25242"/>
                    <a:pt x="30824" y="25240"/>
                    <a:pt x="30723" y="25234"/>
                  </a:cubicBezTo>
                  <a:cubicBezTo>
                    <a:pt x="30478" y="25225"/>
                    <a:pt x="30420" y="25157"/>
                    <a:pt x="30444" y="24907"/>
                  </a:cubicBezTo>
                  <a:cubicBezTo>
                    <a:pt x="30661" y="22439"/>
                    <a:pt x="30497" y="19977"/>
                    <a:pt x="30150" y="17528"/>
                  </a:cubicBezTo>
                  <a:cubicBezTo>
                    <a:pt x="30102" y="17201"/>
                    <a:pt x="30140" y="17080"/>
                    <a:pt x="30497" y="17008"/>
                  </a:cubicBezTo>
                  <a:cubicBezTo>
                    <a:pt x="32068" y="16695"/>
                    <a:pt x="33591" y="16217"/>
                    <a:pt x="35080" y="15634"/>
                  </a:cubicBezTo>
                  <a:cubicBezTo>
                    <a:pt x="35205" y="15586"/>
                    <a:pt x="35326" y="15538"/>
                    <a:pt x="35480" y="15480"/>
                  </a:cubicBezTo>
                  <a:close/>
                  <a:moveTo>
                    <a:pt x="46747" y="7118"/>
                  </a:moveTo>
                  <a:cubicBezTo>
                    <a:pt x="46747" y="7118"/>
                    <a:pt x="46748" y="7118"/>
                    <a:pt x="46748" y="7118"/>
                  </a:cubicBezTo>
                  <a:cubicBezTo>
                    <a:pt x="46801" y="7152"/>
                    <a:pt x="46767" y="7171"/>
                    <a:pt x="46733" y="7196"/>
                  </a:cubicBezTo>
                  <a:lnTo>
                    <a:pt x="46680" y="7297"/>
                  </a:lnTo>
                  <a:cubicBezTo>
                    <a:pt x="44801" y="9962"/>
                    <a:pt x="44174" y="13056"/>
                    <a:pt x="43659" y="16184"/>
                  </a:cubicBezTo>
                  <a:cubicBezTo>
                    <a:pt x="43302" y="18328"/>
                    <a:pt x="42994" y="20483"/>
                    <a:pt x="42256" y="22540"/>
                  </a:cubicBezTo>
                  <a:cubicBezTo>
                    <a:pt x="40560" y="27249"/>
                    <a:pt x="37278" y="30425"/>
                    <a:pt x="32671" y="32247"/>
                  </a:cubicBezTo>
                  <a:cubicBezTo>
                    <a:pt x="30531" y="33091"/>
                    <a:pt x="28350" y="33533"/>
                    <a:pt x="26140" y="33533"/>
                  </a:cubicBezTo>
                  <a:cubicBezTo>
                    <a:pt x="24731" y="33533"/>
                    <a:pt x="23310" y="33354"/>
                    <a:pt x="21880" y="32984"/>
                  </a:cubicBezTo>
                  <a:cubicBezTo>
                    <a:pt x="19562" y="32386"/>
                    <a:pt x="17673" y="31071"/>
                    <a:pt x="16053" y="29345"/>
                  </a:cubicBezTo>
                  <a:cubicBezTo>
                    <a:pt x="14342" y="27524"/>
                    <a:pt x="13036" y="25408"/>
                    <a:pt x="11726" y="23302"/>
                  </a:cubicBezTo>
                  <a:cubicBezTo>
                    <a:pt x="10395" y="21177"/>
                    <a:pt x="9089" y="19032"/>
                    <a:pt x="7436" y="17128"/>
                  </a:cubicBezTo>
                  <a:cubicBezTo>
                    <a:pt x="6733" y="16323"/>
                    <a:pt x="5962" y="15586"/>
                    <a:pt x="5109" y="14935"/>
                  </a:cubicBezTo>
                  <a:cubicBezTo>
                    <a:pt x="4439" y="14429"/>
                    <a:pt x="3701" y="14082"/>
                    <a:pt x="2906" y="13822"/>
                  </a:cubicBezTo>
                  <a:cubicBezTo>
                    <a:pt x="2257" y="13606"/>
                    <a:pt x="1580" y="13418"/>
                    <a:pt x="1103" y="12868"/>
                  </a:cubicBezTo>
                  <a:lnTo>
                    <a:pt x="1103" y="12868"/>
                  </a:lnTo>
                  <a:cubicBezTo>
                    <a:pt x="1109" y="12868"/>
                    <a:pt x="1116" y="12868"/>
                    <a:pt x="1123" y="12868"/>
                  </a:cubicBezTo>
                  <a:cubicBezTo>
                    <a:pt x="1548" y="12868"/>
                    <a:pt x="1928" y="13045"/>
                    <a:pt x="2323" y="13162"/>
                  </a:cubicBezTo>
                  <a:cubicBezTo>
                    <a:pt x="3601" y="13546"/>
                    <a:pt x="4891" y="13847"/>
                    <a:pt x="6229" y="13847"/>
                  </a:cubicBezTo>
                  <a:cubicBezTo>
                    <a:pt x="6369" y="13847"/>
                    <a:pt x="6510" y="13844"/>
                    <a:pt x="6651" y="13837"/>
                  </a:cubicBezTo>
                  <a:cubicBezTo>
                    <a:pt x="7224" y="13808"/>
                    <a:pt x="7803" y="13764"/>
                    <a:pt x="8357" y="13634"/>
                  </a:cubicBezTo>
                  <a:cubicBezTo>
                    <a:pt x="9340" y="13403"/>
                    <a:pt x="10333" y="13340"/>
                    <a:pt x="11335" y="13326"/>
                  </a:cubicBezTo>
                  <a:cubicBezTo>
                    <a:pt x="11540" y="13322"/>
                    <a:pt x="11745" y="13320"/>
                    <a:pt x="11950" y="13320"/>
                  </a:cubicBezTo>
                  <a:cubicBezTo>
                    <a:pt x="13548" y="13320"/>
                    <a:pt x="15130" y="13447"/>
                    <a:pt x="16689" y="13870"/>
                  </a:cubicBezTo>
                  <a:cubicBezTo>
                    <a:pt x="18979" y="14492"/>
                    <a:pt x="20791" y="15745"/>
                    <a:pt x="22092" y="17740"/>
                  </a:cubicBezTo>
                  <a:cubicBezTo>
                    <a:pt x="22926" y="19013"/>
                    <a:pt x="23639" y="20362"/>
                    <a:pt x="24449" y="21649"/>
                  </a:cubicBezTo>
                  <a:cubicBezTo>
                    <a:pt x="25191" y="22825"/>
                    <a:pt x="25996" y="23957"/>
                    <a:pt x="27152" y="24781"/>
                  </a:cubicBezTo>
                  <a:cubicBezTo>
                    <a:pt x="28213" y="25536"/>
                    <a:pt x="29568" y="26007"/>
                    <a:pt x="30955" y="26007"/>
                  </a:cubicBezTo>
                  <a:cubicBezTo>
                    <a:pt x="32690" y="26007"/>
                    <a:pt x="34475" y="25271"/>
                    <a:pt x="35803" y="23432"/>
                  </a:cubicBezTo>
                  <a:cubicBezTo>
                    <a:pt x="36931" y="21875"/>
                    <a:pt x="37615" y="20116"/>
                    <a:pt x="38213" y="18314"/>
                  </a:cubicBezTo>
                  <a:cubicBezTo>
                    <a:pt x="38738" y="16748"/>
                    <a:pt x="39148" y="15143"/>
                    <a:pt x="39880" y="13649"/>
                  </a:cubicBezTo>
                  <a:cubicBezTo>
                    <a:pt x="40931" y="11523"/>
                    <a:pt x="42285" y="9653"/>
                    <a:pt x="44232" y="8251"/>
                  </a:cubicBezTo>
                  <a:cubicBezTo>
                    <a:pt x="44430" y="8111"/>
                    <a:pt x="44627" y="7996"/>
                    <a:pt x="44873" y="7947"/>
                  </a:cubicBezTo>
                  <a:cubicBezTo>
                    <a:pt x="45495" y="7822"/>
                    <a:pt x="46054" y="7538"/>
                    <a:pt x="46598" y="7229"/>
                  </a:cubicBezTo>
                  <a:lnTo>
                    <a:pt x="46700" y="7171"/>
                  </a:lnTo>
                  <a:cubicBezTo>
                    <a:pt x="46718" y="7153"/>
                    <a:pt x="46740" y="7118"/>
                    <a:pt x="46747" y="7118"/>
                  </a:cubicBezTo>
                  <a:close/>
                  <a:moveTo>
                    <a:pt x="33949" y="0"/>
                  </a:moveTo>
                  <a:cubicBezTo>
                    <a:pt x="33239" y="0"/>
                    <a:pt x="32510" y="117"/>
                    <a:pt x="31764" y="352"/>
                  </a:cubicBezTo>
                  <a:cubicBezTo>
                    <a:pt x="30401" y="781"/>
                    <a:pt x="29196" y="1509"/>
                    <a:pt x="28039" y="2328"/>
                  </a:cubicBezTo>
                  <a:cubicBezTo>
                    <a:pt x="27167" y="2945"/>
                    <a:pt x="26362" y="3649"/>
                    <a:pt x="25466" y="4232"/>
                  </a:cubicBezTo>
                  <a:cubicBezTo>
                    <a:pt x="24324" y="4970"/>
                    <a:pt x="23143" y="5377"/>
                    <a:pt x="21899" y="5377"/>
                  </a:cubicBezTo>
                  <a:cubicBezTo>
                    <a:pt x="21252" y="5377"/>
                    <a:pt x="20588" y="5267"/>
                    <a:pt x="19904" y="5037"/>
                  </a:cubicBezTo>
                  <a:cubicBezTo>
                    <a:pt x="18983" y="4723"/>
                    <a:pt x="18049" y="4439"/>
                    <a:pt x="17070" y="4367"/>
                  </a:cubicBezTo>
                  <a:cubicBezTo>
                    <a:pt x="16819" y="4347"/>
                    <a:pt x="16570" y="4338"/>
                    <a:pt x="16324" y="4338"/>
                  </a:cubicBezTo>
                  <a:cubicBezTo>
                    <a:pt x="14431" y="4338"/>
                    <a:pt x="12689" y="4903"/>
                    <a:pt x="11056" y="5914"/>
                  </a:cubicBezTo>
                  <a:cubicBezTo>
                    <a:pt x="9947" y="6608"/>
                    <a:pt x="8916" y="7417"/>
                    <a:pt x="7875" y="8203"/>
                  </a:cubicBezTo>
                  <a:cubicBezTo>
                    <a:pt x="6521" y="9225"/>
                    <a:pt x="5147" y="10208"/>
                    <a:pt x="3552" y="10834"/>
                  </a:cubicBezTo>
                  <a:cubicBezTo>
                    <a:pt x="2781" y="11133"/>
                    <a:pt x="1986" y="11350"/>
                    <a:pt x="1195" y="11591"/>
                  </a:cubicBezTo>
                  <a:cubicBezTo>
                    <a:pt x="159" y="11904"/>
                    <a:pt x="0" y="12661"/>
                    <a:pt x="786" y="13408"/>
                  </a:cubicBezTo>
                  <a:cubicBezTo>
                    <a:pt x="1272" y="13866"/>
                    <a:pt x="1846" y="14184"/>
                    <a:pt x="2472" y="14381"/>
                  </a:cubicBezTo>
                  <a:cubicBezTo>
                    <a:pt x="3793" y="14796"/>
                    <a:pt x="4863" y="15591"/>
                    <a:pt x="5831" y="16545"/>
                  </a:cubicBezTo>
                  <a:cubicBezTo>
                    <a:pt x="7407" y="18087"/>
                    <a:pt x="8651" y="19885"/>
                    <a:pt x="9836" y="21731"/>
                  </a:cubicBezTo>
                  <a:cubicBezTo>
                    <a:pt x="11215" y="23871"/>
                    <a:pt x="12497" y="26073"/>
                    <a:pt x="14024" y="28116"/>
                  </a:cubicBezTo>
                  <a:cubicBezTo>
                    <a:pt x="16786" y="31818"/>
                    <a:pt x="20338" y="34068"/>
                    <a:pt x="25061" y="34198"/>
                  </a:cubicBezTo>
                  <a:cubicBezTo>
                    <a:pt x="25678" y="34198"/>
                    <a:pt x="26294" y="34194"/>
                    <a:pt x="26907" y="34194"/>
                  </a:cubicBezTo>
                  <a:cubicBezTo>
                    <a:pt x="31885" y="33885"/>
                    <a:pt x="36165" y="32044"/>
                    <a:pt x="39581" y="28357"/>
                  </a:cubicBezTo>
                  <a:cubicBezTo>
                    <a:pt x="41721" y="26049"/>
                    <a:pt x="42950" y="23278"/>
                    <a:pt x="43582" y="20213"/>
                  </a:cubicBezTo>
                  <a:cubicBezTo>
                    <a:pt x="44044" y="17981"/>
                    <a:pt x="44304" y="15716"/>
                    <a:pt x="44777" y="13485"/>
                  </a:cubicBezTo>
                  <a:cubicBezTo>
                    <a:pt x="45244" y="11287"/>
                    <a:pt x="45982" y="9205"/>
                    <a:pt x="47321" y="7374"/>
                  </a:cubicBezTo>
                  <a:cubicBezTo>
                    <a:pt x="47514" y="7109"/>
                    <a:pt x="47659" y="6815"/>
                    <a:pt x="47827" y="6535"/>
                  </a:cubicBezTo>
                  <a:lnTo>
                    <a:pt x="47827" y="6212"/>
                  </a:lnTo>
                  <a:cubicBezTo>
                    <a:pt x="47673" y="5822"/>
                    <a:pt x="47379" y="5620"/>
                    <a:pt x="46974" y="5557"/>
                  </a:cubicBezTo>
                  <a:cubicBezTo>
                    <a:pt x="46671" y="5509"/>
                    <a:pt x="46367" y="5446"/>
                    <a:pt x="46064" y="5417"/>
                  </a:cubicBezTo>
                  <a:cubicBezTo>
                    <a:pt x="44304" y="5258"/>
                    <a:pt x="42680" y="4733"/>
                    <a:pt x="41196" y="3759"/>
                  </a:cubicBezTo>
                  <a:cubicBezTo>
                    <a:pt x="40049" y="3003"/>
                    <a:pt x="39022" y="2077"/>
                    <a:pt x="37890" y="1297"/>
                  </a:cubicBezTo>
                  <a:cubicBezTo>
                    <a:pt x="36645" y="440"/>
                    <a:pt x="35331" y="0"/>
                    <a:pt x="33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2424775" y="4174675"/>
              <a:ext cx="46175" cy="1725"/>
            </a:xfrm>
            <a:custGeom>
              <a:avLst/>
              <a:gdLst/>
              <a:ahLst/>
              <a:cxnLst/>
              <a:rect l="l" t="t" r="r" b="b"/>
              <a:pathLst>
                <a:path w="1847" h="69" extrusionOk="0">
                  <a:moveTo>
                    <a:pt x="1847" y="1"/>
                  </a:moveTo>
                  <a:lnTo>
                    <a:pt x="1" y="5"/>
                  </a:lnTo>
                  <a:cubicBezTo>
                    <a:pt x="1" y="25"/>
                    <a:pt x="1" y="49"/>
                    <a:pt x="6" y="68"/>
                  </a:cubicBezTo>
                  <a:lnTo>
                    <a:pt x="1847" y="68"/>
                  </a:lnTo>
                  <a:cubicBezTo>
                    <a:pt x="1847" y="49"/>
                    <a:pt x="1847" y="25"/>
                    <a:pt x="1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2084525" y="3120675"/>
              <a:ext cx="498475" cy="296975"/>
            </a:xfrm>
            <a:custGeom>
              <a:avLst/>
              <a:gdLst/>
              <a:ahLst/>
              <a:cxnLst/>
              <a:rect l="l" t="t" r="r" b="b"/>
              <a:pathLst>
                <a:path w="19939" h="11879" extrusionOk="0">
                  <a:moveTo>
                    <a:pt x="7876" y="3529"/>
                  </a:moveTo>
                  <a:cubicBezTo>
                    <a:pt x="7885" y="3538"/>
                    <a:pt x="7895" y="3543"/>
                    <a:pt x="7905" y="3553"/>
                  </a:cubicBezTo>
                  <a:cubicBezTo>
                    <a:pt x="7895" y="3572"/>
                    <a:pt x="7885" y="3586"/>
                    <a:pt x="7876" y="3601"/>
                  </a:cubicBezTo>
                  <a:cubicBezTo>
                    <a:pt x="7871" y="3591"/>
                    <a:pt x="7852" y="3582"/>
                    <a:pt x="7856" y="3577"/>
                  </a:cubicBezTo>
                  <a:cubicBezTo>
                    <a:pt x="7856" y="3562"/>
                    <a:pt x="7871" y="3548"/>
                    <a:pt x="7876" y="3529"/>
                  </a:cubicBezTo>
                  <a:close/>
                  <a:moveTo>
                    <a:pt x="12735" y="2434"/>
                  </a:moveTo>
                  <a:cubicBezTo>
                    <a:pt x="13977" y="2434"/>
                    <a:pt x="15192" y="2679"/>
                    <a:pt x="16387" y="3191"/>
                  </a:cubicBezTo>
                  <a:cubicBezTo>
                    <a:pt x="17365" y="3611"/>
                    <a:pt x="18218" y="4223"/>
                    <a:pt x="19061" y="4859"/>
                  </a:cubicBezTo>
                  <a:cubicBezTo>
                    <a:pt x="19298" y="5037"/>
                    <a:pt x="19081" y="5143"/>
                    <a:pt x="19008" y="5240"/>
                  </a:cubicBezTo>
                  <a:cubicBezTo>
                    <a:pt x="18093" y="6560"/>
                    <a:pt x="16955" y="7664"/>
                    <a:pt x="15669" y="8613"/>
                  </a:cubicBezTo>
                  <a:cubicBezTo>
                    <a:pt x="15071" y="9056"/>
                    <a:pt x="14440" y="9456"/>
                    <a:pt x="13779" y="9808"/>
                  </a:cubicBezTo>
                  <a:cubicBezTo>
                    <a:pt x="13688" y="9856"/>
                    <a:pt x="13596" y="9895"/>
                    <a:pt x="13428" y="9967"/>
                  </a:cubicBezTo>
                  <a:cubicBezTo>
                    <a:pt x="14584" y="8507"/>
                    <a:pt x="14912" y="6975"/>
                    <a:pt x="14208" y="5317"/>
                  </a:cubicBezTo>
                  <a:cubicBezTo>
                    <a:pt x="13510" y="3668"/>
                    <a:pt x="12160" y="2878"/>
                    <a:pt x="10401" y="2709"/>
                  </a:cubicBezTo>
                  <a:cubicBezTo>
                    <a:pt x="11191" y="2527"/>
                    <a:pt x="11968" y="2434"/>
                    <a:pt x="12735" y="2434"/>
                  </a:cubicBezTo>
                  <a:close/>
                  <a:moveTo>
                    <a:pt x="10415" y="3307"/>
                  </a:moveTo>
                  <a:cubicBezTo>
                    <a:pt x="12425" y="3312"/>
                    <a:pt x="14044" y="4970"/>
                    <a:pt x="14035" y="7018"/>
                  </a:cubicBezTo>
                  <a:cubicBezTo>
                    <a:pt x="14025" y="9081"/>
                    <a:pt x="12410" y="10729"/>
                    <a:pt x="10398" y="10729"/>
                  </a:cubicBezTo>
                  <a:cubicBezTo>
                    <a:pt x="10390" y="10729"/>
                    <a:pt x="10381" y="10729"/>
                    <a:pt x="10372" y="10729"/>
                  </a:cubicBezTo>
                  <a:cubicBezTo>
                    <a:pt x="8387" y="10714"/>
                    <a:pt x="6777" y="9052"/>
                    <a:pt x="6791" y="7032"/>
                  </a:cubicBezTo>
                  <a:cubicBezTo>
                    <a:pt x="6806" y="4979"/>
                    <a:pt x="8430" y="3307"/>
                    <a:pt x="10415" y="3307"/>
                  </a:cubicBezTo>
                  <a:close/>
                  <a:moveTo>
                    <a:pt x="7714" y="3578"/>
                  </a:moveTo>
                  <a:cubicBezTo>
                    <a:pt x="7757" y="3578"/>
                    <a:pt x="7806" y="3590"/>
                    <a:pt x="7866" y="3625"/>
                  </a:cubicBezTo>
                  <a:cubicBezTo>
                    <a:pt x="6599" y="4767"/>
                    <a:pt x="6025" y="6165"/>
                    <a:pt x="6377" y="7842"/>
                  </a:cubicBezTo>
                  <a:cubicBezTo>
                    <a:pt x="6729" y="9505"/>
                    <a:pt x="7746" y="10599"/>
                    <a:pt x="9374" y="11148"/>
                  </a:cubicBezTo>
                  <a:cubicBezTo>
                    <a:pt x="8621" y="11251"/>
                    <a:pt x="7873" y="11319"/>
                    <a:pt x="7132" y="11319"/>
                  </a:cubicBezTo>
                  <a:cubicBezTo>
                    <a:pt x="6005" y="11319"/>
                    <a:pt x="4895" y="11163"/>
                    <a:pt x="3808" y="10738"/>
                  </a:cubicBezTo>
                  <a:cubicBezTo>
                    <a:pt x="3114" y="10469"/>
                    <a:pt x="2507" y="10073"/>
                    <a:pt x="1986" y="9538"/>
                  </a:cubicBezTo>
                  <a:cubicBezTo>
                    <a:pt x="1760" y="9307"/>
                    <a:pt x="1712" y="9100"/>
                    <a:pt x="1842" y="8796"/>
                  </a:cubicBezTo>
                  <a:cubicBezTo>
                    <a:pt x="2420" y="7432"/>
                    <a:pt x="3360" y="6362"/>
                    <a:pt x="4502" y="5452"/>
                  </a:cubicBezTo>
                  <a:cubicBezTo>
                    <a:pt x="5427" y="4714"/>
                    <a:pt x="6440" y="4126"/>
                    <a:pt x="7514" y="3649"/>
                  </a:cubicBezTo>
                  <a:cubicBezTo>
                    <a:pt x="7574" y="3624"/>
                    <a:pt x="7632" y="3578"/>
                    <a:pt x="7714" y="3578"/>
                  </a:cubicBezTo>
                  <a:close/>
                  <a:moveTo>
                    <a:pt x="10695" y="1"/>
                  </a:moveTo>
                  <a:cubicBezTo>
                    <a:pt x="10692" y="1"/>
                    <a:pt x="10688" y="1"/>
                    <a:pt x="10685" y="1"/>
                  </a:cubicBezTo>
                  <a:cubicBezTo>
                    <a:pt x="10440" y="6"/>
                    <a:pt x="10387" y="194"/>
                    <a:pt x="10387" y="396"/>
                  </a:cubicBezTo>
                  <a:cubicBezTo>
                    <a:pt x="10391" y="864"/>
                    <a:pt x="10396" y="1331"/>
                    <a:pt x="10415" y="1799"/>
                  </a:cubicBezTo>
                  <a:cubicBezTo>
                    <a:pt x="10420" y="1982"/>
                    <a:pt x="10387" y="2078"/>
                    <a:pt x="10179" y="2121"/>
                  </a:cubicBezTo>
                  <a:cubicBezTo>
                    <a:pt x="9514" y="2266"/>
                    <a:pt x="8868" y="2478"/>
                    <a:pt x="8237" y="2738"/>
                  </a:cubicBezTo>
                  <a:cubicBezTo>
                    <a:pt x="8176" y="2763"/>
                    <a:pt x="8129" y="2776"/>
                    <a:pt x="8092" y="2776"/>
                  </a:cubicBezTo>
                  <a:cubicBezTo>
                    <a:pt x="8008" y="2776"/>
                    <a:pt x="7973" y="2712"/>
                    <a:pt x="7943" y="2589"/>
                  </a:cubicBezTo>
                  <a:cubicBezTo>
                    <a:pt x="7832" y="2160"/>
                    <a:pt x="7717" y="1741"/>
                    <a:pt x="7596" y="1317"/>
                  </a:cubicBezTo>
                  <a:cubicBezTo>
                    <a:pt x="7556" y="1165"/>
                    <a:pt x="7480" y="1033"/>
                    <a:pt x="7332" y="1033"/>
                  </a:cubicBezTo>
                  <a:cubicBezTo>
                    <a:pt x="7301" y="1033"/>
                    <a:pt x="7267" y="1039"/>
                    <a:pt x="7230" y="1052"/>
                  </a:cubicBezTo>
                  <a:cubicBezTo>
                    <a:pt x="7023" y="1119"/>
                    <a:pt x="7018" y="1292"/>
                    <a:pt x="7080" y="1480"/>
                  </a:cubicBezTo>
                  <a:cubicBezTo>
                    <a:pt x="7225" y="1895"/>
                    <a:pt x="7365" y="2309"/>
                    <a:pt x="7500" y="2729"/>
                  </a:cubicBezTo>
                  <a:cubicBezTo>
                    <a:pt x="7553" y="2888"/>
                    <a:pt x="7577" y="3018"/>
                    <a:pt x="7360" y="3109"/>
                  </a:cubicBezTo>
                  <a:cubicBezTo>
                    <a:pt x="6729" y="3370"/>
                    <a:pt x="6136" y="3697"/>
                    <a:pt x="5562" y="4064"/>
                  </a:cubicBezTo>
                  <a:cubicBezTo>
                    <a:pt x="5511" y="4097"/>
                    <a:pt x="5470" y="4114"/>
                    <a:pt x="5436" y="4114"/>
                  </a:cubicBezTo>
                  <a:cubicBezTo>
                    <a:pt x="5381" y="4114"/>
                    <a:pt x="5345" y="4069"/>
                    <a:pt x="5312" y="3977"/>
                  </a:cubicBezTo>
                  <a:cubicBezTo>
                    <a:pt x="5172" y="3601"/>
                    <a:pt x="5018" y="3235"/>
                    <a:pt x="4873" y="2864"/>
                  </a:cubicBezTo>
                  <a:cubicBezTo>
                    <a:pt x="4819" y="2729"/>
                    <a:pt x="4738" y="2625"/>
                    <a:pt x="4612" y="2625"/>
                  </a:cubicBezTo>
                  <a:cubicBezTo>
                    <a:pt x="4580" y="2625"/>
                    <a:pt x="4545" y="2632"/>
                    <a:pt x="4507" y="2647"/>
                  </a:cubicBezTo>
                  <a:cubicBezTo>
                    <a:pt x="4300" y="2719"/>
                    <a:pt x="4285" y="2883"/>
                    <a:pt x="4372" y="3071"/>
                  </a:cubicBezTo>
                  <a:cubicBezTo>
                    <a:pt x="4541" y="3447"/>
                    <a:pt x="4700" y="3827"/>
                    <a:pt x="4883" y="4199"/>
                  </a:cubicBezTo>
                  <a:cubicBezTo>
                    <a:pt x="4970" y="4372"/>
                    <a:pt x="4950" y="4468"/>
                    <a:pt x="4782" y="4589"/>
                  </a:cubicBezTo>
                  <a:cubicBezTo>
                    <a:pt x="4396" y="4873"/>
                    <a:pt x="4020" y="5172"/>
                    <a:pt x="3664" y="5495"/>
                  </a:cubicBezTo>
                  <a:cubicBezTo>
                    <a:pt x="3583" y="5569"/>
                    <a:pt x="3521" y="5602"/>
                    <a:pt x="3464" y="5602"/>
                  </a:cubicBezTo>
                  <a:cubicBezTo>
                    <a:pt x="3394" y="5602"/>
                    <a:pt x="3333" y="5551"/>
                    <a:pt x="3259" y="5461"/>
                  </a:cubicBezTo>
                  <a:cubicBezTo>
                    <a:pt x="3013" y="5162"/>
                    <a:pt x="2748" y="4878"/>
                    <a:pt x="2492" y="4589"/>
                  </a:cubicBezTo>
                  <a:cubicBezTo>
                    <a:pt x="2421" y="4509"/>
                    <a:pt x="2339" y="4467"/>
                    <a:pt x="2255" y="4467"/>
                  </a:cubicBezTo>
                  <a:cubicBezTo>
                    <a:pt x="2202" y="4467"/>
                    <a:pt x="2149" y="4483"/>
                    <a:pt x="2097" y="4517"/>
                  </a:cubicBezTo>
                  <a:cubicBezTo>
                    <a:pt x="1938" y="4618"/>
                    <a:pt x="1909" y="4791"/>
                    <a:pt x="2011" y="4936"/>
                  </a:cubicBezTo>
                  <a:cubicBezTo>
                    <a:pt x="2141" y="5138"/>
                    <a:pt x="2304" y="5317"/>
                    <a:pt x="2464" y="5495"/>
                  </a:cubicBezTo>
                  <a:cubicBezTo>
                    <a:pt x="2642" y="5688"/>
                    <a:pt x="2970" y="5866"/>
                    <a:pt x="2984" y="6064"/>
                  </a:cubicBezTo>
                  <a:cubicBezTo>
                    <a:pt x="2998" y="6261"/>
                    <a:pt x="2700" y="6478"/>
                    <a:pt x="2536" y="6685"/>
                  </a:cubicBezTo>
                  <a:cubicBezTo>
                    <a:pt x="2167" y="7151"/>
                    <a:pt x="1978" y="7351"/>
                    <a:pt x="1691" y="7351"/>
                  </a:cubicBezTo>
                  <a:cubicBezTo>
                    <a:pt x="1495" y="7351"/>
                    <a:pt x="1252" y="7257"/>
                    <a:pt x="873" y="7090"/>
                  </a:cubicBezTo>
                  <a:cubicBezTo>
                    <a:pt x="796" y="7056"/>
                    <a:pt x="729" y="7018"/>
                    <a:pt x="656" y="6984"/>
                  </a:cubicBezTo>
                  <a:cubicBezTo>
                    <a:pt x="567" y="6937"/>
                    <a:pt x="478" y="6904"/>
                    <a:pt x="395" y="6904"/>
                  </a:cubicBezTo>
                  <a:cubicBezTo>
                    <a:pt x="298" y="6904"/>
                    <a:pt x="208" y="6949"/>
                    <a:pt x="136" y="7071"/>
                  </a:cubicBezTo>
                  <a:cubicBezTo>
                    <a:pt x="1" y="7302"/>
                    <a:pt x="141" y="7452"/>
                    <a:pt x="314" y="7577"/>
                  </a:cubicBezTo>
                  <a:cubicBezTo>
                    <a:pt x="700" y="7861"/>
                    <a:pt x="1153" y="7972"/>
                    <a:pt x="1659" y="8030"/>
                  </a:cubicBezTo>
                  <a:cubicBezTo>
                    <a:pt x="1548" y="8290"/>
                    <a:pt x="1466" y="8512"/>
                    <a:pt x="1365" y="8729"/>
                  </a:cubicBezTo>
                  <a:cubicBezTo>
                    <a:pt x="1172" y="9124"/>
                    <a:pt x="1244" y="9442"/>
                    <a:pt x="1543" y="9775"/>
                  </a:cubicBezTo>
                  <a:cubicBezTo>
                    <a:pt x="2377" y="10685"/>
                    <a:pt x="3398" y="11269"/>
                    <a:pt x="4579" y="11524"/>
                  </a:cubicBezTo>
                  <a:cubicBezTo>
                    <a:pt x="5660" y="11760"/>
                    <a:pt x="6720" y="11878"/>
                    <a:pt x="7761" y="11878"/>
                  </a:cubicBezTo>
                  <a:cubicBezTo>
                    <a:pt x="10358" y="11878"/>
                    <a:pt x="12827" y="11139"/>
                    <a:pt x="15153" y="9635"/>
                  </a:cubicBezTo>
                  <a:cubicBezTo>
                    <a:pt x="16710" y="8628"/>
                    <a:pt x="18136" y="7456"/>
                    <a:pt x="19143" y="5876"/>
                  </a:cubicBezTo>
                  <a:cubicBezTo>
                    <a:pt x="19847" y="4772"/>
                    <a:pt x="19939" y="4748"/>
                    <a:pt x="18835" y="3871"/>
                  </a:cubicBezTo>
                  <a:cubicBezTo>
                    <a:pt x="18642" y="3721"/>
                    <a:pt x="18657" y="3630"/>
                    <a:pt x="18806" y="3476"/>
                  </a:cubicBezTo>
                  <a:cubicBezTo>
                    <a:pt x="19037" y="3230"/>
                    <a:pt x="19245" y="2970"/>
                    <a:pt x="19466" y="2719"/>
                  </a:cubicBezTo>
                  <a:cubicBezTo>
                    <a:pt x="19678" y="2483"/>
                    <a:pt x="19842" y="2237"/>
                    <a:pt x="19548" y="1958"/>
                  </a:cubicBezTo>
                  <a:cubicBezTo>
                    <a:pt x="19468" y="1881"/>
                    <a:pt x="19384" y="1842"/>
                    <a:pt x="19297" y="1842"/>
                  </a:cubicBezTo>
                  <a:cubicBezTo>
                    <a:pt x="19149" y="1842"/>
                    <a:pt x="18992" y="1953"/>
                    <a:pt x="18825" y="2174"/>
                  </a:cubicBezTo>
                  <a:cubicBezTo>
                    <a:pt x="18604" y="2473"/>
                    <a:pt x="18387" y="2782"/>
                    <a:pt x="18189" y="3095"/>
                  </a:cubicBezTo>
                  <a:cubicBezTo>
                    <a:pt x="18128" y="3193"/>
                    <a:pt x="18078" y="3252"/>
                    <a:pt x="18005" y="3252"/>
                  </a:cubicBezTo>
                  <a:cubicBezTo>
                    <a:pt x="17964" y="3252"/>
                    <a:pt x="17915" y="3233"/>
                    <a:pt x="17852" y="3191"/>
                  </a:cubicBezTo>
                  <a:cubicBezTo>
                    <a:pt x="17452" y="2926"/>
                    <a:pt x="17023" y="2700"/>
                    <a:pt x="16575" y="2541"/>
                  </a:cubicBezTo>
                  <a:cubicBezTo>
                    <a:pt x="16348" y="2459"/>
                    <a:pt x="16382" y="2353"/>
                    <a:pt x="16459" y="2189"/>
                  </a:cubicBezTo>
                  <a:cubicBezTo>
                    <a:pt x="16652" y="1794"/>
                    <a:pt x="16835" y="1394"/>
                    <a:pt x="17013" y="989"/>
                  </a:cubicBezTo>
                  <a:cubicBezTo>
                    <a:pt x="17105" y="782"/>
                    <a:pt x="17139" y="555"/>
                    <a:pt x="16859" y="459"/>
                  </a:cubicBezTo>
                  <a:cubicBezTo>
                    <a:pt x="16814" y="444"/>
                    <a:pt x="16774" y="437"/>
                    <a:pt x="16738" y="437"/>
                  </a:cubicBezTo>
                  <a:cubicBezTo>
                    <a:pt x="16569" y="437"/>
                    <a:pt x="16489" y="591"/>
                    <a:pt x="16425" y="758"/>
                  </a:cubicBezTo>
                  <a:cubicBezTo>
                    <a:pt x="16257" y="1177"/>
                    <a:pt x="16098" y="1601"/>
                    <a:pt x="15919" y="2015"/>
                  </a:cubicBezTo>
                  <a:cubicBezTo>
                    <a:pt x="15886" y="2093"/>
                    <a:pt x="15882" y="2227"/>
                    <a:pt x="15763" y="2227"/>
                  </a:cubicBezTo>
                  <a:cubicBezTo>
                    <a:pt x="15742" y="2227"/>
                    <a:pt x="15717" y="2222"/>
                    <a:pt x="15688" y="2213"/>
                  </a:cubicBezTo>
                  <a:cubicBezTo>
                    <a:pt x="15071" y="2001"/>
                    <a:pt x="14430" y="1914"/>
                    <a:pt x="13779" y="1813"/>
                  </a:cubicBezTo>
                  <a:cubicBezTo>
                    <a:pt x="13914" y="1374"/>
                    <a:pt x="14054" y="974"/>
                    <a:pt x="14165" y="565"/>
                  </a:cubicBezTo>
                  <a:cubicBezTo>
                    <a:pt x="14223" y="362"/>
                    <a:pt x="14223" y="145"/>
                    <a:pt x="13963" y="73"/>
                  </a:cubicBezTo>
                  <a:cubicBezTo>
                    <a:pt x="13924" y="62"/>
                    <a:pt x="13888" y="57"/>
                    <a:pt x="13854" y="57"/>
                  </a:cubicBezTo>
                  <a:cubicBezTo>
                    <a:pt x="13679" y="57"/>
                    <a:pt x="13582" y="198"/>
                    <a:pt x="13529" y="377"/>
                  </a:cubicBezTo>
                  <a:cubicBezTo>
                    <a:pt x="13408" y="772"/>
                    <a:pt x="13288" y="1167"/>
                    <a:pt x="13172" y="1562"/>
                  </a:cubicBezTo>
                  <a:cubicBezTo>
                    <a:pt x="13134" y="1702"/>
                    <a:pt x="13095" y="1789"/>
                    <a:pt x="12912" y="1789"/>
                  </a:cubicBezTo>
                  <a:cubicBezTo>
                    <a:pt x="12878" y="1789"/>
                    <a:pt x="12843" y="1788"/>
                    <a:pt x="12809" y="1788"/>
                  </a:cubicBezTo>
                  <a:cubicBezTo>
                    <a:pt x="12284" y="1788"/>
                    <a:pt x="11755" y="1824"/>
                    <a:pt x="11240" y="1914"/>
                  </a:cubicBezTo>
                  <a:cubicBezTo>
                    <a:pt x="11203" y="1921"/>
                    <a:pt x="11171" y="1925"/>
                    <a:pt x="11143" y="1925"/>
                  </a:cubicBezTo>
                  <a:cubicBezTo>
                    <a:pt x="11000" y="1925"/>
                    <a:pt x="10970" y="1832"/>
                    <a:pt x="10975" y="1659"/>
                  </a:cubicBezTo>
                  <a:cubicBezTo>
                    <a:pt x="10994" y="1249"/>
                    <a:pt x="10989" y="835"/>
                    <a:pt x="10994" y="420"/>
                  </a:cubicBezTo>
                  <a:cubicBezTo>
                    <a:pt x="10994" y="206"/>
                    <a:pt x="10956" y="1"/>
                    <a:pt x="10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825500" y="3500575"/>
              <a:ext cx="1139800" cy="657625"/>
            </a:xfrm>
            <a:custGeom>
              <a:avLst/>
              <a:gdLst/>
              <a:ahLst/>
              <a:cxnLst/>
              <a:rect l="l" t="t" r="r" b="b"/>
              <a:pathLst>
                <a:path w="45592" h="26305" extrusionOk="0">
                  <a:moveTo>
                    <a:pt x="10" y="5634"/>
                  </a:moveTo>
                  <a:lnTo>
                    <a:pt x="0" y="5639"/>
                  </a:lnTo>
                  <a:cubicBezTo>
                    <a:pt x="5" y="5639"/>
                    <a:pt x="9" y="5639"/>
                    <a:pt x="14" y="5639"/>
                  </a:cubicBezTo>
                  <a:lnTo>
                    <a:pt x="14" y="5639"/>
                  </a:lnTo>
                  <a:cubicBezTo>
                    <a:pt x="12" y="5637"/>
                    <a:pt x="11" y="5636"/>
                    <a:pt x="10" y="5634"/>
                  </a:cubicBezTo>
                  <a:close/>
                  <a:moveTo>
                    <a:pt x="45509" y="0"/>
                  </a:moveTo>
                  <a:cubicBezTo>
                    <a:pt x="44965" y="309"/>
                    <a:pt x="44406" y="593"/>
                    <a:pt x="43784" y="718"/>
                  </a:cubicBezTo>
                  <a:cubicBezTo>
                    <a:pt x="43538" y="767"/>
                    <a:pt x="43341" y="882"/>
                    <a:pt x="43143" y="1022"/>
                  </a:cubicBezTo>
                  <a:cubicBezTo>
                    <a:pt x="41196" y="2424"/>
                    <a:pt x="39842" y="4294"/>
                    <a:pt x="38791" y="6420"/>
                  </a:cubicBezTo>
                  <a:cubicBezTo>
                    <a:pt x="38059" y="7914"/>
                    <a:pt x="37649" y="9519"/>
                    <a:pt x="37124" y="11085"/>
                  </a:cubicBezTo>
                  <a:cubicBezTo>
                    <a:pt x="36526" y="12887"/>
                    <a:pt x="35842" y="14646"/>
                    <a:pt x="34714" y="16203"/>
                  </a:cubicBezTo>
                  <a:cubicBezTo>
                    <a:pt x="33386" y="18042"/>
                    <a:pt x="31601" y="18778"/>
                    <a:pt x="29866" y="18778"/>
                  </a:cubicBezTo>
                  <a:cubicBezTo>
                    <a:pt x="28479" y="18778"/>
                    <a:pt x="27124" y="18307"/>
                    <a:pt x="26063" y="17552"/>
                  </a:cubicBezTo>
                  <a:cubicBezTo>
                    <a:pt x="24907" y="16728"/>
                    <a:pt x="24102" y="15596"/>
                    <a:pt x="23360" y="14420"/>
                  </a:cubicBezTo>
                  <a:cubicBezTo>
                    <a:pt x="22550" y="13133"/>
                    <a:pt x="21837" y="11784"/>
                    <a:pt x="21003" y="10511"/>
                  </a:cubicBezTo>
                  <a:cubicBezTo>
                    <a:pt x="19702" y="8516"/>
                    <a:pt x="17890" y="7263"/>
                    <a:pt x="15600" y="6641"/>
                  </a:cubicBezTo>
                  <a:cubicBezTo>
                    <a:pt x="14041" y="6218"/>
                    <a:pt x="12459" y="6091"/>
                    <a:pt x="10861" y="6091"/>
                  </a:cubicBezTo>
                  <a:cubicBezTo>
                    <a:pt x="10656" y="6091"/>
                    <a:pt x="10451" y="6093"/>
                    <a:pt x="10246" y="6097"/>
                  </a:cubicBezTo>
                  <a:cubicBezTo>
                    <a:pt x="9244" y="6111"/>
                    <a:pt x="8251" y="6174"/>
                    <a:pt x="7268" y="6405"/>
                  </a:cubicBezTo>
                  <a:cubicBezTo>
                    <a:pt x="6714" y="6535"/>
                    <a:pt x="6135" y="6579"/>
                    <a:pt x="5562" y="6608"/>
                  </a:cubicBezTo>
                  <a:cubicBezTo>
                    <a:pt x="5421" y="6615"/>
                    <a:pt x="5280" y="6618"/>
                    <a:pt x="5140" y="6618"/>
                  </a:cubicBezTo>
                  <a:cubicBezTo>
                    <a:pt x="3802" y="6618"/>
                    <a:pt x="2512" y="6317"/>
                    <a:pt x="1234" y="5933"/>
                  </a:cubicBezTo>
                  <a:cubicBezTo>
                    <a:pt x="839" y="5816"/>
                    <a:pt x="459" y="5639"/>
                    <a:pt x="34" y="5639"/>
                  </a:cubicBezTo>
                  <a:cubicBezTo>
                    <a:pt x="27" y="5639"/>
                    <a:pt x="20" y="5639"/>
                    <a:pt x="14" y="5639"/>
                  </a:cubicBezTo>
                  <a:lnTo>
                    <a:pt x="14" y="5639"/>
                  </a:lnTo>
                  <a:cubicBezTo>
                    <a:pt x="491" y="6189"/>
                    <a:pt x="1168" y="6377"/>
                    <a:pt x="1817" y="6593"/>
                  </a:cubicBezTo>
                  <a:cubicBezTo>
                    <a:pt x="2612" y="6853"/>
                    <a:pt x="3350" y="7200"/>
                    <a:pt x="4020" y="7706"/>
                  </a:cubicBezTo>
                  <a:cubicBezTo>
                    <a:pt x="4873" y="8357"/>
                    <a:pt x="5644" y="9094"/>
                    <a:pt x="6347" y="9899"/>
                  </a:cubicBezTo>
                  <a:cubicBezTo>
                    <a:pt x="8000" y="11803"/>
                    <a:pt x="9306" y="13948"/>
                    <a:pt x="10637" y="16073"/>
                  </a:cubicBezTo>
                  <a:cubicBezTo>
                    <a:pt x="11947" y="18179"/>
                    <a:pt x="13253" y="20295"/>
                    <a:pt x="14964" y="22116"/>
                  </a:cubicBezTo>
                  <a:cubicBezTo>
                    <a:pt x="16584" y="23842"/>
                    <a:pt x="18473" y="25157"/>
                    <a:pt x="20791" y="25755"/>
                  </a:cubicBezTo>
                  <a:cubicBezTo>
                    <a:pt x="22221" y="26125"/>
                    <a:pt x="23642" y="26304"/>
                    <a:pt x="25051" y="26304"/>
                  </a:cubicBezTo>
                  <a:cubicBezTo>
                    <a:pt x="27261" y="26304"/>
                    <a:pt x="29442" y="25862"/>
                    <a:pt x="31582" y="25018"/>
                  </a:cubicBezTo>
                  <a:cubicBezTo>
                    <a:pt x="36189" y="23196"/>
                    <a:pt x="39471" y="20020"/>
                    <a:pt x="41167" y="15311"/>
                  </a:cubicBezTo>
                  <a:cubicBezTo>
                    <a:pt x="41905" y="13254"/>
                    <a:pt x="42213" y="11099"/>
                    <a:pt x="42570" y="8955"/>
                  </a:cubicBezTo>
                  <a:cubicBezTo>
                    <a:pt x="43085" y="5827"/>
                    <a:pt x="43712" y="2733"/>
                    <a:pt x="45591" y="68"/>
                  </a:cubicBezTo>
                  <a:cubicBezTo>
                    <a:pt x="45567" y="44"/>
                    <a:pt x="45538" y="20"/>
                    <a:pt x="455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1826325" y="3336900"/>
              <a:ext cx="1148850" cy="312100"/>
            </a:xfrm>
            <a:custGeom>
              <a:avLst/>
              <a:gdLst/>
              <a:ahLst/>
              <a:cxnLst/>
              <a:rect l="l" t="t" r="r" b="b"/>
              <a:pathLst>
                <a:path w="45954" h="12484" extrusionOk="0">
                  <a:moveTo>
                    <a:pt x="32843" y="1"/>
                  </a:moveTo>
                  <a:cubicBezTo>
                    <a:pt x="32154" y="1"/>
                    <a:pt x="31449" y="123"/>
                    <a:pt x="30729" y="369"/>
                  </a:cubicBezTo>
                  <a:cubicBezTo>
                    <a:pt x="29317" y="846"/>
                    <a:pt x="28088" y="1641"/>
                    <a:pt x="26907" y="2518"/>
                  </a:cubicBezTo>
                  <a:cubicBezTo>
                    <a:pt x="26030" y="3169"/>
                    <a:pt x="25206" y="3901"/>
                    <a:pt x="24247" y="4441"/>
                  </a:cubicBezTo>
                  <a:cubicBezTo>
                    <a:pt x="23167" y="5046"/>
                    <a:pt x="22042" y="5433"/>
                    <a:pt x="20831" y="5433"/>
                  </a:cubicBezTo>
                  <a:cubicBezTo>
                    <a:pt x="20556" y="5433"/>
                    <a:pt x="20276" y="5413"/>
                    <a:pt x="19992" y="5371"/>
                  </a:cubicBezTo>
                  <a:cubicBezTo>
                    <a:pt x="19288" y="5270"/>
                    <a:pt x="18609" y="5077"/>
                    <a:pt x="17939" y="4851"/>
                  </a:cubicBezTo>
                  <a:cubicBezTo>
                    <a:pt x="17007" y="4540"/>
                    <a:pt x="16066" y="4378"/>
                    <a:pt x="15106" y="4378"/>
                  </a:cubicBezTo>
                  <a:cubicBezTo>
                    <a:pt x="14725" y="4378"/>
                    <a:pt x="14341" y="4404"/>
                    <a:pt x="13953" y="4456"/>
                  </a:cubicBezTo>
                  <a:cubicBezTo>
                    <a:pt x="12228" y="4697"/>
                    <a:pt x="10743" y="5477"/>
                    <a:pt x="9336" y="6456"/>
                  </a:cubicBezTo>
                  <a:cubicBezTo>
                    <a:pt x="7924" y="7444"/>
                    <a:pt x="6613" y="8567"/>
                    <a:pt x="5158" y="9492"/>
                  </a:cubicBezTo>
                  <a:cubicBezTo>
                    <a:pt x="3890" y="10302"/>
                    <a:pt x="2565" y="10976"/>
                    <a:pt x="1037" y="11155"/>
                  </a:cubicBezTo>
                  <a:cubicBezTo>
                    <a:pt x="700" y="11193"/>
                    <a:pt x="362" y="11294"/>
                    <a:pt x="1" y="11535"/>
                  </a:cubicBezTo>
                  <a:cubicBezTo>
                    <a:pt x="632" y="11699"/>
                    <a:pt x="1186" y="11834"/>
                    <a:pt x="1736" y="11988"/>
                  </a:cubicBezTo>
                  <a:cubicBezTo>
                    <a:pt x="2858" y="12304"/>
                    <a:pt x="3988" y="12484"/>
                    <a:pt x="5127" y="12484"/>
                  </a:cubicBezTo>
                  <a:cubicBezTo>
                    <a:pt x="5851" y="12484"/>
                    <a:pt x="6579" y="12411"/>
                    <a:pt x="7312" y="12253"/>
                  </a:cubicBezTo>
                  <a:cubicBezTo>
                    <a:pt x="8753" y="11950"/>
                    <a:pt x="10151" y="11511"/>
                    <a:pt x="11529" y="11005"/>
                  </a:cubicBezTo>
                  <a:cubicBezTo>
                    <a:pt x="13393" y="10323"/>
                    <a:pt x="15274" y="9880"/>
                    <a:pt x="17215" y="9880"/>
                  </a:cubicBezTo>
                  <a:cubicBezTo>
                    <a:pt x="17989" y="9880"/>
                    <a:pt x="18772" y="9950"/>
                    <a:pt x="19568" y="10104"/>
                  </a:cubicBezTo>
                  <a:cubicBezTo>
                    <a:pt x="20341" y="10252"/>
                    <a:pt x="21109" y="10323"/>
                    <a:pt x="21869" y="10323"/>
                  </a:cubicBezTo>
                  <a:cubicBezTo>
                    <a:pt x="23677" y="10323"/>
                    <a:pt x="25446" y="9924"/>
                    <a:pt x="27173" y="9222"/>
                  </a:cubicBezTo>
                  <a:cubicBezTo>
                    <a:pt x="28358" y="8745"/>
                    <a:pt x="29380" y="7983"/>
                    <a:pt x="30455" y="7314"/>
                  </a:cubicBezTo>
                  <a:cubicBezTo>
                    <a:pt x="31192" y="6856"/>
                    <a:pt x="31939" y="6412"/>
                    <a:pt x="32782" y="6167"/>
                  </a:cubicBezTo>
                  <a:cubicBezTo>
                    <a:pt x="33364" y="5997"/>
                    <a:pt x="33944" y="5926"/>
                    <a:pt x="34521" y="5926"/>
                  </a:cubicBezTo>
                  <a:cubicBezTo>
                    <a:pt x="35368" y="5926"/>
                    <a:pt x="36210" y="6079"/>
                    <a:pt x="37047" y="6297"/>
                  </a:cubicBezTo>
                  <a:cubicBezTo>
                    <a:pt x="38563" y="6689"/>
                    <a:pt x="40083" y="7041"/>
                    <a:pt x="41643" y="7041"/>
                  </a:cubicBezTo>
                  <a:cubicBezTo>
                    <a:pt x="42017" y="7041"/>
                    <a:pt x="42394" y="7021"/>
                    <a:pt x="42773" y="6976"/>
                  </a:cubicBezTo>
                  <a:cubicBezTo>
                    <a:pt x="43751" y="6861"/>
                    <a:pt x="44686" y="6605"/>
                    <a:pt x="45486" y="6003"/>
                  </a:cubicBezTo>
                  <a:cubicBezTo>
                    <a:pt x="45655" y="5877"/>
                    <a:pt x="45954" y="5738"/>
                    <a:pt x="45901" y="5564"/>
                  </a:cubicBezTo>
                  <a:cubicBezTo>
                    <a:pt x="45843" y="5352"/>
                    <a:pt x="45525" y="5386"/>
                    <a:pt x="45308" y="5371"/>
                  </a:cubicBezTo>
                  <a:cubicBezTo>
                    <a:pt x="42802" y="5241"/>
                    <a:pt x="40580" y="4379"/>
                    <a:pt x="38599" y="2846"/>
                  </a:cubicBezTo>
                  <a:cubicBezTo>
                    <a:pt x="37809" y="2229"/>
                    <a:pt x="37052" y="1574"/>
                    <a:pt x="36204" y="1034"/>
                  </a:cubicBezTo>
                  <a:cubicBezTo>
                    <a:pt x="35124" y="348"/>
                    <a:pt x="34005" y="1"/>
                    <a:pt x="32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550800" y="3706850"/>
              <a:ext cx="163775" cy="244075"/>
            </a:xfrm>
            <a:custGeom>
              <a:avLst/>
              <a:gdLst/>
              <a:ahLst/>
              <a:cxnLst/>
              <a:rect l="l" t="t" r="r" b="b"/>
              <a:pathLst>
                <a:path w="6551" h="9763" extrusionOk="0">
                  <a:moveTo>
                    <a:pt x="5379" y="0"/>
                  </a:moveTo>
                  <a:cubicBezTo>
                    <a:pt x="5225" y="58"/>
                    <a:pt x="5104" y="106"/>
                    <a:pt x="4979" y="154"/>
                  </a:cubicBezTo>
                  <a:cubicBezTo>
                    <a:pt x="3490" y="737"/>
                    <a:pt x="1967" y="1215"/>
                    <a:pt x="396" y="1528"/>
                  </a:cubicBezTo>
                  <a:cubicBezTo>
                    <a:pt x="39" y="1600"/>
                    <a:pt x="1" y="1721"/>
                    <a:pt x="49" y="2048"/>
                  </a:cubicBezTo>
                  <a:cubicBezTo>
                    <a:pt x="396" y="4497"/>
                    <a:pt x="560" y="6959"/>
                    <a:pt x="343" y="9427"/>
                  </a:cubicBezTo>
                  <a:cubicBezTo>
                    <a:pt x="319" y="9677"/>
                    <a:pt x="377" y="9745"/>
                    <a:pt x="622" y="9754"/>
                  </a:cubicBezTo>
                  <a:cubicBezTo>
                    <a:pt x="723" y="9760"/>
                    <a:pt x="822" y="9762"/>
                    <a:pt x="920" y="9762"/>
                  </a:cubicBezTo>
                  <a:cubicBezTo>
                    <a:pt x="2372" y="9762"/>
                    <a:pt x="3582" y="9195"/>
                    <a:pt x="4584" y="8116"/>
                  </a:cubicBezTo>
                  <a:cubicBezTo>
                    <a:pt x="5350" y="7301"/>
                    <a:pt x="5890" y="6342"/>
                    <a:pt x="6377" y="5340"/>
                  </a:cubicBezTo>
                  <a:cubicBezTo>
                    <a:pt x="6526" y="5031"/>
                    <a:pt x="6550" y="4771"/>
                    <a:pt x="6430" y="4444"/>
                  </a:cubicBezTo>
                  <a:cubicBezTo>
                    <a:pt x="6232" y="3909"/>
                    <a:pt x="6088" y="3354"/>
                    <a:pt x="5938" y="2800"/>
                  </a:cubicBezTo>
                  <a:cubicBezTo>
                    <a:pt x="5692" y="1889"/>
                    <a:pt x="5548" y="954"/>
                    <a:pt x="5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511300" y="3500825"/>
              <a:ext cx="172300" cy="233500"/>
            </a:xfrm>
            <a:custGeom>
              <a:avLst/>
              <a:gdLst/>
              <a:ahLst/>
              <a:cxnLst/>
              <a:rect l="l" t="t" r="r" b="b"/>
              <a:pathLst>
                <a:path w="6892" h="9340" extrusionOk="0">
                  <a:moveTo>
                    <a:pt x="6324" y="0"/>
                  </a:moveTo>
                  <a:cubicBezTo>
                    <a:pt x="6256" y="0"/>
                    <a:pt x="6156" y="22"/>
                    <a:pt x="6010" y="53"/>
                  </a:cubicBezTo>
                  <a:cubicBezTo>
                    <a:pt x="4983" y="265"/>
                    <a:pt x="4111" y="805"/>
                    <a:pt x="3253" y="1369"/>
                  </a:cubicBezTo>
                  <a:cubicBezTo>
                    <a:pt x="2309" y="1990"/>
                    <a:pt x="1388" y="2660"/>
                    <a:pt x="347" y="3113"/>
                  </a:cubicBezTo>
                  <a:cubicBezTo>
                    <a:pt x="43" y="3248"/>
                    <a:pt x="0" y="3369"/>
                    <a:pt x="92" y="3667"/>
                  </a:cubicBezTo>
                  <a:cubicBezTo>
                    <a:pt x="665" y="5441"/>
                    <a:pt x="1118" y="7248"/>
                    <a:pt x="1431" y="9089"/>
                  </a:cubicBezTo>
                  <a:cubicBezTo>
                    <a:pt x="1465" y="9288"/>
                    <a:pt x="1541" y="9339"/>
                    <a:pt x="1643" y="9339"/>
                  </a:cubicBezTo>
                  <a:cubicBezTo>
                    <a:pt x="1701" y="9339"/>
                    <a:pt x="1769" y="9322"/>
                    <a:pt x="1841" y="9306"/>
                  </a:cubicBezTo>
                  <a:cubicBezTo>
                    <a:pt x="3480" y="8925"/>
                    <a:pt x="5075" y="8410"/>
                    <a:pt x="6631" y="7788"/>
                  </a:cubicBezTo>
                  <a:cubicBezTo>
                    <a:pt x="6858" y="7696"/>
                    <a:pt x="6892" y="7586"/>
                    <a:pt x="6858" y="7369"/>
                  </a:cubicBezTo>
                  <a:cubicBezTo>
                    <a:pt x="6627" y="5759"/>
                    <a:pt x="6540" y="4135"/>
                    <a:pt x="6468" y="2270"/>
                  </a:cubicBezTo>
                  <a:cubicBezTo>
                    <a:pt x="6468" y="1812"/>
                    <a:pt x="6468" y="1118"/>
                    <a:pt x="6468" y="424"/>
                  </a:cubicBezTo>
                  <a:cubicBezTo>
                    <a:pt x="6468" y="100"/>
                    <a:pt x="6468" y="0"/>
                    <a:pt x="6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330675" y="3588175"/>
              <a:ext cx="202200" cy="159275"/>
            </a:xfrm>
            <a:custGeom>
              <a:avLst/>
              <a:gdLst/>
              <a:ahLst/>
              <a:cxnLst/>
              <a:rect l="l" t="t" r="r" b="b"/>
              <a:pathLst>
                <a:path w="8088" h="6371" extrusionOk="0">
                  <a:moveTo>
                    <a:pt x="6726" y="0"/>
                  </a:moveTo>
                  <a:cubicBezTo>
                    <a:pt x="6678" y="0"/>
                    <a:pt x="6620" y="17"/>
                    <a:pt x="6545" y="43"/>
                  </a:cubicBezTo>
                  <a:cubicBezTo>
                    <a:pt x="5374" y="467"/>
                    <a:pt x="4170" y="737"/>
                    <a:pt x="2931" y="867"/>
                  </a:cubicBezTo>
                  <a:cubicBezTo>
                    <a:pt x="2536" y="909"/>
                    <a:pt x="2141" y="927"/>
                    <a:pt x="1743" y="927"/>
                  </a:cubicBezTo>
                  <a:cubicBezTo>
                    <a:pt x="1173" y="927"/>
                    <a:pt x="596" y="890"/>
                    <a:pt x="1" y="834"/>
                  </a:cubicBezTo>
                  <a:lnTo>
                    <a:pt x="1" y="834"/>
                  </a:lnTo>
                  <a:cubicBezTo>
                    <a:pt x="410" y="2231"/>
                    <a:pt x="647" y="3610"/>
                    <a:pt x="782" y="5002"/>
                  </a:cubicBezTo>
                  <a:cubicBezTo>
                    <a:pt x="854" y="5778"/>
                    <a:pt x="854" y="5783"/>
                    <a:pt x="1620" y="5995"/>
                  </a:cubicBezTo>
                  <a:cubicBezTo>
                    <a:pt x="2594" y="6266"/>
                    <a:pt x="3571" y="6371"/>
                    <a:pt x="4549" y="6371"/>
                  </a:cubicBezTo>
                  <a:cubicBezTo>
                    <a:pt x="5661" y="6371"/>
                    <a:pt x="6775" y="6235"/>
                    <a:pt x="7890" y="6053"/>
                  </a:cubicBezTo>
                  <a:cubicBezTo>
                    <a:pt x="8088" y="6024"/>
                    <a:pt x="8064" y="5913"/>
                    <a:pt x="8044" y="5764"/>
                  </a:cubicBezTo>
                  <a:cubicBezTo>
                    <a:pt x="7789" y="3889"/>
                    <a:pt x="7394" y="2039"/>
                    <a:pt x="6902" y="212"/>
                  </a:cubicBezTo>
                  <a:cubicBezTo>
                    <a:pt x="6859" y="55"/>
                    <a:pt x="6810" y="0"/>
                    <a:pt x="6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357200" y="3744425"/>
              <a:ext cx="186400" cy="203175"/>
            </a:xfrm>
            <a:custGeom>
              <a:avLst/>
              <a:gdLst/>
              <a:ahLst/>
              <a:cxnLst/>
              <a:rect l="l" t="t" r="r" b="b"/>
              <a:pathLst>
                <a:path w="7456" h="8127" extrusionOk="0">
                  <a:moveTo>
                    <a:pt x="0" y="1"/>
                  </a:moveTo>
                  <a:cubicBezTo>
                    <a:pt x="265" y="401"/>
                    <a:pt x="487" y="724"/>
                    <a:pt x="704" y="1056"/>
                  </a:cubicBezTo>
                  <a:cubicBezTo>
                    <a:pt x="1528" y="2328"/>
                    <a:pt x="2231" y="3678"/>
                    <a:pt x="3094" y="4931"/>
                  </a:cubicBezTo>
                  <a:cubicBezTo>
                    <a:pt x="3759" y="5895"/>
                    <a:pt x="4506" y="6777"/>
                    <a:pt x="5509" y="7408"/>
                  </a:cubicBezTo>
                  <a:cubicBezTo>
                    <a:pt x="6097" y="7774"/>
                    <a:pt x="6728" y="8025"/>
                    <a:pt x="7427" y="8126"/>
                  </a:cubicBezTo>
                  <a:cubicBezTo>
                    <a:pt x="7456" y="5663"/>
                    <a:pt x="7446" y="3234"/>
                    <a:pt x="7138" y="820"/>
                  </a:cubicBezTo>
                  <a:cubicBezTo>
                    <a:pt x="7082" y="400"/>
                    <a:pt x="7067" y="287"/>
                    <a:pt x="6853" y="287"/>
                  </a:cubicBezTo>
                  <a:cubicBezTo>
                    <a:pt x="6767" y="287"/>
                    <a:pt x="6650" y="305"/>
                    <a:pt x="6487" y="328"/>
                  </a:cubicBezTo>
                  <a:cubicBezTo>
                    <a:pt x="5572" y="461"/>
                    <a:pt x="4654" y="541"/>
                    <a:pt x="3732" y="541"/>
                  </a:cubicBezTo>
                  <a:cubicBezTo>
                    <a:pt x="3242" y="541"/>
                    <a:pt x="2749" y="518"/>
                    <a:pt x="2256" y="468"/>
                  </a:cubicBezTo>
                  <a:cubicBezTo>
                    <a:pt x="1513" y="396"/>
                    <a:pt x="795" y="23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2682375" y="3499125"/>
              <a:ext cx="199800" cy="187675"/>
            </a:xfrm>
            <a:custGeom>
              <a:avLst/>
              <a:gdLst/>
              <a:ahLst/>
              <a:cxnLst/>
              <a:rect l="l" t="t" r="r" b="b"/>
              <a:pathLst>
                <a:path w="7992" h="7507" extrusionOk="0">
                  <a:moveTo>
                    <a:pt x="359" y="0"/>
                  </a:moveTo>
                  <a:cubicBezTo>
                    <a:pt x="339" y="0"/>
                    <a:pt x="319" y="0"/>
                    <a:pt x="299" y="0"/>
                  </a:cubicBezTo>
                  <a:cubicBezTo>
                    <a:pt x="107" y="0"/>
                    <a:pt x="15" y="34"/>
                    <a:pt x="15" y="261"/>
                  </a:cubicBezTo>
                  <a:cubicBezTo>
                    <a:pt x="1" y="2627"/>
                    <a:pt x="111" y="4984"/>
                    <a:pt x="444" y="7326"/>
                  </a:cubicBezTo>
                  <a:cubicBezTo>
                    <a:pt x="460" y="7453"/>
                    <a:pt x="488" y="7507"/>
                    <a:pt x="554" y="7507"/>
                  </a:cubicBezTo>
                  <a:cubicBezTo>
                    <a:pt x="588" y="7507"/>
                    <a:pt x="632" y="7492"/>
                    <a:pt x="690" y="7466"/>
                  </a:cubicBezTo>
                  <a:cubicBezTo>
                    <a:pt x="1721" y="6993"/>
                    <a:pt x="2748" y="6521"/>
                    <a:pt x="3687" y="5875"/>
                  </a:cubicBezTo>
                  <a:cubicBezTo>
                    <a:pt x="4063" y="5610"/>
                    <a:pt x="4386" y="5321"/>
                    <a:pt x="4603" y="4907"/>
                  </a:cubicBezTo>
                  <a:cubicBezTo>
                    <a:pt x="4897" y="4352"/>
                    <a:pt x="5283" y="3851"/>
                    <a:pt x="5663" y="3355"/>
                  </a:cubicBezTo>
                  <a:cubicBezTo>
                    <a:pt x="6333" y="2483"/>
                    <a:pt x="7157" y="1765"/>
                    <a:pt x="7981" y="1052"/>
                  </a:cubicBezTo>
                  <a:lnTo>
                    <a:pt x="7981" y="1052"/>
                  </a:lnTo>
                  <a:cubicBezTo>
                    <a:pt x="7984" y="1053"/>
                    <a:pt x="7988" y="1055"/>
                    <a:pt x="7991" y="1056"/>
                  </a:cubicBezTo>
                  <a:lnTo>
                    <a:pt x="7981" y="1051"/>
                  </a:lnTo>
                  <a:cubicBezTo>
                    <a:pt x="7981" y="1051"/>
                    <a:pt x="7981" y="1051"/>
                    <a:pt x="7981" y="1052"/>
                  </a:cubicBezTo>
                  <a:lnTo>
                    <a:pt x="7981" y="1052"/>
                  </a:lnTo>
                  <a:cubicBezTo>
                    <a:pt x="7937" y="1032"/>
                    <a:pt x="7896" y="1003"/>
                    <a:pt x="7851" y="1003"/>
                  </a:cubicBezTo>
                  <a:cubicBezTo>
                    <a:pt x="7687" y="1009"/>
                    <a:pt x="7523" y="1012"/>
                    <a:pt x="7359" y="1012"/>
                  </a:cubicBezTo>
                  <a:cubicBezTo>
                    <a:pt x="6036" y="1012"/>
                    <a:pt x="4738" y="810"/>
                    <a:pt x="3451" y="497"/>
                  </a:cubicBezTo>
                  <a:cubicBezTo>
                    <a:pt x="2434" y="251"/>
                    <a:pt x="1417" y="0"/>
                    <a:pt x="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2090550" y="3600275"/>
              <a:ext cx="244850" cy="117800"/>
            </a:xfrm>
            <a:custGeom>
              <a:avLst/>
              <a:gdLst/>
              <a:ahLst/>
              <a:cxnLst/>
              <a:rect l="l" t="t" r="r" b="b"/>
              <a:pathLst>
                <a:path w="9794" h="4712" extrusionOk="0">
                  <a:moveTo>
                    <a:pt x="6191" y="0"/>
                  </a:moveTo>
                  <a:cubicBezTo>
                    <a:pt x="5762" y="0"/>
                    <a:pt x="5333" y="30"/>
                    <a:pt x="4902" y="104"/>
                  </a:cubicBezTo>
                  <a:cubicBezTo>
                    <a:pt x="3466" y="350"/>
                    <a:pt x="2092" y="822"/>
                    <a:pt x="714" y="1280"/>
                  </a:cubicBezTo>
                  <a:cubicBezTo>
                    <a:pt x="488" y="1357"/>
                    <a:pt x="237" y="1391"/>
                    <a:pt x="1" y="1569"/>
                  </a:cubicBezTo>
                  <a:cubicBezTo>
                    <a:pt x="3586" y="1583"/>
                    <a:pt x="7003" y="2012"/>
                    <a:pt x="9794" y="4711"/>
                  </a:cubicBezTo>
                  <a:cubicBezTo>
                    <a:pt x="9726" y="4037"/>
                    <a:pt x="9678" y="3439"/>
                    <a:pt x="9601" y="2846"/>
                  </a:cubicBezTo>
                  <a:cubicBezTo>
                    <a:pt x="9529" y="2306"/>
                    <a:pt x="9437" y="1767"/>
                    <a:pt x="9321" y="1232"/>
                  </a:cubicBezTo>
                  <a:cubicBezTo>
                    <a:pt x="9124" y="302"/>
                    <a:pt x="9114" y="287"/>
                    <a:pt x="8170" y="162"/>
                  </a:cubicBezTo>
                  <a:cubicBezTo>
                    <a:pt x="7512" y="71"/>
                    <a:pt x="6853" y="0"/>
                    <a:pt x="6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696825" y="3660700"/>
              <a:ext cx="78600" cy="148225"/>
            </a:xfrm>
            <a:custGeom>
              <a:avLst/>
              <a:gdLst/>
              <a:ahLst/>
              <a:cxnLst/>
              <a:rect l="l" t="t" r="r" b="b"/>
              <a:pathLst>
                <a:path w="3144" h="5929" extrusionOk="0">
                  <a:moveTo>
                    <a:pt x="3143" y="0"/>
                  </a:moveTo>
                  <a:cubicBezTo>
                    <a:pt x="2170" y="545"/>
                    <a:pt x="1215" y="1099"/>
                    <a:pt x="203" y="1542"/>
                  </a:cubicBezTo>
                  <a:cubicBezTo>
                    <a:pt x="59" y="1610"/>
                    <a:pt x="1" y="1682"/>
                    <a:pt x="30" y="1846"/>
                  </a:cubicBezTo>
                  <a:cubicBezTo>
                    <a:pt x="276" y="3200"/>
                    <a:pt x="598" y="4535"/>
                    <a:pt x="1042" y="5928"/>
                  </a:cubicBezTo>
                  <a:cubicBezTo>
                    <a:pt x="1861" y="3942"/>
                    <a:pt x="2271" y="1899"/>
                    <a:pt x="3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2965750" y="3497800"/>
              <a:ext cx="2550" cy="1950"/>
            </a:xfrm>
            <a:custGeom>
              <a:avLst/>
              <a:gdLst/>
              <a:ahLst/>
              <a:cxnLst/>
              <a:rect l="l" t="t" r="r" b="b"/>
              <a:pathLst>
                <a:path w="102" h="78" extrusionOk="0">
                  <a:moveTo>
                    <a:pt x="48" y="0"/>
                  </a:moveTo>
                  <a:cubicBezTo>
                    <a:pt x="41" y="0"/>
                    <a:pt x="19" y="35"/>
                    <a:pt x="1" y="53"/>
                  </a:cubicBezTo>
                  <a:cubicBezTo>
                    <a:pt x="15" y="63"/>
                    <a:pt x="25" y="68"/>
                    <a:pt x="34" y="78"/>
                  </a:cubicBezTo>
                  <a:cubicBezTo>
                    <a:pt x="68" y="53"/>
                    <a:pt x="102" y="34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2963225" y="3499125"/>
              <a:ext cx="3400" cy="3150"/>
            </a:xfrm>
            <a:custGeom>
              <a:avLst/>
              <a:gdLst/>
              <a:ahLst/>
              <a:cxnLst/>
              <a:rect l="l" t="t" r="r" b="b"/>
              <a:pathLst>
                <a:path w="136" h="126" extrusionOk="0">
                  <a:moveTo>
                    <a:pt x="107" y="0"/>
                  </a:moveTo>
                  <a:lnTo>
                    <a:pt x="0" y="58"/>
                  </a:lnTo>
                  <a:cubicBezTo>
                    <a:pt x="29" y="78"/>
                    <a:pt x="58" y="102"/>
                    <a:pt x="82" y="126"/>
                  </a:cubicBezTo>
                  <a:cubicBezTo>
                    <a:pt x="102" y="92"/>
                    <a:pt x="116" y="58"/>
                    <a:pt x="135" y="25"/>
                  </a:cubicBezTo>
                  <a:cubicBezTo>
                    <a:pt x="126" y="15"/>
                    <a:pt x="116" y="1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2881900" y="3524075"/>
              <a:ext cx="875" cy="1450"/>
            </a:xfrm>
            <a:custGeom>
              <a:avLst/>
              <a:gdLst/>
              <a:ahLst/>
              <a:cxnLst/>
              <a:rect l="l" t="t" r="r" b="b"/>
              <a:pathLst>
                <a:path w="35" h="58" extrusionOk="0">
                  <a:moveTo>
                    <a:pt x="34" y="0"/>
                  </a:moveTo>
                  <a:cubicBezTo>
                    <a:pt x="20" y="0"/>
                    <a:pt x="10" y="0"/>
                    <a:pt x="0" y="5"/>
                  </a:cubicBezTo>
                  <a:cubicBezTo>
                    <a:pt x="4" y="15"/>
                    <a:pt x="5" y="28"/>
                    <a:pt x="7" y="41"/>
                  </a:cubicBezTo>
                  <a:lnTo>
                    <a:pt x="7" y="41"/>
                  </a:lnTo>
                  <a:cubicBezTo>
                    <a:pt x="16" y="26"/>
                    <a:pt x="26" y="12"/>
                    <a:pt x="34" y="0"/>
                  </a:cubicBezTo>
                  <a:close/>
                  <a:moveTo>
                    <a:pt x="7" y="41"/>
                  </a:moveTo>
                  <a:cubicBezTo>
                    <a:pt x="5" y="45"/>
                    <a:pt x="2" y="49"/>
                    <a:pt x="0" y="53"/>
                  </a:cubicBezTo>
                  <a:cubicBezTo>
                    <a:pt x="0" y="53"/>
                    <a:pt x="10" y="58"/>
                    <a:pt x="10" y="58"/>
                  </a:cubicBezTo>
                  <a:cubicBezTo>
                    <a:pt x="9" y="52"/>
                    <a:pt x="8" y="47"/>
                    <a:pt x="7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1824775" y="3640325"/>
              <a:ext cx="975" cy="1225"/>
            </a:xfrm>
            <a:custGeom>
              <a:avLst/>
              <a:gdLst/>
              <a:ahLst/>
              <a:cxnLst/>
              <a:rect l="l" t="t" r="r" b="b"/>
              <a:pathLst>
                <a:path w="39" h="49" extrusionOk="0">
                  <a:moveTo>
                    <a:pt x="5" y="1"/>
                  </a:moveTo>
                  <a:cubicBezTo>
                    <a:pt x="5" y="10"/>
                    <a:pt x="0" y="25"/>
                    <a:pt x="5" y="25"/>
                  </a:cubicBezTo>
                  <a:cubicBezTo>
                    <a:pt x="10" y="30"/>
                    <a:pt x="15" y="34"/>
                    <a:pt x="21" y="37"/>
                  </a:cubicBezTo>
                  <a:lnTo>
                    <a:pt x="21" y="37"/>
                  </a:lnTo>
                  <a:cubicBezTo>
                    <a:pt x="15" y="26"/>
                    <a:pt x="9" y="15"/>
                    <a:pt x="5" y="1"/>
                  </a:cubicBezTo>
                  <a:close/>
                  <a:moveTo>
                    <a:pt x="21" y="37"/>
                  </a:moveTo>
                  <a:lnTo>
                    <a:pt x="21" y="37"/>
                  </a:lnTo>
                  <a:cubicBezTo>
                    <a:pt x="24" y="41"/>
                    <a:pt x="27" y="45"/>
                    <a:pt x="29" y="49"/>
                  </a:cubicBezTo>
                  <a:cubicBezTo>
                    <a:pt x="29" y="49"/>
                    <a:pt x="39" y="44"/>
                    <a:pt x="39" y="44"/>
                  </a:cubicBezTo>
                  <a:cubicBezTo>
                    <a:pt x="32" y="42"/>
                    <a:pt x="26" y="40"/>
                    <a:pt x="21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2127300" y="3210100"/>
              <a:ext cx="191600" cy="193550"/>
            </a:xfrm>
            <a:custGeom>
              <a:avLst/>
              <a:gdLst/>
              <a:ahLst/>
              <a:cxnLst/>
              <a:rect l="l" t="t" r="r" b="b"/>
              <a:pathLst>
                <a:path w="7664" h="7742" extrusionOk="0">
                  <a:moveTo>
                    <a:pt x="6003" y="1"/>
                  </a:moveTo>
                  <a:cubicBezTo>
                    <a:pt x="5921" y="1"/>
                    <a:pt x="5863" y="47"/>
                    <a:pt x="5803" y="72"/>
                  </a:cubicBezTo>
                  <a:cubicBezTo>
                    <a:pt x="4729" y="549"/>
                    <a:pt x="3716" y="1137"/>
                    <a:pt x="2791" y="1875"/>
                  </a:cubicBezTo>
                  <a:cubicBezTo>
                    <a:pt x="1649" y="2785"/>
                    <a:pt x="709" y="3855"/>
                    <a:pt x="131" y="5219"/>
                  </a:cubicBezTo>
                  <a:cubicBezTo>
                    <a:pt x="1" y="5523"/>
                    <a:pt x="49" y="5730"/>
                    <a:pt x="275" y="5961"/>
                  </a:cubicBezTo>
                  <a:cubicBezTo>
                    <a:pt x="796" y="6496"/>
                    <a:pt x="1403" y="6892"/>
                    <a:pt x="2097" y="7161"/>
                  </a:cubicBezTo>
                  <a:cubicBezTo>
                    <a:pt x="3184" y="7586"/>
                    <a:pt x="4294" y="7742"/>
                    <a:pt x="5421" y="7742"/>
                  </a:cubicBezTo>
                  <a:cubicBezTo>
                    <a:pt x="6162" y="7742"/>
                    <a:pt x="6910" y="7674"/>
                    <a:pt x="7663" y="7571"/>
                  </a:cubicBezTo>
                  <a:cubicBezTo>
                    <a:pt x="6035" y="7022"/>
                    <a:pt x="5018" y="5928"/>
                    <a:pt x="4666" y="4265"/>
                  </a:cubicBezTo>
                  <a:cubicBezTo>
                    <a:pt x="4314" y="2583"/>
                    <a:pt x="4888" y="1190"/>
                    <a:pt x="6155" y="48"/>
                  </a:cubicBezTo>
                  <a:cubicBezTo>
                    <a:pt x="6095" y="13"/>
                    <a:pt x="6046" y="1"/>
                    <a:pt x="6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344550" y="3181500"/>
              <a:ext cx="222425" cy="188375"/>
            </a:xfrm>
            <a:custGeom>
              <a:avLst/>
              <a:gdLst/>
              <a:ahLst/>
              <a:cxnLst/>
              <a:rect l="l" t="t" r="r" b="b"/>
              <a:pathLst>
                <a:path w="8897" h="7535" extrusionOk="0">
                  <a:moveTo>
                    <a:pt x="2334" y="1"/>
                  </a:moveTo>
                  <a:cubicBezTo>
                    <a:pt x="1567" y="1"/>
                    <a:pt x="790" y="94"/>
                    <a:pt x="0" y="276"/>
                  </a:cubicBezTo>
                  <a:cubicBezTo>
                    <a:pt x="1759" y="445"/>
                    <a:pt x="3109" y="1235"/>
                    <a:pt x="3807" y="2884"/>
                  </a:cubicBezTo>
                  <a:cubicBezTo>
                    <a:pt x="4511" y="4542"/>
                    <a:pt x="4183" y="6074"/>
                    <a:pt x="3027" y="7534"/>
                  </a:cubicBezTo>
                  <a:cubicBezTo>
                    <a:pt x="3195" y="7462"/>
                    <a:pt x="3287" y="7423"/>
                    <a:pt x="3378" y="7375"/>
                  </a:cubicBezTo>
                  <a:cubicBezTo>
                    <a:pt x="4039" y="7023"/>
                    <a:pt x="4670" y="6623"/>
                    <a:pt x="5268" y="6180"/>
                  </a:cubicBezTo>
                  <a:cubicBezTo>
                    <a:pt x="6554" y="5231"/>
                    <a:pt x="7692" y="4127"/>
                    <a:pt x="8607" y="2807"/>
                  </a:cubicBezTo>
                  <a:cubicBezTo>
                    <a:pt x="8680" y="2710"/>
                    <a:pt x="8897" y="2604"/>
                    <a:pt x="8660" y="2426"/>
                  </a:cubicBezTo>
                  <a:cubicBezTo>
                    <a:pt x="7817" y="1790"/>
                    <a:pt x="6964" y="1178"/>
                    <a:pt x="5986" y="758"/>
                  </a:cubicBezTo>
                  <a:cubicBezTo>
                    <a:pt x="4791" y="246"/>
                    <a:pt x="3576" y="1"/>
                    <a:pt x="2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2253925" y="3203325"/>
              <a:ext cx="181725" cy="185575"/>
            </a:xfrm>
            <a:custGeom>
              <a:avLst/>
              <a:gdLst/>
              <a:ahLst/>
              <a:cxnLst/>
              <a:rect l="l" t="t" r="r" b="b"/>
              <a:pathLst>
                <a:path w="7269" h="7423" extrusionOk="0">
                  <a:moveTo>
                    <a:pt x="3700" y="955"/>
                  </a:moveTo>
                  <a:cubicBezTo>
                    <a:pt x="3709" y="955"/>
                    <a:pt x="3718" y="955"/>
                    <a:pt x="3726" y="955"/>
                  </a:cubicBezTo>
                  <a:cubicBezTo>
                    <a:pt x="5206" y="965"/>
                    <a:pt x="6430" y="2213"/>
                    <a:pt x="6430" y="3712"/>
                  </a:cubicBezTo>
                  <a:cubicBezTo>
                    <a:pt x="6425" y="5206"/>
                    <a:pt x="5196" y="6459"/>
                    <a:pt x="3721" y="6459"/>
                  </a:cubicBezTo>
                  <a:cubicBezTo>
                    <a:pt x="2232" y="6459"/>
                    <a:pt x="1037" y="5230"/>
                    <a:pt x="1042" y="3702"/>
                  </a:cubicBezTo>
                  <a:cubicBezTo>
                    <a:pt x="1042" y="2174"/>
                    <a:pt x="2223" y="955"/>
                    <a:pt x="3700" y="955"/>
                  </a:cubicBezTo>
                  <a:close/>
                  <a:moveTo>
                    <a:pt x="3639" y="1"/>
                  </a:moveTo>
                  <a:cubicBezTo>
                    <a:pt x="1654" y="1"/>
                    <a:pt x="30" y="1673"/>
                    <a:pt x="15" y="3726"/>
                  </a:cubicBezTo>
                  <a:cubicBezTo>
                    <a:pt x="1" y="5746"/>
                    <a:pt x="1611" y="7408"/>
                    <a:pt x="3596" y="7423"/>
                  </a:cubicBezTo>
                  <a:cubicBezTo>
                    <a:pt x="3605" y="7423"/>
                    <a:pt x="3614" y="7423"/>
                    <a:pt x="3622" y="7423"/>
                  </a:cubicBezTo>
                  <a:cubicBezTo>
                    <a:pt x="5634" y="7423"/>
                    <a:pt x="7249" y="5775"/>
                    <a:pt x="7259" y="3712"/>
                  </a:cubicBezTo>
                  <a:cubicBezTo>
                    <a:pt x="7268" y="1664"/>
                    <a:pt x="5649" y="6"/>
                    <a:pt x="36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2280800" y="3208875"/>
              <a:ext cx="1350" cy="1825"/>
            </a:xfrm>
            <a:custGeom>
              <a:avLst/>
              <a:gdLst/>
              <a:ahLst/>
              <a:cxnLst/>
              <a:rect l="l" t="t" r="r" b="b"/>
              <a:pathLst>
                <a:path w="54" h="73" extrusionOk="0">
                  <a:moveTo>
                    <a:pt x="25" y="1"/>
                  </a:moveTo>
                  <a:cubicBezTo>
                    <a:pt x="20" y="20"/>
                    <a:pt x="5" y="34"/>
                    <a:pt x="5" y="49"/>
                  </a:cubicBezTo>
                  <a:cubicBezTo>
                    <a:pt x="1" y="54"/>
                    <a:pt x="20" y="63"/>
                    <a:pt x="25" y="73"/>
                  </a:cubicBezTo>
                  <a:cubicBezTo>
                    <a:pt x="34" y="58"/>
                    <a:pt x="44" y="44"/>
                    <a:pt x="54" y="25"/>
                  </a:cubicBezTo>
                  <a:cubicBezTo>
                    <a:pt x="44" y="15"/>
                    <a:pt x="34" y="10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279850" y="3227200"/>
              <a:ext cx="134825" cy="137600"/>
            </a:xfrm>
            <a:custGeom>
              <a:avLst/>
              <a:gdLst/>
              <a:ahLst/>
              <a:cxnLst/>
              <a:rect l="l" t="t" r="r" b="b"/>
              <a:pathLst>
                <a:path w="5393" h="5504" extrusionOk="0">
                  <a:moveTo>
                    <a:pt x="2663" y="0"/>
                  </a:moveTo>
                  <a:cubicBezTo>
                    <a:pt x="1186" y="0"/>
                    <a:pt x="5" y="1219"/>
                    <a:pt x="5" y="2747"/>
                  </a:cubicBezTo>
                  <a:cubicBezTo>
                    <a:pt x="0" y="4275"/>
                    <a:pt x="1195" y="5504"/>
                    <a:pt x="2684" y="5504"/>
                  </a:cubicBezTo>
                  <a:cubicBezTo>
                    <a:pt x="4159" y="5504"/>
                    <a:pt x="5388" y="4251"/>
                    <a:pt x="5393" y="2757"/>
                  </a:cubicBezTo>
                  <a:cubicBezTo>
                    <a:pt x="5393" y="1258"/>
                    <a:pt x="4169" y="10"/>
                    <a:pt x="2689" y="0"/>
                  </a:cubicBezTo>
                  <a:cubicBezTo>
                    <a:pt x="2681" y="0"/>
                    <a:pt x="2672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37"/>
          <p:cNvSpPr txBox="1">
            <a:spLocks noGrp="1"/>
          </p:cNvSpPr>
          <p:nvPr>
            <p:ph type="title"/>
          </p:nvPr>
        </p:nvSpPr>
        <p:spPr>
          <a:xfrm>
            <a:off x="3016334" y="2183302"/>
            <a:ext cx="5173500" cy="1614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8800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如何開發</a:t>
            </a:r>
            <a:endParaRPr lang="en-US" sz="8800" dirty="0">
              <a:latin typeface="源泉圓體 H" panose="020B0A00000000000000" pitchFamily="34" charset="-120"/>
              <a:ea typeface="源泉圓體 H" panose="020B0A00000000000000" pitchFamily="34" charset="-120"/>
            </a:endParaRPr>
          </a:p>
        </p:txBody>
      </p:sp>
      <p:grpSp>
        <p:nvGrpSpPr>
          <p:cNvPr id="1071" name="Google Shape;1071;p37"/>
          <p:cNvGrpSpPr/>
          <p:nvPr/>
        </p:nvGrpSpPr>
        <p:grpSpPr>
          <a:xfrm rot="-594290" flipH="1">
            <a:off x="1868644" y="1035926"/>
            <a:ext cx="1020859" cy="1554901"/>
            <a:chOff x="4699750" y="1500675"/>
            <a:chExt cx="744700" cy="1134275"/>
          </a:xfrm>
        </p:grpSpPr>
        <p:sp>
          <p:nvSpPr>
            <p:cNvPr id="1072" name="Google Shape;1072;p37"/>
            <p:cNvSpPr/>
            <p:nvPr/>
          </p:nvSpPr>
          <p:spPr>
            <a:xfrm>
              <a:off x="4699750" y="1500675"/>
              <a:ext cx="744700" cy="1134275"/>
            </a:xfrm>
            <a:custGeom>
              <a:avLst/>
              <a:gdLst/>
              <a:ahLst/>
              <a:cxnLst/>
              <a:rect l="l" t="t" r="r" b="b"/>
              <a:pathLst>
                <a:path w="29788" h="45371" extrusionOk="0">
                  <a:moveTo>
                    <a:pt x="9067" y="1868"/>
                  </a:moveTo>
                  <a:cubicBezTo>
                    <a:pt x="9683" y="1868"/>
                    <a:pt x="10271" y="2119"/>
                    <a:pt x="10670" y="2615"/>
                  </a:cubicBezTo>
                  <a:cubicBezTo>
                    <a:pt x="9118" y="2981"/>
                    <a:pt x="8556" y="3490"/>
                    <a:pt x="8591" y="4498"/>
                  </a:cubicBezTo>
                  <a:cubicBezTo>
                    <a:pt x="8627" y="5488"/>
                    <a:pt x="9243" y="5988"/>
                    <a:pt x="10634" y="6184"/>
                  </a:cubicBezTo>
                  <a:cubicBezTo>
                    <a:pt x="10184" y="6643"/>
                    <a:pt x="9620" y="6871"/>
                    <a:pt x="9049" y="6871"/>
                  </a:cubicBezTo>
                  <a:cubicBezTo>
                    <a:pt x="8432" y="6871"/>
                    <a:pt x="7807" y="6605"/>
                    <a:pt x="7307" y="6077"/>
                  </a:cubicBezTo>
                  <a:cubicBezTo>
                    <a:pt x="6299" y="5024"/>
                    <a:pt x="6352" y="3445"/>
                    <a:pt x="7423" y="2508"/>
                  </a:cubicBezTo>
                  <a:cubicBezTo>
                    <a:pt x="7910" y="2081"/>
                    <a:pt x="8501" y="1868"/>
                    <a:pt x="9067" y="1868"/>
                  </a:cubicBezTo>
                  <a:close/>
                  <a:moveTo>
                    <a:pt x="21512" y="3534"/>
                  </a:moveTo>
                  <a:cubicBezTo>
                    <a:pt x="21575" y="3534"/>
                    <a:pt x="21642" y="3537"/>
                    <a:pt x="21714" y="3543"/>
                  </a:cubicBezTo>
                  <a:cubicBezTo>
                    <a:pt x="26576" y="4025"/>
                    <a:pt x="28789" y="7665"/>
                    <a:pt x="27210" y="12661"/>
                  </a:cubicBezTo>
                  <a:cubicBezTo>
                    <a:pt x="26460" y="15042"/>
                    <a:pt x="24953" y="16916"/>
                    <a:pt x="23133" y="18557"/>
                  </a:cubicBezTo>
                  <a:cubicBezTo>
                    <a:pt x="21001" y="20484"/>
                    <a:pt x="18556" y="21992"/>
                    <a:pt x="16174" y="23580"/>
                  </a:cubicBezTo>
                  <a:cubicBezTo>
                    <a:pt x="15985" y="23706"/>
                    <a:pt x="15802" y="23810"/>
                    <a:pt x="15576" y="23810"/>
                  </a:cubicBezTo>
                  <a:cubicBezTo>
                    <a:pt x="15514" y="23810"/>
                    <a:pt x="15449" y="23802"/>
                    <a:pt x="15380" y="23785"/>
                  </a:cubicBezTo>
                  <a:cubicBezTo>
                    <a:pt x="12436" y="23027"/>
                    <a:pt x="9385" y="22634"/>
                    <a:pt x="6763" y="20912"/>
                  </a:cubicBezTo>
                  <a:cubicBezTo>
                    <a:pt x="4220" y="19235"/>
                    <a:pt x="2133" y="17219"/>
                    <a:pt x="1464" y="14088"/>
                  </a:cubicBezTo>
                  <a:cubicBezTo>
                    <a:pt x="1419" y="13909"/>
                    <a:pt x="1374" y="13722"/>
                    <a:pt x="1357" y="13526"/>
                  </a:cubicBezTo>
                  <a:cubicBezTo>
                    <a:pt x="1339" y="13240"/>
                    <a:pt x="1357" y="12955"/>
                    <a:pt x="1357" y="12669"/>
                  </a:cubicBezTo>
                  <a:cubicBezTo>
                    <a:pt x="1348" y="9645"/>
                    <a:pt x="3096" y="7254"/>
                    <a:pt x="5871" y="6425"/>
                  </a:cubicBezTo>
                  <a:cubicBezTo>
                    <a:pt x="6052" y="6370"/>
                    <a:pt x="6216" y="6338"/>
                    <a:pt x="6373" y="6338"/>
                  </a:cubicBezTo>
                  <a:cubicBezTo>
                    <a:pt x="6649" y="6338"/>
                    <a:pt x="6900" y="6436"/>
                    <a:pt x="7173" y="6675"/>
                  </a:cubicBezTo>
                  <a:cubicBezTo>
                    <a:pt x="7729" y="7155"/>
                    <a:pt x="8382" y="7447"/>
                    <a:pt x="9050" y="7447"/>
                  </a:cubicBezTo>
                  <a:cubicBezTo>
                    <a:pt x="9399" y="7447"/>
                    <a:pt x="9753" y="7367"/>
                    <a:pt x="10099" y="7192"/>
                  </a:cubicBezTo>
                  <a:cubicBezTo>
                    <a:pt x="10400" y="7039"/>
                    <a:pt x="10664" y="6973"/>
                    <a:pt x="10908" y="6973"/>
                  </a:cubicBezTo>
                  <a:cubicBezTo>
                    <a:pt x="11360" y="6973"/>
                    <a:pt x="11743" y="7197"/>
                    <a:pt x="12160" y="7504"/>
                  </a:cubicBezTo>
                  <a:cubicBezTo>
                    <a:pt x="12634" y="7857"/>
                    <a:pt x="12893" y="8047"/>
                    <a:pt x="13110" y="8047"/>
                  </a:cubicBezTo>
                  <a:cubicBezTo>
                    <a:pt x="13369" y="8047"/>
                    <a:pt x="13569" y="7773"/>
                    <a:pt x="14007" y="7174"/>
                  </a:cubicBezTo>
                  <a:cubicBezTo>
                    <a:pt x="14265" y="6817"/>
                    <a:pt x="14578" y="6496"/>
                    <a:pt x="14881" y="6166"/>
                  </a:cubicBezTo>
                  <a:cubicBezTo>
                    <a:pt x="15277" y="5728"/>
                    <a:pt x="15633" y="5391"/>
                    <a:pt x="16141" y="5391"/>
                  </a:cubicBezTo>
                  <a:cubicBezTo>
                    <a:pt x="16388" y="5391"/>
                    <a:pt x="16671" y="5471"/>
                    <a:pt x="17013" y="5658"/>
                  </a:cubicBezTo>
                  <a:cubicBezTo>
                    <a:pt x="17375" y="5855"/>
                    <a:pt x="17757" y="5947"/>
                    <a:pt x="18136" y="5947"/>
                  </a:cubicBezTo>
                  <a:cubicBezTo>
                    <a:pt x="19192" y="5947"/>
                    <a:pt x="20220" y="5233"/>
                    <a:pt x="20706" y="4123"/>
                  </a:cubicBezTo>
                  <a:cubicBezTo>
                    <a:pt x="20906" y="3669"/>
                    <a:pt x="21120" y="3534"/>
                    <a:pt x="21512" y="3534"/>
                  </a:cubicBezTo>
                  <a:close/>
                  <a:moveTo>
                    <a:pt x="27882" y="21462"/>
                  </a:moveTo>
                  <a:cubicBezTo>
                    <a:pt x="28098" y="21462"/>
                    <a:pt x="28325" y="21477"/>
                    <a:pt x="28566" y="21510"/>
                  </a:cubicBezTo>
                  <a:cubicBezTo>
                    <a:pt x="24685" y="23928"/>
                    <a:pt x="21001" y="26185"/>
                    <a:pt x="17807" y="29414"/>
                  </a:cubicBezTo>
                  <a:cubicBezTo>
                    <a:pt x="17753" y="28138"/>
                    <a:pt x="18146" y="27193"/>
                    <a:pt x="18726" y="26336"/>
                  </a:cubicBezTo>
                  <a:cubicBezTo>
                    <a:pt x="20421" y="23856"/>
                    <a:pt x="22937" y="22634"/>
                    <a:pt x="25720" y="21858"/>
                  </a:cubicBezTo>
                  <a:cubicBezTo>
                    <a:pt x="26385" y="21674"/>
                    <a:pt x="27055" y="21462"/>
                    <a:pt x="27882" y="21462"/>
                  </a:cubicBezTo>
                  <a:close/>
                  <a:moveTo>
                    <a:pt x="10511" y="26212"/>
                  </a:moveTo>
                  <a:cubicBezTo>
                    <a:pt x="11316" y="26212"/>
                    <a:pt x="12132" y="26293"/>
                    <a:pt x="12963" y="26470"/>
                  </a:cubicBezTo>
                  <a:cubicBezTo>
                    <a:pt x="14497" y="26800"/>
                    <a:pt x="15791" y="27603"/>
                    <a:pt x="16585" y="29039"/>
                  </a:cubicBezTo>
                  <a:cubicBezTo>
                    <a:pt x="16745" y="29343"/>
                    <a:pt x="17004" y="29682"/>
                    <a:pt x="16344" y="29735"/>
                  </a:cubicBezTo>
                  <a:cubicBezTo>
                    <a:pt x="15286" y="29822"/>
                    <a:pt x="14233" y="29870"/>
                    <a:pt x="13186" y="29870"/>
                  </a:cubicBezTo>
                  <a:cubicBezTo>
                    <a:pt x="9932" y="29870"/>
                    <a:pt x="6734" y="29409"/>
                    <a:pt x="3622" y="28228"/>
                  </a:cubicBezTo>
                  <a:cubicBezTo>
                    <a:pt x="3569" y="28210"/>
                    <a:pt x="3551" y="28130"/>
                    <a:pt x="3471" y="28014"/>
                  </a:cubicBezTo>
                  <a:cubicBezTo>
                    <a:pt x="5751" y="26954"/>
                    <a:pt x="8076" y="26212"/>
                    <a:pt x="10511" y="26212"/>
                  </a:cubicBezTo>
                  <a:close/>
                  <a:moveTo>
                    <a:pt x="29065" y="21885"/>
                  </a:moveTo>
                  <a:cubicBezTo>
                    <a:pt x="29520" y="25829"/>
                    <a:pt x="24503" y="30221"/>
                    <a:pt x="19853" y="30221"/>
                  </a:cubicBezTo>
                  <a:cubicBezTo>
                    <a:pt x="19212" y="30221"/>
                    <a:pt x="18579" y="30138"/>
                    <a:pt x="17968" y="29958"/>
                  </a:cubicBezTo>
                  <a:cubicBezTo>
                    <a:pt x="21233" y="26515"/>
                    <a:pt x="25185" y="24276"/>
                    <a:pt x="29065" y="21885"/>
                  </a:cubicBezTo>
                  <a:close/>
                  <a:moveTo>
                    <a:pt x="3398" y="28753"/>
                  </a:moveTo>
                  <a:cubicBezTo>
                    <a:pt x="3440" y="28753"/>
                    <a:pt x="3484" y="28785"/>
                    <a:pt x="3524" y="28825"/>
                  </a:cubicBezTo>
                  <a:cubicBezTo>
                    <a:pt x="6584" y="29816"/>
                    <a:pt x="9724" y="30387"/>
                    <a:pt x="12945" y="30547"/>
                  </a:cubicBezTo>
                  <a:cubicBezTo>
                    <a:pt x="13135" y="30558"/>
                    <a:pt x="13325" y="30562"/>
                    <a:pt x="13515" y="30562"/>
                  </a:cubicBezTo>
                  <a:cubicBezTo>
                    <a:pt x="14455" y="30562"/>
                    <a:pt x="15394" y="30455"/>
                    <a:pt x="16368" y="30455"/>
                  </a:cubicBezTo>
                  <a:cubicBezTo>
                    <a:pt x="16543" y="30455"/>
                    <a:pt x="16719" y="30459"/>
                    <a:pt x="16897" y="30467"/>
                  </a:cubicBezTo>
                  <a:cubicBezTo>
                    <a:pt x="16745" y="30931"/>
                    <a:pt x="16406" y="31154"/>
                    <a:pt x="16076" y="31395"/>
                  </a:cubicBezTo>
                  <a:cubicBezTo>
                    <a:pt x="14668" y="32414"/>
                    <a:pt x="12847" y="32905"/>
                    <a:pt x="11002" y="32905"/>
                  </a:cubicBezTo>
                  <a:cubicBezTo>
                    <a:pt x="8488" y="32905"/>
                    <a:pt x="5930" y="31994"/>
                    <a:pt x="4309" y="30271"/>
                  </a:cubicBezTo>
                  <a:cubicBezTo>
                    <a:pt x="3944" y="29878"/>
                    <a:pt x="3578" y="29477"/>
                    <a:pt x="3408" y="28941"/>
                  </a:cubicBezTo>
                  <a:cubicBezTo>
                    <a:pt x="3373" y="28897"/>
                    <a:pt x="3301" y="28834"/>
                    <a:pt x="3310" y="28816"/>
                  </a:cubicBezTo>
                  <a:cubicBezTo>
                    <a:pt x="3337" y="28771"/>
                    <a:pt x="3367" y="28753"/>
                    <a:pt x="3398" y="28753"/>
                  </a:cubicBezTo>
                  <a:close/>
                  <a:moveTo>
                    <a:pt x="24289" y="33299"/>
                  </a:moveTo>
                  <a:cubicBezTo>
                    <a:pt x="24607" y="33299"/>
                    <a:pt x="24611" y="33559"/>
                    <a:pt x="24623" y="34312"/>
                  </a:cubicBezTo>
                  <a:cubicBezTo>
                    <a:pt x="24632" y="35552"/>
                    <a:pt x="24623" y="36801"/>
                    <a:pt x="24623" y="38041"/>
                  </a:cubicBezTo>
                  <a:lnTo>
                    <a:pt x="24703" y="38041"/>
                  </a:lnTo>
                  <a:cubicBezTo>
                    <a:pt x="24765" y="39343"/>
                    <a:pt x="24819" y="40646"/>
                    <a:pt x="24908" y="41957"/>
                  </a:cubicBezTo>
                  <a:cubicBezTo>
                    <a:pt x="24926" y="42225"/>
                    <a:pt x="24953" y="42448"/>
                    <a:pt x="24676" y="42599"/>
                  </a:cubicBezTo>
                  <a:cubicBezTo>
                    <a:pt x="22584" y="43758"/>
                    <a:pt x="20475" y="44824"/>
                    <a:pt x="18017" y="44824"/>
                  </a:cubicBezTo>
                  <a:cubicBezTo>
                    <a:pt x="17938" y="44824"/>
                    <a:pt x="17859" y="44823"/>
                    <a:pt x="17780" y="44821"/>
                  </a:cubicBezTo>
                  <a:cubicBezTo>
                    <a:pt x="17397" y="44812"/>
                    <a:pt x="17138" y="44696"/>
                    <a:pt x="16924" y="44357"/>
                  </a:cubicBezTo>
                  <a:cubicBezTo>
                    <a:pt x="15514" y="42153"/>
                    <a:pt x="14096" y="39968"/>
                    <a:pt x="13070" y="37550"/>
                  </a:cubicBezTo>
                  <a:cubicBezTo>
                    <a:pt x="12811" y="36935"/>
                    <a:pt x="12740" y="36596"/>
                    <a:pt x="13587" y="36417"/>
                  </a:cubicBezTo>
                  <a:cubicBezTo>
                    <a:pt x="16951" y="35703"/>
                    <a:pt x="20144" y="34419"/>
                    <a:pt x="23445" y="33491"/>
                  </a:cubicBezTo>
                  <a:cubicBezTo>
                    <a:pt x="23852" y="33375"/>
                    <a:pt x="24117" y="33299"/>
                    <a:pt x="24289" y="33299"/>
                  </a:cubicBezTo>
                  <a:close/>
                  <a:moveTo>
                    <a:pt x="18003" y="0"/>
                  </a:moveTo>
                  <a:cubicBezTo>
                    <a:pt x="17432" y="0"/>
                    <a:pt x="16873" y="199"/>
                    <a:pt x="16335" y="581"/>
                  </a:cubicBezTo>
                  <a:cubicBezTo>
                    <a:pt x="15407" y="1251"/>
                    <a:pt x="14783" y="2294"/>
                    <a:pt x="15175" y="3311"/>
                  </a:cubicBezTo>
                  <a:cubicBezTo>
                    <a:pt x="15684" y="4605"/>
                    <a:pt x="15184" y="5247"/>
                    <a:pt x="14292" y="5916"/>
                  </a:cubicBezTo>
                  <a:cubicBezTo>
                    <a:pt x="14114" y="6050"/>
                    <a:pt x="13953" y="6228"/>
                    <a:pt x="13864" y="6425"/>
                  </a:cubicBezTo>
                  <a:cubicBezTo>
                    <a:pt x="13633" y="6905"/>
                    <a:pt x="13377" y="7127"/>
                    <a:pt x="13098" y="7127"/>
                  </a:cubicBezTo>
                  <a:cubicBezTo>
                    <a:pt x="12849" y="7127"/>
                    <a:pt x="12580" y="6950"/>
                    <a:pt x="12294" y="6621"/>
                  </a:cubicBezTo>
                  <a:cubicBezTo>
                    <a:pt x="12071" y="6362"/>
                    <a:pt x="11437" y="6425"/>
                    <a:pt x="11758" y="5738"/>
                  </a:cubicBezTo>
                  <a:cubicBezTo>
                    <a:pt x="12356" y="4507"/>
                    <a:pt x="12205" y="3293"/>
                    <a:pt x="11205" y="2312"/>
                  </a:cubicBezTo>
                  <a:cubicBezTo>
                    <a:pt x="10591" y="1708"/>
                    <a:pt x="9905" y="1417"/>
                    <a:pt x="9176" y="1417"/>
                  </a:cubicBezTo>
                  <a:cubicBezTo>
                    <a:pt x="8699" y="1417"/>
                    <a:pt x="8204" y="1542"/>
                    <a:pt x="7699" y="1786"/>
                  </a:cubicBezTo>
                  <a:cubicBezTo>
                    <a:pt x="7558" y="1852"/>
                    <a:pt x="7440" y="1907"/>
                    <a:pt x="7336" y="1907"/>
                  </a:cubicBezTo>
                  <a:cubicBezTo>
                    <a:pt x="7217" y="1907"/>
                    <a:pt x="7117" y="1835"/>
                    <a:pt x="7021" y="1625"/>
                  </a:cubicBezTo>
                  <a:cubicBezTo>
                    <a:pt x="6946" y="1467"/>
                    <a:pt x="6947" y="1132"/>
                    <a:pt x="6725" y="1132"/>
                  </a:cubicBezTo>
                  <a:cubicBezTo>
                    <a:pt x="6683" y="1132"/>
                    <a:pt x="6634" y="1144"/>
                    <a:pt x="6575" y="1170"/>
                  </a:cubicBezTo>
                  <a:cubicBezTo>
                    <a:pt x="6218" y="1331"/>
                    <a:pt x="6459" y="1670"/>
                    <a:pt x="6522" y="1929"/>
                  </a:cubicBezTo>
                  <a:cubicBezTo>
                    <a:pt x="6584" y="2187"/>
                    <a:pt x="7048" y="2375"/>
                    <a:pt x="6665" y="2723"/>
                  </a:cubicBezTo>
                  <a:cubicBezTo>
                    <a:pt x="6550" y="2825"/>
                    <a:pt x="6451" y="2864"/>
                    <a:pt x="6363" y="2864"/>
                  </a:cubicBezTo>
                  <a:cubicBezTo>
                    <a:pt x="6136" y="2864"/>
                    <a:pt x="5979" y="2601"/>
                    <a:pt x="5799" y="2473"/>
                  </a:cubicBezTo>
                  <a:cubicBezTo>
                    <a:pt x="5703" y="2402"/>
                    <a:pt x="5611" y="2308"/>
                    <a:pt x="5510" y="2308"/>
                  </a:cubicBezTo>
                  <a:cubicBezTo>
                    <a:pt x="5471" y="2308"/>
                    <a:pt x="5431" y="2322"/>
                    <a:pt x="5389" y="2357"/>
                  </a:cubicBezTo>
                  <a:cubicBezTo>
                    <a:pt x="5201" y="2508"/>
                    <a:pt x="5291" y="2723"/>
                    <a:pt x="5407" y="2865"/>
                  </a:cubicBezTo>
                  <a:cubicBezTo>
                    <a:pt x="5523" y="3008"/>
                    <a:pt x="5683" y="3151"/>
                    <a:pt x="5853" y="3222"/>
                  </a:cubicBezTo>
                  <a:cubicBezTo>
                    <a:pt x="6076" y="3320"/>
                    <a:pt x="6397" y="3320"/>
                    <a:pt x="6236" y="3704"/>
                  </a:cubicBezTo>
                  <a:cubicBezTo>
                    <a:pt x="6149" y="3919"/>
                    <a:pt x="5995" y="3992"/>
                    <a:pt x="5803" y="3992"/>
                  </a:cubicBezTo>
                  <a:cubicBezTo>
                    <a:pt x="5740" y="3992"/>
                    <a:pt x="5673" y="3985"/>
                    <a:pt x="5603" y="3971"/>
                  </a:cubicBezTo>
                  <a:cubicBezTo>
                    <a:pt x="5462" y="3949"/>
                    <a:pt x="5279" y="3763"/>
                    <a:pt x="5138" y="3763"/>
                  </a:cubicBezTo>
                  <a:cubicBezTo>
                    <a:pt x="5056" y="3763"/>
                    <a:pt x="4988" y="3827"/>
                    <a:pt x="4952" y="4025"/>
                  </a:cubicBezTo>
                  <a:cubicBezTo>
                    <a:pt x="4896" y="4318"/>
                    <a:pt x="5219" y="4498"/>
                    <a:pt x="5467" y="4498"/>
                  </a:cubicBezTo>
                  <a:cubicBezTo>
                    <a:pt x="5499" y="4498"/>
                    <a:pt x="5530" y="4495"/>
                    <a:pt x="5558" y="4489"/>
                  </a:cubicBezTo>
                  <a:cubicBezTo>
                    <a:pt x="5639" y="4471"/>
                    <a:pt x="5709" y="4463"/>
                    <a:pt x="5770" y="4463"/>
                  </a:cubicBezTo>
                  <a:cubicBezTo>
                    <a:pt x="6130" y="4463"/>
                    <a:pt x="6161" y="4758"/>
                    <a:pt x="6245" y="5087"/>
                  </a:cubicBezTo>
                  <a:cubicBezTo>
                    <a:pt x="6415" y="5702"/>
                    <a:pt x="5879" y="5586"/>
                    <a:pt x="5621" y="5666"/>
                  </a:cubicBezTo>
                  <a:cubicBezTo>
                    <a:pt x="3890" y="6237"/>
                    <a:pt x="2472" y="7237"/>
                    <a:pt x="1597" y="8842"/>
                  </a:cubicBezTo>
                  <a:cubicBezTo>
                    <a:pt x="1" y="11777"/>
                    <a:pt x="232" y="14686"/>
                    <a:pt x="2043" y="17424"/>
                  </a:cubicBezTo>
                  <a:cubicBezTo>
                    <a:pt x="3970" y="20333"/>
                    <a:pt x="6727" y="22152"/>
                    <a:pt x="10028" y="23143"/>
                  </a:cubicBezTo>
                  <a:cubicBezTo>
                    <a:pt x="11660" y="23642"/>
                    <a:pt x="13355" y="23937"/>
                    <a:pt x="15024" y="24356"/>
                  </a:cubicBezTo>
                  <a:cubicBezTo>
                    <a:pt x="15300" y="24427"/>
                    <a:pt x="15710" y="24392"/>
                    <a:pt x="15809" y="24784"/>
                  </a:cubicBezTo>
                  <a:cubicBezTo>
                    <a:pt x="16041" y="25739"/>
                    <a:pt x="16237" y="26702"/>
                    <a:pt x="16504" y="27898"/>
                  </a:cubicBezTo>
                  <a:cubicBezTo>
                    <a:pt x="15425" y="26666"/>
                    <a:pt x="14274" y="26096"/>
                    <a:pt x="12972" y="25855"/>
                  </a:cubicBezTo>
                  <a:cubicBezTo>
                    <a:pt x="12137" y="25701"/>
                    <a:pt x="11317" y="25629"/>
                    <a:pt x="10510" y="25629"/>
                  </a:cubicBezTo>
                  <a:cubicBezTo>
                    <a:pt x="7840" y="25629"/>
                    <a:pt x="5312" y="26422"/>
                    <a:pt x="2873" y="27710"/>
                  </a:cubicBezTo>
                  <a:cubicBezTo>
                    <a:pt x="2427" y="27942"/>
                    <a:pt x="2365" y="28219"/>
                    <a:pt x="2498" y="28638"/>
                  </a:cubicBezTo>
                  <a:cubicBezTo>
                    <a:pt x="2900" y="29816"/>
                    <a:pt x="3605" y="30779"/>
                    <a:pt x="4559" y="31564"/>
                  </a:cubicBezTo>
                  <a:cubicBezTo>
                    <a:pt x="6220" y="32927"/>
                    <a:pt x="8360" y="33600"/>
                    <a:pt x="10516" y="33600"/>
                  </a:cubicBezTo>
                  <a:cubicBezTo>
                    <a:pt x="13016" y="33600"/>
                    <a:pt x="15536" y="32695"/>
                    <a:pt x="17352" y="30913"/>
                  </a:cubicBezTo>
                  <a:cubicBezTo>
                    <a:pt x="17620" y="31814"/>
                    <a:pt x="17834" y="32715"/>
                    <a:pt x="18155" y="33562"/>
                  </a:cubicBezTo>
                  <a:cubicBezTo>
                    <a:pt x="18378" y="34151"/>
                    <a:pt x="18155" y="34303"/>
                    <a:pt x="17655" y="34463"/>
                  </a:cubicBezTo>
                  <a:cubicBezTo>
                    <a:pt x="16049" y="34963"/>
                    <a:pt x="14462" y="35525"/>
                    <a:pt x="12811" y="35846"/>
                  </a:cubicBezTo>
                  <a:cubicBezTo>
                    <a:pt x="12044" y="35998"/>
                    <a:pt x="11928" y="36301"/>
                    <a:pt x="12196" y="37033"/>
                  </a:cubicBezTo>
                  <a:cubicBezTo>
                    <a:pt x="13266" y="39887"/>
                    <a:pt x="14854" y="42448"/>
                    <a:pt x="16567" y="44946"/>
                  </a:cubicBezTo>
                  <a:cubicBezTo>
                    <a:pt x="16799" y="45294"/>
                    <a:pt x="17093" y="45338"/>
                    <a:pt x="17459" y="45356"/>
                  </a:cubicBezTo>
                  <a:cubicBezTo>
                    <a:pt x="17652" y="45366"/>
                    <a:pt x="17843" y="45371"/>
                    <a:pt x="18032" y="45371"/>
                  </a:cubicBezTo>
                  <a:cubicBezTo>
                    <a:pt x="20540" y="45371"/>
                    <a:pt x="22796" y="44511"/>
                    <a:pt x="24953" y="43242"/>
                  </a:cubicBezTo>
                  <a:cubicBezTo>
                    <a:pt x="25461" y="42947"/>
                    <a:pt x="25604" y="42555"/>
                    <a:pt x="25568" y="41975"/>
                  </a:cubicBezTo>
                  <a:cubicBezTo>
                    <a:pt x="25390" y="39076"/>
                    <a:pt x="25220" y="36176"/>
                    <a:pt x="25095" y="33277"/>
                  </a:cubicBezTo>
                  <a:cubicBezTo>
                    <a:pt x="25067" y="32704"/>
                    <a:pt x="24943" y="32450"/>
                    <a:pt x="24519" y="32450"/>
                  </a:cubicBezTo>
                  <a:cubicBezTo>
                    <a:pt x="24409" y="32450"/>
                    <a:pt x="24278" y="32468"/>
                    <a:pt x="24123" y="32501"/>
                  </a:cubicBezTo>
                  <a:cubicBezTo>
                    <a:pt x="22598" y="32831"/>
                    <a:pt x="21117" y="33304"/>
                    <a:pt x="19636" y="33777"/>
                  </a:cubicBezTo>
                  <a:cubicBezTo>
                    <a:pt x="19492" y="33824"/>
                    <a:pt x="19333" y="33926"/>
                    <a:pt x="19193" y="33926"/>
                  </a:cubicBezTo>
                  <a:cubicBezTo>
                    <a:pt x="19072" y="33926"/>
                    <a:pt x="18966" y="33850"/>
                    <a:pt x="18895" y="33598"/>
                  </a:cubicBezTo>
                  <a:cubicBezTo>
                    <a:pt x="18637" y="32635"/>
                    <a:pt x="18351" y="31671"/>
                    <a:pt x="18066" y="30663"/>
                  </a:cubicBezTo>
                  <a:lnTo>
                    <a:pt x="18066" y="30663"/>
                  </a:lnTo>
                  <a:cubicBezTo>
                    <a:pt x="18696" y="30771"/>
                    <a:pt x="19304" y="30823"/>
                    <a:pt x="19892" y="30823"/>
                  </a:cubicBezTo>
                  <a:cubicBezTo>
                    <a:pt x="22717" y="30823"/>
                    <a:pt x="25077" y="29622"/>
                    <a:pt x="27174" y="27621"/>
                  </a:cubicBezTo>
                  <a:cubicBezTo>
                    <a:pt x="28476" y="26381"/>
                    <a:pt x="29181" y="24811"/>
                    <a:pt x="29788" y="23169"/>
                  </a:cubicBezTo>
                  <a:lnTo>
                    <a:pt x="29788" y="20877"/>
                  </a:lnTo>
                  <a:cubicBezTo>
                    <a:pt x="29376" y="20713"/>
                    <a:pt x="28962" y="20655"/>
                    <a:pt x="28547" y="20655"/>
                  </a:cubicBezTo>
                  <a:cubicBezTo>
                    <a:pt x="27992" y="20655"/>
                    <a:pt x="27436" y="20758"/>
                    <a:pt x="26880" y="20850"/>
                  </a:cubicBezTo>
                  <a:cubicBezTo>
                    <a:pt x="24257" y="21305"/>
                    <a:pt x="21920" y="22393"/>
                    <a:pt x="19921" y="24169"/>
                  </a:cubicBezTo>
                  <a:cubicBezTo>
                    <a:pt x="18699" y="25257"/>
                    <a:pt x="17825" y="26586"/>
                    <a:pt x="17441" y="28415"/>
                  </a:cubicBezTo>
                  <a:cubicBezTo>
                    <a:pt x="16933" y="27077"/>
                    <a:pt x="16674" y="25873"/>
                    <a:pt x="16397" y="24677"/>
                  </a:cubicBezTo>
                  <a:cubicBezTo>
                    <a:pt x="16281" y="24186"/>
                    <a:pt x="16656" y="24079"/>
                    <a:pt x="16933" y="23901"/>
                  </a:cubicBezTo>
                  <a:cubicBezTo>
                    <a:pt x="18654" y="22768"/>
                    <a:pt x="20430" y="21697"/>
                    <a:pt x="22071" y="20431"/>
                  </a:cubicBezTo>
                  <a:cubicBezTo>
                    <a:pt x="24203" y="18789"/>
                    <a:pt x="26121" y="16952"/>
                    <a:pt x="27352" y="14498"/>
                  </a:cubicBezTo>
                  <a:cubicBezTo>
                    <a:pt x="28298" y="12625"/>
                    <a:pt x="28655" y="10644"/>
                    <a:pt x="28450" y="8566"/>
                  </a:cubicBezTo>
                  <a:cubicBezTo>
                    <a:pt x="28137" y="5452"/>
                    <a:pt x="25524" y="3053"/>
                    <a:pt x="22259" y="2874"/>
                  </a:cubicBezTo>
                  <a:cubicBezTo>
                    <a:pt x="22128" y="2868"/>
                    <a:pt x="21996" y="2866"/>
                    <a:pt x="21860" y="2866"/>
                  </a:cubicBezTo>
                  <a:cubicBezTo>
                    <a:pt x="21588" y="2866"/>
                    <a:pt x="21301" y="2874"/>
                    <a:pt x="20974" y="2874"/>
                  </a:cubicBezTo>
                  <a:cubicBezTo>
                    <a:pt x="21188" y="2384"/>
                    <a:pt x="21937" y="2455"/>
                    <a:pt x="21723" y="1759"/>
                  </a:cubicBezTo>
                  <a:cubicBezTo>
                    <a:pt x="21493" y="1759"/>
                    <a:pt x="21224" y="2091"/>
                    <a:pt x="20980" y="2091"/>
                  </a:cubicBezTo>
                  <a:cubicBezTo>
                    <a:pt x="20856" y="2091"/>
                    <a:pt x="20738" y="2004"/>
                    <a:pt x="20635" y="1741"/>
                  </a:cubicBezTo>
                  <a:cubicBezTo>
                    <a:pt x="20439" y="1706"/>
                    <a:pt x="20251" y="1679"/>
                    <a:pt x="20055" y="1643"/>
                  </a:cubicBezTo>
                  <a:cubicBezTo>
                    <a:pt x="19714" y="1537"/>
                    <a:pt x="19398" y="1485"/>
                    <a:pt x="19113" y="1485"/>
                  </a:cubicBezTo>
                  <a:cubicBezTo>
                    <a:pt x="18369" y="1485"/>
                    <a:pt x="17831" y="1840"/>
                    <a:pt x="17593" y="2517"/>
                  </a:cubicBezTo>
                  <a:cubicBezTo>
                    <a:pt x="17290" y="3356"/>
                    <a:pt x="17709" y="4275"/>
                    <a:pt x="18521" y="4676"/>
                  </a:cubicBezTo>
                  <a:cubicBezTo>
                    <a:pt x="18877" y="4846"/>
                    <a:pt x="19252" y="4703"/>
                    <a:pt x="19609" y="4855"/>
                  </a:cubicBezTo>
                  <a:cubicBezTo>
                    <a:pt x="19081" y="5297"/>
                    <a:pt x="18533" y="5516"/>
                    <a:pt x="17987" y="5516"/>
                  </a:cubicBezTo>
                  <a:cubicBezTo>
                    <a:pt x="17509" y="5516"/>
                    <a:pt x="17034" y="5348"/>
                    <a:pt x="16576" y="5015"/>
                  </a:cubicBezTo>
                  <a:cubicBezTo>
                    <a:pt x="15621" y="4328"/>
                    <a:pt x="15247" y="3115"/>
                    <a:pt x="15657" y="2053"/>
                  </a:cubicBezTo>
                  <a:cubicBezTo>
                    <a:pt x="16042" y="1059"/>
                    <a:pt x="17019" y="396"/>
                    <a:pt x="18049" y="396"/>
                  </a:cubicBezTo>
                  <a:cubicBezTo>
                    <a:pt x="18164" y="396"/>
                    <a:pt x="18280" y="404"/>
                    <a:pt x="18396" y="421"/>
                  </a:cubicBezTo>
                  <a:cubicBezTo>
                    <a:pt x="18681" y="457"/>
                    <a:pt x="18958" y="546"/>
                    <a:pt x="19234" y="608"/>
                  </a:cubicBezTo>
                  <a:lnTo>
                    <a:pt x="19466" y="430"/>
                  </a:lnTo>
                  <a:cubicBezTo>
                    <a:pt x="18973" y="141"/>
                    <a:pt x="18484" y="0"/>
                    <a:pt x="180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5180600" y="1508725"/>
              <a:ext cx="52875" cy="35500"/>
            </a:xfrm>
            <a:custGeom>
              <a:avLst/>
              <a:gdLst/>
              <a:ahLst/>
              <a:cxnLst/>
              <a:rect l="l" t="t" r="r" b="b"/>
              <a:pathLst>
                <a:path w="2115" h="1420" extrusionOk="0">
                  <a:moveTo>
                    <a:pt x="625" y="1"/>
                  </a:moveTo>
                  <a:lnTo>
                    <a:pt x="232" y="108"/>
                  </a:lnTo>
                  <a:lnTo>
                    <a:pt x="0" y="286"/>
                  </a:lnTo>
                  <a:cubicBezTo>
                    <a:pt x="259" y="643"/>
                    <a:pt x="892" y="706"/>
                    <a:pt x="821" y="1321"/>
                  </a:cubicBezTo>
                  <a:cubicBezTo>
                    <a:pt x="1017" y="1357"/>
                    <a:pt x="1205" y="1384"/>
                    <a:pt x="1401" y="1419"/>
                  </a:cubicBezTo>
                  <a:cubicBezTo>
                    <a:pt x="1356" y="982"/>
                    <a:pt x="1892" y="982"/>
                    <a:pt x="1981" y="643"/>
                  </a:cubicBezTo>
                  <a:cubicBezTo>
                    <a:pt x="2016" y="491"/>
                    <a:pt x="2115" y="349"/>
                    <a:pt x="1972" y="215"/>
                  </a:cubicBezTo>
                  <a:cubicBezTo>
                    <a:pt x="1920" y="167"/>
                    <a:pt x="1869" y="146"/>
                    <a:pt x="1821" y="146"/>
                  </a:cubicBezTo>
                  <a:cubicBezTo>
                    <a:pt x="1753" y="146"/>
                    <a:pt x="1693" y="188"/>
                    <a:pt x="1651" y="251"/>
                  </a:cubicBezTo>
                  <a:cubicBezTo>
                    <a:pt x="1434" y="572"/>
                    <a:pt x="1267" y="697"/>
                    <a:pt x="1130" y="697"/>
                  </a:cubicBezTo>
                  <a:cubicBezTo>
                    <a:pt x="905" y="697"/>
                    <a:pt x="763" y="36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4733200" y="1589000"/>
              <a:ext cx="686275" cy="506950"/>
            </a:xfrm>
            <a:custGeom>
              <a:avLst/>
              <a:gdLst/>
              <a:ahLst/>
              <a:cxnLst/>
              <a:rect l="l" t="t" r="r" b="b"/>
              <a:pathLst>
                <a:path w="27451" h="20278" extrusionOk="0">
                  <a:moveTo>
                    <a:pt x="13498" y="5541"/>
                  </a:moveTo>
                  <a:cubicBezTo>
                    <a:pt x="13909" y="6291"/>
                    <a:pt x="13739" y="6763"/>
                    <a:pt x="13320" y="7156"/>
                  </a:cubicBezTo>
                  <a:cubicBezTo>
                    <a:pt x="13040" y="7407"/>
                    <a:pt x="12726" y="7555"/>
                    <a:pt x="12384" y="7555"/>
                  </a:cubicBezTo>
                  <a:cubicBezTo>
                    <a:pt x="12204" y="7555"/>
                    <a:pt x="12016" y="7513"/>
                    <a:pt x="11821" y="7424"/>
                  </a:cubicBezTo>
                  <a:cubicBezTo>
                    <a:pt x="11268" y="7165"/>
                    <a:pt x="11063" y="6728"/>
                    <a:pt x="11098" y="5925"/>
                  </a:cubicBezTo>
                  <a:lnTo>
                    <a:pt x="11098" y="5925"/>
                  </a:lnTo>
                  <a:cubicBezTo>
                    <a:pt x="11513" y="6457"/>
                    <a:pt x="11687" y="7098"/>
                    <a:pt x="12301" y="7098"/>
                  </a:cubicBezTo>
                  <a:cubicBezTo>
                    <a:pt x="12387" y="7098"/>
                    <a:pt x="12483" y="7085"/>
                    <a:pt x="12588" y="7058"/>
                  </a:cubicBezTo>
                  <a:cubicBezTo>
                    <a:pt x="13329" y="6871"/>
                    <a:pt x="13257" y="6228"/>
                    <a:pt x="13498" y="5541"/>
                  </a:cubicBezTo>
                  <a:close/>
                  <a:moveTo>
                    <a:pt x="20174" y="1"/>
                  </a:moveTo>
                  <a:cubicBezTo>
                    <a:pt x="19782" y="1"/>
                    <a:pt x="19568" y="136"/>
                    <a:pt x="19368" y="590"/>
                  </a:cubicBezTo>
                  <a:cubicBezTo>
                    <a:pt x="18882" y="1700"/>
                    <a:pt x="17854" y="2414"/>
                    <a:pt x="16798" y="2414"/>
                  </a:cubicBezTo>
                  <a:cubicBezTo>
                    <a:pt x="16419" y="2414"/>
                    <a:pt x="16037" y="2322"/>
                    <a:pt x="15675" y="2125"/>
                  </a:cubicBezTo>
                  <a:cubicBezTo>
                    <a:pt x="15333" y="1938"/>
                    <a:pt x="15050" y="1858"/>
                    <a:pt x="14803" y="1858"/>
                  </a:cubicBezTo>
                  <a:cubicBezTo>
                    <a:pt x="14295" y="1858"/>
                    <a:pt x="13939" y="2195"/>
                    <a:pt x="13543" y="2633"/>
                  </a:cubicBezTo>
                  <a:cubicBezTo>
                    <a:pt x="13240" y="2963"/>
                    <a:pt x="12927" y="3284"/>
                    <a:pt x="12669" y="3641"/>
                  </a:cubicBezTo>
                  <a:cubicBezTo>
                    <a:pt x="12231" y="4240"/>
                    <a:pt x="12031" y="4514"/>
                    <a:pt x="11772" y="4514"/>
                  </a:cubicBezTo>
                  <a:cubicBezTo>
                    <a:pt x="11555" y="4514"/>
                    <a:pt x="11296" y="4324"/>
                    <a:pt x="10822" y="3971"/>
                  </a:cubicBezTo>
                  <a:cubicBezTo>
                    <a:pt x="10405" y="3664"/>
                    <a:pt x="10022" y="3440"/>
                    <a:pt x="9570" y="3440"/>
                  </a:cubicBezTo>
                  <a:cubicBezTo>
                    <a:pt x="9326" y="3440"/>
                    <a:pt x="9062" y="3506"/>
                    <a:pt x="8761" y="3659"/>
                  </a:cubicBezTo>
                  <a:cubicBezTo>
                    <a:pt x="8415" y="3834"/>
                    <a:pt x="8061" y="3914"/>
                    <a:pt x="7712" y="3914"/>
                  </a:cubicBezTo>
                  <a:cubicBezTo>
                    <a:pt x="7044" y="3914"/>
                    <a:pt x="6391" y="3622"/>
                    <a:pt x="5835" y="3142"/>
                  </a:cubicBezTo>
                  <a:cubicBezTo>
                    <a:pt x="5562" y="2903"/>
                    <a:pt x="5311" y="2805"/>
                    <a:pt x="5035" y="2805"/>
                  </a:cubicBezTo>
                  <a:cubicBezTo>
                    <a:pt x="4878" y="2805"/>
                    <a:pt x="4714" y="2837"/>
                    <a:pt x="4533" y="2892"/>
                  </a:cubicBezTo>
                  <a:cubicBezTo>
                    <a:pt x="1758" y="3721"/>
                    <a:pt x="10" y="6112"/>
                    <a:pt x="19" y="9136"/>
                  </a:cubicBezTo>
                  <a:cubicBezTo>
                    <a:pt x="19" y="9422"/>
                    <a:pt x="1" y="9707"/>
                    <a:pt x="19" y="9993"/>
                  </a:cubicBezTo>
                  <a:cubicBezTo>
                    <a:pt x="36" y="10189"/>
                    <a:pt x="81" y="10376"/>
                    <a:pt x="126" y="10555"/>
                  </a:cubicBezTo>
                  <a:cubicBezTo>
                    <a:pt x="795" y="13686"/>
                    <a:pt x="2882" y="15702"/>
                    <a:pt x="5425" y="17379"/>
                  </a:cubicBezTo>
                  <a:cubicBezTo>
                    <a:pt x="8047" y="19101"/>
                    <a:pt x="11098" y="19494"/>
                    <a:pt x="14042" y="20252"/>
                  </a:cubicBezTo>
                  <a:cubicBezTo>
                    <a:pt x="14111" y="20269"/>
                    <a:pt x="14176" y="20277"/>
                    <a:pt x="14238" y="20277"/>
                  </a:cubicBezTo>
                  <a:cubicBezTo>
                    <a:pt x="14464" y="20277"/>
                    <a:pt x="14647" y="20173"/>
                    <a:pt x="14836" y="20047"/>
                  </a:cubicBezTo>
                  <a:cubicBezTo>
                    <a:pt x="17218" y="18459"/>
                    <a:pt x="19663" y="16951"/>
                    <a:pt x="21795" y="15024"/>
                  </a:cubicBezTo>
                  <a:cubicBezTo>
                    <a:pt x="23615" y="13383"/>
                    <a:pt x="25122" y="11509"/>
                    <a:pt x="25872" y="9128"/>
                  </a:cubicBezTo>
                  <a:cubicBezTo>
                    <a:pt x="27451" y="4132"/>
                    <a:pt x="25238" y="492"/>
                    <a:pt x="20376" y="10"/>
                  </a:cubicBezTo>
                  <a:cubicBezTo>
                    <a:pt x="20304" y="4"/>
                    <a:pt x="20237" y="1"/>
                    <a:pt x="20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5018225" y="2333125"/>
              <a:ext cx="305350" cy="288175"/>
            </a:xfrm>
            <a:custGeom>
              <a:avLst/>
              <a:gdLst/>
              <a:ahLst/>
              <a:cxnLst/>
              <a:rect l="l" t="t" r="r" b="b"/>
              <a:pathLst>
                <a:path w="12214" h="11527" extrusionOk="0">
                  <a:moveTo>
                    <a:pt x="11550" y="1"/>
                  </a:moveTo>
                  <a:cubicBezTo>
                    <a:pt x="11378" y="1"/>
                    <a:pt x="11113" y="77"/>
                    <a:pt x="10706" y="193"/>
                  </a:cubicBezTo>
                  <a:cubicBezTo>
                    <a:pt x="7405" y="1121"/>
                    <a:pt x="4212" y="2405"/>
                    <a:pt x="848" y="3119"/>
                  </a:cubicBezTo>
                  <a:cubicBezTo>
                    <a:pt x="1" y="3298"/>
                    <a:pt x="72" y="3637"/>
                    <a:pt x="340" y="4252"/>
                  </a:cubicBezTo>
                  <a:cubicBezTo>
                    <a:pt x="1357" y="6670"/>
                    <a:pt x="2775" y="8855"/>
                    <a:pt x="4185" y="11059"/>
                  </a:cubicBezTo>
                  <a:cubicBezTo>
                    <a:pt x="4399" y="11398"/>
                    <a:pt x="4658" y="11514"/>
                    <a:pt x="5041" y="11523"/>
                  </a:cubicBezTo>
                  <a:cubicBezTo>
                    <a:pt x="5120" y="11525"/>
                    <a:pt x="5199" y="11526"/>
                    <a:pt x="5278" y="11526"/>
                  </a:cubicBezTo>
                  <a:cubicBezTo>
                    <a:pt x="7736" y="11526"/>
                    <a:pt x="9845" y="10460"/>
                    <a:pt x="11937" y="9301"/>
                  </a:cubicBezTo>
                  <a:cubicBezTo>
                    <a:pt x="12214" y="9150"/>
                    <a:pt x="12187" y="8927"/>
                    <a:pt x="12169" y="8659"/>
                  </a:cubicBezTo>
                  <a:cubicBezTo>
                    <a:pt x="12089" y="7348"/>
                    <a:pt x="12026" y="6045"/>
                    <a:pt x="11964" y="4743"/>
                  </a:cubicBezTo>
                  <a:lnTo>
                    <a:pt x="11884" y="4743"/>
                  </a:lnTo>
                  <a:cubicBezTo>
                    <a:pt x="11884" y="3503"/>
                    <a:pt x="11893" y="2254"/>
                    <a:pt x="11884" y="1014"/>
                  </a:cubicBezTo>
                  <a:cubicBezTo>
                    <a:pt x="11872" y="261"/>
                    <a:pt x="11868" y="1"/>
                    <a:pt x="1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5148925" y="2047775"/>
              <a:ext cx="288850" cy="208425"/>
            </a:xfrm>
            <a:custGeom>
              <a:avLst/>
              <a:gdLst/>
              <a:ahLst/>
              <a:cxnLst/>
              <a:rect l="l" t="t" r="r" b="b"/>
              <a:pathLst>
                <a:path w="11554" h="8337" extrusionOk="0">
                  <a:moveTo>
                    <a:pt x="11098" y="1"/>
                  </a:moveTo>
                  <a:lnTo>
                    <a:pt x="11098" y="1"/>
                  </a:lnTo>
                  <a:cubicBezTo>
                    <a:pt x="7218" y="2392"/>
                    <a:pt x="3266" y="4631"/>
                    <a:pt x="1" y="8074"/>
                  </a:cubicBezTo>
                  <a:cubicBezTo>
                    <a:pt x="612" y="8254"/>
                    <a:pt x="1245" y="8337"/>
                    <a:pt x="1886" y="8337"/>
                  </a:cubicBezTo>
                  <a:cubicBezTo>
                    <a:pt x="6536" y="8337"/>
                    <a:pt x="11553" y="3945"/>
                    <a:pt x="110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4786500" y="2155975"/>
              <a:ext cx="338375" cy="91450"/>
            </a:xfrm>
            <a:custGeom>
              <a:avLst/>
              <a:gdLst/>
              <a:ahLst/>
              <a:cxnLst/>
              <a:rect l="l" t="t" r="r" b="b"/>
              <a:pathLst>
                <a:path w="13535" h="3658" extrusionOk="0">
                  <a:moveTo>
                    <a:pt x="7041" y="0"/>
                  </a:moveTo>
                  <a:cubicBezTo>
                    <a:pt x="4606" y="0"/>
                    <a:pt x="2281" y="742"/>
                    <a:pt x="1" y="1802"/>
                  </a:cubicBezTo>
                  <a:cubicBezTo>
                    <a:pt x="81" y="1918"/>
                    <a:pt x="99" y="1998"/>
                    <a:pt x="152" y="2016"/>
                  </a:cubicBezTo>
                  <a:cubicBezTo>
                    <a:pt x="3264" y="3197"/>
                    <a:pt x="6462" y="3658"/>
                    <a:pt x="9716" y="3658"/>
                  </a:cubicBezTo>
                  <a:cubicBezTo>
                    <a:pt x="10763" y="3658"/>
                    <a:pt x="11816" y="3610"/>
                    <a:pt x="12874" y="3523"/>
                  </a:cubicBezTo>
                  <a:cubicBezTo>
                    <a:pt x="13534" y="3470"/>
                    <a:pt x="13275" y="3131"/>
                    <a:pt x="13115" y="2827"/>
                  </a:cubicBezTo>
                  <a:cubicBezTo>
                    <a:pt x="12321" y="1391"/>
                    <a:pt x="11027" y="588"/>
                    <a:pt x="9493" y="258"/>
                  </a:cubicBezTo>
                  <a:cubicBezTo>
                    <a:pt x="8662" y="81"/>
                    <a:pt x="7846" y="0"/>
                    <a:pt x="70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4784950" y="2221075"/>
              <a:ext cx="337225" cy="102225"/>
            </a:xfrm>
            <a:custGeom>
              <a:avLst/>
              <a:gdLst/>
              <a:ahLst/>
              <a:cxnLst/>
              <a:rect l="l" t="t" r="r" b="b"/>
              <a:pathLst>
                <a:path w="13489" h="4089" extrusionOk="0">
                  <a:moveTo>
                    <a:pt x="116" y="0"/>
                  </a:moveTo>
                  <a:cubicBezTo>
                    <a:pt x="81" y="45"/>
                    <a:pt x="45" y="90"/>
                    <a:pt x="0" y="125"/>
                  </a:cubicBezTo>
                  <a:cubicBezTo>
                    <a:pt x="170" y="661"/>
                    <a:pt x="536" y="1062"/>
                    <a:pt x="901" y="1455"/>
                  </a:cubicBezTo>
                  <a:cubicBezTo>
                    <a:pt x="2522" y="3178"/>
                    <a:pt x="5080" y="4089"/>
                    <a:pt x="7594" y="4089"/>
                  </a:cubicBezTo>
                  <a:cubicBezTo>
                    <a:pt x="9439" y="4089"/>
                    <a:pt x="11260" y="3598"/>
                    <a:pt x="12668" y="2579"/>
                  </a:cubicBezTo>
                  <a:cubicBezTo>
                    <a:pt x="12998" y="2338"/>
                    <a:pt x="13337" y="2115"/>
                    <a:pt x="13489" y="1651"/>
                  </a:cubicBezTo>
                  <a:cubicBezTo>
                    <a:pt x="13311" y="1643"/>
                    <a:pt x="13135" y="1639"/>
                    <a:pt x="12960" y="1639"/>
                  </a:cubicBezTo>
                  <a:cubicBezTo>
                    <a:pt x="11986" y="1639"/>
                    <a:pt x="11047" y="1746"/>
                    <a:pt x="10107" y="1746"/>
                  </a:cubicBezTo>
                  <a:cubicBezTo>
                    <a:pt x="9917" y="1746"/>
                    <a:pt x="9727" y="1742"/>
                    <a:pt x="9537" y="1731"/>
                  </a:cubicBezTo>
                  <a:cubicBezTo>
                    <a:pt x="6316" y="1571"/>
                    <a:pt x="3176" y="1000"/>
                    <a:pt x="1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5143575" y="2037225"/>
              <a:ext cx="270325" cy="198825"/>
            </a:xfrm>
            <a:custGeom>
              <a:avLst/>
              <a:gdLst/>
              <a:ahLst/>
              <a:cxnLst/>
              <a:rect l="l" t="t" r="r" b="b"/>
              <a:pathLst>
                <a:path w="10813" h="7953" extrusionOk="0">
                  <a:moveTo>
                    <a:pt x="10129" y="0"/>
                  </a:moveTo>
                  <a:cubicBezTo>
                    <a:pt x="9302" y="0"/>
                    <a:pt x="8632" y="212"/>
                    <a:pt x="7967" y="396"/>
                  </a:cubicBezTo>
                  <a:cubicBezTo>
                    <a:pt x="5184" y="1172"/>
                    <a:pt x="2668" y="2394"/>
                    <a:pt x="973" y="4874"/>
                  </a:cubicBezTo>
                  <a:cubicBezTo>
                    <a:pt x="393" y="5731"/>
                    <a:pt x="0" y="6676"/>
                    <a:pt x="54" y="7952"/>
                  </a:cubicBezTo>
                  <a:cubicBezTo>
                    <a:pt x="3248" y="4723"/>
                    <a:pt x="6932" y="2466"/>
                    <a:pt x="10813" y="48"/>
                  </a:cubicBezTo>
                  <a:cubicBezTo>
                    <a:pt x="10572" y="15"/>
                    <a:pt x="10345" y="0"/>
                    <a:pt x="101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5080900" y="1510550"/>
              <a:ext cx="122025" cy="128050"/>
            </a:xfrm>
            <a:custGeom>
              <a:avLst/>
              <a:gdLst/>
              <a:ahLst/>
              <a:cxnLst/>
              <a:rect l="l" t="t" r="r" b="b"/>
              <a:pathLst>
                <a:path w="4881" h="5122" extrusionOk="0">
                  <a:moveTo>
                    <a:pt x="2803" y="1"/>
                  </a:moveTo>
                  <a:cubicBezTo>
                    <a:pt x="1773" y="1"/>
                    <a:pt x="796" y="664"/>
                    <a:pt x="411" y="1658"/>
                  </a:cubicBezTo>
                  <a:cubicBezTo>
                    <a:pt x="1" y="2720"/>
                    <a:pt x="375" y="3933"/>
                    <a:pt x="1330" y="4620"/>
                  </a:cubicBezTo>
                  <a:cubicBezTo>
                    <a:pt x="1788" y="4953"/>
                    <a:pt x="2263" y="5121"/>
                    <a:pt x="2741" y="5121"/>
                  </a:cubicBezTo>
                  <a:cubicBezTo>
                    <a:pt x="3287" y="5121"/>
                    <a:pt x="3835" y="4902"/>
                    <a:pt x="4363" y="4460"/>
                  </a:cubicBezTo>
                  <a:cubicBezTo>
                    <a:pt x="4006" y="4308"/>
                    <a:pt x="3631" y="4451"/>
                    <a:pt x="3275" y="4281"/>
                  </a:cubicBezTo>
                  <a:cubicBezTo>
                    <a:pt x="2463" y="3880"/>
                    <a:pt x="2044" y="2961"/>
                    <a:pt x="2347" y="2122"/>
                  </a:cubicBezTo>
                  <a:cubicBezTo>
                    <a:pt x="2585" y="1445"/>
                    <a:pt x="3123" y="1090"/>
                    <a:pt x="3867" y="1090"/>
                  </a:cubicBezTo>
                  <a:cubicBezTo>
                    <a:pt x="4152" y="1090"/>
                    <a:pt x="4468" y="1142"/>
                    <a:pt x="4809" y="1248"/>
                  </a:cubicBezTo>
                  <a:cubicBezTo>
                    <a:pt x="4880" y="633"/>
                    <a:pt x="4247" y="570"/>
                    <a:pt x="3988" y="213"/>
                  </a:cubicBezTo>
                  <a:cubicBezTo>
                    <a:pt x="3712" y="151"/>
                    <a:pt x="3435" y="62"/>
                    <a:pt x="3150" y="26"/>
                  </a:cubicBezTo>
                  <a:cubicBezTo>
                    <a:pt x="3034" y="9"/>
                    <a:pt x="2918" y="1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4857200" y="1547375"/>
              <a:ext cx="109325" cy="125075"/>
            </a:xfrm>
            <a:custGeom>
              <a:avLst/>
              <a:gdLst/>
              <a:ahLst/>
              <a:cxnLst/>
              <a:rect l="l" t="t" r="r" b="b"/>
              <a:pathLst>
                <a:path w="4373" h="5003" extrusionOk="0">
                  <a:moveTo>
                    <a:pt x="2769" y="0"/>
                  </a:moveTo>
                  <a:cubicBezTo>
                    <a:pt x="2203" y="0"/>
                    <a:pt x="1612" y="213"/>
                    <a:pt x="1125" y="640"/>
                  </a:cubicBezTo>
                  <a:cubicBezTo>
                    <a:pt x="54" y="1577"/>
                    <a:pt x="1" y="3156"/>
                    <a:pt x="1009" y="4209"/>
                  </a:cubicBezTo>
                  <a:cubicBezTo>
                    <a:pt x="1509" y="4737"/>
                    <a:pt x="2134" y="5003"/>
                    <a:pt x="2751" y="5003"/>
                  </a:cubicBezTo>
                  <a:cubicBezTo>
                    <a:pt x="3322" y="5003"/>
                    <a:pt x="3886" y="4775"/>
                    <a:pt x="4336" y="4316"/>
                  </a:cubicBezTo>
                  <a:cubicBezTo>
                    <a:pt x="2945" y="4120"/>
                    <a:pt x="2329" y="3620"/>
                    <a:pt x="2293" y="2630"/>
                  </a:cubicBezTo>
                  <a:cubicBezTo>
                    <a:pt x="2258" y="1622"/>
                    <a:pt x="2820" y="1113"/>
                    <a:pt x="4372" y="747"/>
                  </a:cubicBezTo>
                  <a:cubicBezTo>
                    <a:pt x="3973" y="251"/>
                    <a:pt x="3385" y="0"/>
                    <a:pt x="2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4782275" y="2219450"/>
              <a:ext cx="5600" cy="4775"/>
            </a:xfrm>
            <a:custGeom>
              <a:avLst/>
              <a:gdLst/>
              <a:ahLst/>
              <a:cxnLst/>
              <a:rect l="l" t="t" r="r" b="b"/>
              <a:pathLst>
                <a:path w="224" h="191" extrusionOk="0">
                  <a:moveTo>
                    <a:pt x="99" y="1"/>
                  </a:moveTo>
                  <a:cubicBezTo>
                    <a:pt x="67" y="1"/>
                    <a:pt x="37" y="19"/>
                    <a:pt x="9" y="65"/>
                  </a:cubicBezTo>
                  <a:cubicBezTo>
                    <a:pt x="0" y="83"/>
                    <a:pt x="72" y="146"/>
                    <a:pt x="107" y="190"/>
                  </a:cubicBezTo>
                  <a:cubicBezTo>
                    <a:pt x="152" y="155"/>
                    <a:pt x="188" y="110"/>
                    <a:pt x="223" y="65"/>
                  </a:cubicBezTo>
                  <a:cubicBezTo>
                    <a:pt x="183" y="30"/>
                    <a:pt x="140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5009750" y="1727525"/>
              <a:ext cx="71175" cy="50350"/>
            </a:xfrm>
            <a:custGeom>
              <a:avLst/>
              <a:gdLst/>
              <a:ahLst/>
              <a:cxnLst/>
              <a:rect l="l" t="t" r="r" b="b"/>
              <a:pathLst>
                <a:path w="2847" h="2014" extrusionOk="0">
                  <a:moveTo>
                    <a:pt x="2436" y="0"/>
                  </a:moveTo>
                  <a:lnTo>
                    <a:pt x="2436" y="0"/>
                  </a:lnTo>
                  <a:cubicBezTo>
                    <a:pt x="2195" y="687"/>
                    <a:pt x="2267" y="1330"/>
                    <a:pt x="1526" y="1517"/>
                  </a:cubicBezTo>
                  <a:cubicBezTo>
                    <a:pt x="1421" y="1544"/>
                    <a:pt x="1325" y="1557"/>
                    <a:pt x="1239" y="1557"/>
                  </a:cubicBezTo>
                  <a:cubicBezTo>
                    <a:pt x="625" y="1557"/>
                    <a:pt x="451" y="916"/>
                    <a:pt x="36" y="384"/>
                  </a:cubicBezTo>
                  <a:lnTo>
                    <a:pt x="36" y="384"/>
                  </a:lnTo>
                  <a:cubicBezTo>
                    <a:pt x="1" y="1187"/>
                    <a:pt x="206" y="1624"/>
                    <a:pt x="759" y="1883"/>
                  </a:cubicBezTo>
                  <a:cubicBezTo>
                    <a:pt x="954" y="1972"/>
                    <a:pt x="1142" y="2014"/>
                    <a:pt x="1322" y="2014"/>
                  </a:cubicBezTo>
                  <a:cubicBezTo>
                    <a:pt x="1664" y="2014"/>
                    <a:pt x="1978" y="1866"/>
                    <a:pt x="2258" y="1615"/>
                  </a:cubicBezTo>
                  <a:cubicBezTo>
                    <a:pt x="2677" y="1222"/>
                    <a:pt x="2847" y="750"/>
                    <a:pt x="2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37"/>
          <p:cNvGrpSpPr/>
          <p:nvPr/>
        </p:nvGrpSpPr>
        <p:grpSpPr>
          <a:xfrm>
            <a:off x="7044446" y="3456006"/>
            <a:ext cx="2995128" cy="1945261"/>
            <a:chOff x="561625" y="1248000"/>
            <a:chExt cx="2197775" cy="1427400"/>
          </a:xfrm>
        </p:grpSpPr>
        <p:sp>
          <p:nvSpPr>
            <p:cNvPr id="1085" name="Google Shape;1085;p37"/>
            <p:cNvSpPr/>
            <p:nvPr/>
          </p:nvSpPr>
          <p:spPr>
            <a:xfrm>
              <a:off x="695350" y="1476875"/>
              <a:ext cx="2064050" cy="1198525"/>
            </a:xfrm>
            <a:custGeom>
              <a:avLst/>
              <a:gdLst/>
              <a:ahLst/>
              <a:cxnLst/>
              <a:rect l="l" t="t" r="r" b="b"/>
              <a:pathLst>
                <a:path w="82562" h="47941" extrusionOk="0">
                  <a:moveTo>
                    <a:pt x="35641" y="12854"/>
                  </a:moveTo>
                  <a:cubicBezTo>
                    <a:pt x="35704" y="12854"/>
                    <a:pt x="35779" y="12928"/>
                    <a:pt x="35837" y="12962"/>
                  </a:cubicBezTo>
                  <a:cubicBezTo>
                    <a:pt x="36801" y="13506"/>
                    <a:pt x="37755" y="14080"/>
                    <a:pt x="38729" y="14605"/>
                  </a:cubicBezTo>
                  <a:cubicBezTo>
                    <a:pt x="39731" y="15145"/>
                    <a:pt x="40753" y="15641"/>
                    <a:pt x="41760" y="16162"/>
                  </a:cubicBezTo>
                  <a:cubicBezTo>
                    <a:pt x="41881" y="16224"/>
                    <a:pt x="42088" y="16234"/>
                    <a:pt x="41963" y="16489"/>
                  </a:cubicBezTo>
                  <a:cubicBezTo>
                    <a:pt x="40811" y="18851"/>
                    <a:pt x="39211" y="20779"/>
                    <a:pt x="36777" y="21906"/>
                  </a:cubicBezTo>
                  <a:cubicBezTo>
                    <a:pt x="36280" y="22139"/>
                    <a:pt x="35756" y="22264"/>
                    <a:pt x="35205" y="22264"/>
                  </a:cubicBezTo>
                  <a:cubicBezTo>
                    <a:pt x="35184" y="22264"/>
                    <a:pt x="35164" y="22263"/>
                    <a:pt x="35143" y="22263"/>
                  </a:cubicBezTo>
                  <a:cubicBezTo>
                    <a:pt x="34984" y="22253"/>
                    <a:pt x="34820" y="22253"/>
                    <a:pt x="34661" y="22229"/>
                  </a:cubicBezTo>
                  <a:cubicBezTo>
                    <a:pt x="33495" y="22065"/>
                    <a:pt x="33018" y="21314"/>
                    <a:pt x="33225" y="20008"/>
                  </a:cubicBezTo>
                  <a:cubicBezTo>
                    <a:pt x="33452" y="18605"/>
                    <a:pt x="34025" y="17323"/>
                    <a:pt x="34541" y="16022"/>
                  </a:cubicBezTo>
                  <a:cubicBezTo>
                    <a:pt x="34931" y="15044"/>
                    <a:pt x="35370" y="14080"/>
                    <a:pt x="35534" y="13024"/>
                  </a:cubicBezTo>
                  <a:cubicBezTo>
                    <a:pt x="35554" y="12895"/>
                    <a:pt x="35594" y="12854"/>
                    <a:pt x="35641" y="12854"/>
                  </a:cubicBezTo>
                  <a:close/>
                  <a:moveTo>
                    <a:pt x="46644" y="18391"/>
                  </a:moveTo>
                  <a:cubicBezTo>
                    <a:pt x="46701" y="18391"/>
                    <a:pt x="46774" y="18412"/>
                    <a:pt x="46869" y="18451"/>
                  </a:cubicBezTo>
                  <a:cubicBezTo>
                    <a:pt x="48450" y="19106"/>
                    <a:pt x="50045" y="19723"/>
                    <a:pt x="51664" y="20263"/>
                  </a:cubicBezTo>
                  <a:cubicBezTo>
                    <a:pt x="51992" y="20374"/>
                    <a:pt x="51948" y="20547"/>
                    <a:pt x="51881" y="20779"/>
                  </a:cubicBezTo>
                  <a:cubicBezTo>
                    <a:pt x="51428" y="22258"/>
                    <a:pt x="50662" y="23564"/>
                    <a:pt x="49693" y="24759"/>
                  </a:cubicBezTo>
                  <a:cubicBezTo>
                    <a:pt x="49226" y="25333"/>
                    <a:pt x="48695" y="25844"/>
                    <a:pt x="48050" y="26215"/>
                  </a:cubicBezTo>
                  <a:cubicBezTo>
                    <a:pt x="47632" y="26455"/>
                    <a:pt x="47214" y="26593"/>
                    <a:pt x="46797" y="26593"/>
                  </a:cubicBezTo>
                  <a:cubicBezTo>
                    <a:pt x="46409" y="26593"/>
                    <a:pt x="46022" y="26474"/>
                    <a:pt x="45635" y="26210"/>
                  </a:cubicBezTo>
                  <a:cubicBezTo>
                    <a:pt x="45119" y="25853"/>
                    <a:pt x="44907" y="25439"/>
                    <a:pt x="44912" y="24817"/>
                  </a:cubicBezTo>
                  <a:cubicBezTo>
                    <a:pt x="44912" y="24287"/>
                    <a:pt x="45066" y="23786"/>
                    <a:pt x="45269" y="23309"/>
                  </a:cubicBezTo>
                  <a:cubicBezTo>
                    <a:pt x="45886" y="21829"/>
                    <a:pt x="46247" y="20287"/>
                    <a:pt x="46445" y="18702"/>
                  </a:cubicBezTo>
                  <a:cubicBezTo>
                    <a:pt x="46471" y="18490"/>
                    <a:pt x="46518" y="18391"/>
                    <a:pt x="46644" y="18391"/>
                  </a:cubicBezTo>
                  <a:close/>
                  <a:moveTo>
                    <a:pt x="57020" y="21962"/>
                  </a:moveTo>
                  <a:cubicBezTo>
                    <a:pt x="57074" y="21962"/>
                    <a:pt x="57142" y="21979"/>
                    <a:pt x="57221" y="22003"/>
                  </a:cubicBezTo>
                  <a:cubicBezTo>
                    <a:pt x="58744" y="22451"/>
                    <a:pt x="60286" y="22841"/>
                    <a:pt x="61843" y="23169"/>
                  </a:cubicBezTo>
                  <a:cubicBezTo>
                    <a:pt x="62426" y="23294"/>
                    <a:pt x="62426" y="23299"/>
                    <a:pt x="62199" y="23868"/>
                  </a:cubicBezTo>
                  <a:cubicBezTo>
                    <a:pt x="61713" y="25106"/>
                    <a:pt x="61125" y="26287"/>
                    <a:pt x="60257" y="27314"/>
                  </a:cubicBezTo>
                  <a:cubicBezTo>
                    <a:pt x="59621" y="28066"/>
                    <a:pt x="58850" y="28620"/>
                    <a:pt x="57881" y="28866"/>
                  </a:cubicBezTo>
                  <a:cubicBezTo>
                    <a:pt x="57732" y="28904"/>
                    <a:pt x="57596" y="28923"/>
                    <a:pt x="57473" y="28923"/>
                  </a:cubicBezTo>
                  <a:cubicBezTo>
                    <a:pt x="57017" y="28923"/>
                    <a:pt x="56728" y="28662"/>
                    <a:pt x="56565" y="28123"/>
                  </a:cubicBezTo>
                  <a:cubicBezTo>
                    <a:pt x="56416" y="27632"/>
                    <a:pt x="56387" y="27126"/>
                    <a:pt x="56397" y="26803"/>
                  </a:cubicBezTo>
                  <a:cubicBezTo>
                    <a:pt x="56416" y="25420"/>
                    <a:pt x="56628" y="24249"/>
                    <a:pt x="56763" y="23068"/>
                  </a:cubicBezTo>
                  <a:cubicBezTo>
                    <a:pt x="56792" y="22788"/>
                    <a:pt x="56850" y="22509"/>
                    <a:pt x="56855" y="22229"/>
                  </a:cubicBezTo>
                  <a:cubicBezTo>
                    <a:pt x="56855" y="22027"/>
                    <a:pt x="56912" y="21962"/>
                    <a:pt x="57020" y="21962"/>
                  </a:cubicBezTo>
                  <a:close/>
                  <a:moveTo>
                    <a:pt x="22827" y="793"/>
                  </a:moveTo>
                  <a:cubicBezTo>
                    <a:pt x="23250" y="793"/>
                    <a:pt x="23603" y="1102"/>
                    <a:pt x="23866" y="1506"/>
                  </a:cubicBezTo>
                  <a:cubicBezTo>
                    <a:pt x="24064" y="1805"/>
                    <a:pt x="24223" y="2142"/>
                    <a:pt x="24329" y="2480"/>
                  </a:cubicBezTo>
                  <a:cubicBezTo>
                    <a:pt x="24820" y="4036"/>
                    <a:pt x="25799" y="5256"/>
                    <a:pt x="26917" y="6388"/>
                  </a:cubicBezTo>
                  <a:cubicBezTo>
                    <a:pt x="28685" y="8181"/>
                    <a:pt x="30743" y="9607"/>
                    <a:pt x="32816" y="11010"/>
                  </a:cubicBezTo>
                  <a:cubicBezTo>
                    <a:pt x="33447" y="11439"/>
                    <a:pt x="34073" y="11872"/>
                    <a:pt x="34729" y="12258"/>
                  </a:cubicBezTo>
                  <a:cubicBezTo>
                    <a:pt x="35032" y="12441"/>
                    <a:pt x="35081" y="12644"/>
                    <a:pt x="35023" y="12947"/>
                  </a:cubicBezTo>
                  <a:cubicBezTo>
                    <a:pt x="34912" y="13530"/>
                    <a:pt x="34724" y="14085"/>
                    <a:pt x="34522" y="14634"/>
                  </a:cubicBezTo>
                  <a:cubicBezTo>
                    <a:pt x="34064" y="15863"/>
                    <a:pt x="33524" y="17053"/>
                    <a:pt x="33110" y="18297"/>
                  </a:cubicBezTo>
                  <a:cubicBezTo>
                    <a:pt x="32912" y="18894"/>
                    <a:pt x="32767" y="19502"/>
                    <a:pt x="32681" y="20128"/>
                  </a:cubicBezTo>
                  <a:cubicBezTo>
                    <a:pt x="32454" y="21757"/>
                    <a:pt x="33312" y="22798"/>
                    <a:pt x="34955" y="22885"/>
                  </a:cubicBezTo>
                  <a:cubicBezTo>
                    <a:pt x="35052" y="22890"/>
                    <a:pt x="35149" y="22892"/>
                    <a:pt x="35245" y="22892"/>
                  </a:cubicBezTo>
                  <a:cubicBezTo>
                    <a:pt x="35808" y="22892"/>
                    <a:pt x="36356" y="22804"/>
                    <a:pt x="36883" y="22586"/>
                  </a:cubicBezTo>
                  <a:cubicBezTo>
                    <a:pt x="39437" y="21511"/>
                    <a:pt x="41269" y="19680"/>
                    <a:pt x="42454" y="17193"/>
                  </a:cubicBezTo>
                  <a:cubicBezTo>
                    <a:pt x="42617" y="16847"/>
                    <a:pt x="42669" y="16708"/>
                    <a:pt x="42811" y="16708"/>
                  </a:cubicBezTo>
                  <a:cubicBezTo>
                    <a:pt x="42904" y="16708"/>
                    <a:pt x="43036" y="16769"/>
                    <a:pt x="43264" y="16870"/>
                  </a:cubicBezTo>
                  <a:cubicBezTo>
                    <a:pt x="44093" y="17246"/>
                    <a:pt x="44917" y="17622"/>
                    <a:pt x="45751" y="17979"/>
                  </a:cubicBezTo>
                  <a:cubicBezTo>
                    <a:pt x="45987" y="18080"/>
                    <a:pt x="46074" y="18181"/>
                    <a:pt x="46030" y="18451"/>
                  </a:cubicBezTo>
                  <a:cubicBezTo>
                    <a:pt x="45785" y="20080"/>
                    <a:pt x="45442" y="21680"/>
                    <a:pt x="44777" y="23203"/>
                  </a:cubicBezTo>
                  <a:cubicBezTo>
                    <a:pt x="44531" y="23767"/>
                    <a:pt x="44358" y="24364"/>
                    <a:pt x="44401" y="24991"/>
                  </a:cubicBezTo>
                  <a:cubicBezTo>
                    <a:pt x="44482" y="26232"/>
                    <a:pt x="45571" y="27126"/>
                    <a:pt x="46804" y="27126"/>
                  </a:cubicBezTo>
                  <a:cubicBezTo>
                    <a:pt x="47046" y="27126"/>
                    <a:pt x="47293" y="27092"/>
                    <a:pt x="47539" y="27020"/>
                  </a:cubicBezTo>
                  <a:cubicBezTo>
                    <a:pt x="48445" y="26755"/>
                    <a:pt x="49144" y="26181"/>
                    <a:pt x="49765" y="25502"/>
                  </a:cubicBezTo>
                  <a:cubicBezTo>
                    <a:pt x="51067" y="24080"/>
                    <a:pt x="52001" y="22446"/>
                    <a:pt x="52508" y="20581"/>
                  </a:cubicBezTo>
                  <a:cubicBezTo>
                    <a:pt x="53741" y="20957"/>
                    <a:pt x="54965" y="21343"/>
                    <a:pt x="56194" y="21709"/>
                  </a:cubicBezTo>
                  <a:cubicBezTo>
                    <a:pt x="56464" y="21786"/>
                    <a:pt x="56411" y="21969"/>
                    <a:pt x="56387" y="22147"/>
                  </a:cubicBezTo>
                  <a:cubicBezTo>
                    <a:pt x="56247" y="23179"/>
                    <a:pt x="56098" y="24210"/>
                    <a:pt x="55968" y="25246"/>
                  </a:cubicBezTo>
                  <a:cubicBezTo>
                    <a:pt x="55852" y="26176"/>
                    <a:pt x="55761" y="27106"/>
                    <a:pt x="55924" y="28046"/>
                  </a:cubicBezTo>
                  <a:cubicBezTo>
                    <a:pt x="56103" y="29092"/>
                    <a:pt x="56660" y="29633"/>
                    <a:pt x="57550" y="29633"/>
                  </a:cubicBezTo>
                  <a:cubicBezTo>
                    <a:pt x="57739" y="29633"/>
                    <a:pt x="57942" y="29608"/>
                    <a:pt x="58161" y="29560"/>
                  </a:cubicBezTo>
                  <a:cubicBezTo>
                    <a:pt x="59129" y="29343"/>
                    <a:pt x="59944" y="28851"/>
                    <a:pt x="60628" y="28138"/>
                  </a:cubicBezTo>
                  <a:cubicBezTo>
                    <a:pt x="61809" y="26909"/>
                    <a:pt x="62609" y="25458"/>
                    <a:pt x="62980" y="23786"/>
                  </a:cubicBezTo>
                  <a:cubicBezTo>
                    <a:pt x="63037" y="23538"/>
                    <a:pt x="63121" y="23444"/>
                    <a:pt x="63297" y="23444"/>
                  </a:cubicBezTo>
                  <a:cubicBezTo>
                    <a:pt x="63344" y="23444"/>
                    <a:pt x="63397" y="23451"/>
                    <a:pt x="63457" y="23463"/>
                  </a:cubicBezTo>
                  <a:cubicBezTo>
                    <a:pt x="64720" y="23704"/>
                    <a:pt x="65997" y="23844"/>
                    <a:pt x="67284" y="23887"/>
                  </a:cubicBezTo>
                  <a:cubicBezTo>
                    <a:pt x="67562" y="23896"/>
                    <a:pt x="67839" y="23901"/>
                    <a:pt x="68116" y="23901"/>
                  </a:cubicBezTo>
                  <a:cubicBezTo>
                    <a:pt x="69488" y="23901"/>
                    <a:pt x="70846" y="23773"/>
                    <a:pt x="72161" y="23328"/>
                  </a:cubicBezTo>
                  <a:cubicBezTo>
                    <a:pt x="75077" y="22340"/>
                    <a:pt x="76816" y="20229"/>
                    <a:pt x="77775" y="17381"/>
                  </a:cubicBezTo>
                  <a:cubicBezTo>
                    <a:pt x="78045" y="16576"/>
                    <a:pt x="78171" y="15747"/>
                    <a:pt x="78180" y="14899"/>
                  </a:cubicBezTo>
                  <a:cubicBezTo>
                    <a:pt x="78195" y="13400"/>
                    <a:pt x="78108" y="11901"/>
                    <a:pt x="78339" y="10412"/>
                  </a:cubicBezTo>
                  <a:cubicBezTo>
                    <a:pt x="78436" y="9762"/>
                    <a:pt x="78571" y="9111"/>
                    <a:pt x="79139" y="8672"/>
                  </a:cubicBezTo>
                  <a:cubicBezTo>
                    <a:pt x="79358" y="8505"/>
                    <a:pt x="79558" y="8419"/>
                    <a:pt x="79748" y="8419"/>
                  </a:cubicBezTo>
                  <a:cubicBezTo>
                    <a:pt x="79974" y="8419"/>
                    <a:pt x="80185" y="8540"/>
                    <a:pt x="80397" y="8788"/>
                  </a:cubicBezTo>
                  <a:cubicBezTo>
                    <a:pt x="81024" y="9525"/>
                    <a:pt x="81323" y="10407"/>
                    <a:pt x="81462" y="11347"/>
                  </a:cubicBezTo>
                  <a:cubicBezTo>
                    <a:pt x="81742" y="13241"/>
                    <a:pt x="81303" y="15039"/>
                    <a:pt x="80686" y="16808"/>
                  </a:cubicBezTo>
                  <a:cubicBezTo>
                    <a:pt x="80026" y="18682"/>
                    <a:pt x="79168" y="20465"/>
                    <a:pt x="78137" y="22152"/>
                  </a:cubicBezTo>
                  <a:cubicBezTo>
                    <a:pt x="77038" y="23959"/>
                    <a:pt x="76609" y="25921"/>
                    <a:pt x="76479" y="27988"/>
                  </a:cubicBezTo>
                  <a:cubicBezTo>
                    <a:pt x="76397" y="29266"/>
                    <a:pt x="76310" y="30552"/>
                    <a:pt x="75987" y="31801"/>
                  </a:cubicBezTo>
                  <a:cubicBezTo>
                    <a:pt x="75472" y="33776"/>
                    <a:pt x="74238" y="35261"/>
                    <a:pt x="72720" y="36543"/>
                  </a:cubicBezTo>
                  <a:cubicBezTo>
                    <a:pt x="70542" y="38384"/>
                    <a:pt x="67987" y="39425"/>
                    <a:pt x="65226" y="39989"/>
                  </a:cubicBezTo>
                  <a:cubicBezTo>
                    <a:pt x="63542" y="40335"/>
                    <a:pt x="61844" y="40488"/>
                    <a:pt x="60133" y="40488"/>
                  </a:cubicBezTo>
                  <a:cubicBezTo>
                    <a:pt x="59914" y="40488"/>
                    <a:pt x="59695" y="40485"/>
                    <a:pt x="59476" y="40480"/>
                  </a:cubicBezTo>
                  <a:cubicBezTo>
                    <a:pt x="59463" y="40480"/>
                    <a:pt x="59450" y="40480"/>
                    <a:pt x="59438" y="40480"/>
                  </a:cubicBezTo>
                  <a:cubicBezTo>
                    <a:pt x="58915" y="40480"/>
                    <a:pt x="58765" y="40676"/>
                    <a:pt x="58845" y="41218"/>
                  </a:cubicBezTo>
                  <a:cubicBezTo>
                    <a:pt x="58999" y="42302"/>
                    <a:pt x="59168" y="43381"/>
                    <a:pt x="59096" y="44490"/>
                  </a:cubicBezTo>
                  <a:cubicBezTo>
                    <a:pt x="58985" y="46157"/>
                    <a:pt x="58291" y="47001"/>
                    <a:pt x="56199" y="47295"/>
                  </a:cubicBezTo>
                  <a:cubicBezTo>
                    <a:pt x="56040" y="47316"/>
                    <a:pt x="55880" y="47329"/>
                    <a:pt x="55720" y="47329"/>
                  </a:cubicBezTo>
                  <a:cubicBezTo>
                    <a:pt x="55452" y="47329"/>
                    <a:pt x="55186" y="47294"/>
                    <a:pt x="54927" y="47203"/>
                  </a:cubicBezTo>
                  <a:cubicBezTo>
                    <a:pt x="54498" y="47054"/>
                    <a:pt x="54435" y="46808"/>
                    <a:pt x="54720" y="46447"/>
                  </a:cubicBezTo>
                  <a:cubicBezTo>
                    <a:pt x="54869" y="46254"/>
                    <a:pt x="55071" y="46162"/>
                    <a:pt x="55298" y="46109"/>
                  </a:cubicBezTo>
                  <a:cubicBezTo>
                    <a:pt x="55428" y="46080"/>
                    <a:pt x="55558" y="46061"/>
                    <a:pt x="55693" y="46047"/>
                  </a:cubicBezTo>
                  <a:cubicBezTo>
                    <a:pt x="56922" y="45926"/>
                    <a:pt x="57288" y="44953"/>
                    <a:pt x="57245" y="44042"/>
                  </a:cubicBezTo>
                  <a:cubicBezTo>
                    <a:pt x="57211" y="43328"/>
                    <a:pt x="57033" y="42644"/>
                    <a:pt x="56859" y="41960"/>
                  </a:cubicBezTo>
                  <a:cubicBezTo>
                    <a:pt x="56650" y="41160"/>
                    <a:pt x="56619" y="41030"/>
                    <a:pt x="55996" y="41030"/>
                  </a:cubicBezTo>
                  <a:cubicBezTo>
                    <a:pt x="55887" y="41030"/>
                    <a:pt x="55760" y="41034"/>
                    <a:pt x="55611" y="41039"/>
                  </a:cubicBezTo>
                  <a:cubicBezTo>
                    <a:pt x="53987" y="41097"/>
                    <a:pt x="52362" y="41133"/>
                    <a:pt x="50738" y="41133"/>
                  </a:cubicBezTo>
                  <a:cubicBezTo>
                    <a:pt x="49259" y="41133"/>
                    <a:pt x="47779" y="41103"/>
                    <a:pt x="46300" y="41034"/>
                  </a:cubicBezTo>
                  <a:cubicBezTo>
                    <a:pt x="40180" y="40745"/>
                    <a:pt x="34126" y="40003"/>
                    <a:pt x="28203" y="38379"/>
                  </a:cubicBezTo>
                  <a:cubicBezTo>
                    <a:pt x="26546" y="37926"/>
                    <a:pt x="24970" y="37198"/>
                    <a:pt x="23302" y="36745"/>
                  </a:cubicBezTo>
                  <a:cubicBezTo>
                    <a:pt x="22464" y="36522"/>
                    <a:pt x="21619" y="36315"/>
                    <a:pt x="20748" y="36315"/>
                  </a:cubicBezTo>
                  <a:cubicBezTo>
                    <a:pt x="20547" y="36315"/>
                    <a:pt x="20345" y="36326"/>
                    <a:pt x="20141" y="36350"/>
                  </a:cubicBezTo>
                  <a:cubicBezTo>
                    <a:pt x="19504" y="36427"/>
                    <a:pt x="18970" y="36692"/>
                    <a:pt x="18517" y="37140"/>
                  </a:cubicBezTo>
                  <a:cubicBezTo>
                    <a:pt x="17919" y="37728"/>
                    <a:pt x="17476" y="38427"/>
                    <a:pt x="17056" y="39145"/>
                  </a:cubicBezTo>
                  <a:cubicBezTo>
                    <a:pt x="16690" y="39781"/>
                    <a:pt x="16333" y="40427"/>
                    <a:pt x="15890" y="41015"/>
                  </a:cubicBezTo>
                  <a:cubicBezTo>
                    <a:pt x="15067" y="42118"/>
                    <a:pt x="14011" y="42612"/>
                    <a:pt x="12863" y="42612"/>
                  </a:cubicBezTo>
                  <a:cubicBezTo>
                    <a:pt x="12291" y="42612"/>
                    <a:pt x="11696" y="42489"/>
                    <a:pt x="11095" y="42259"/>
                  </a:cubicBezTo>
                  <a:cubicBezTo>
                    <a:pt x="10550" y="42051"/>
                    <a:pt x="10242" y="41642"/>
                    <a:pt x="10054" y="41112"/>
                  </a:cubicBezTo>
                  <a:cubicBezTo>
                    <a:pt x="9981" y="40914"/>
                    <a:pt x="10025" y="40803"/>
                    <a:pt x="10237" y="40774"/>
                  </a:cubicBezTo>
                  <a:cubicBezTo>
                    <a:pt x="10381" y="40750"/>
                    <a:pt x="10526" y="40726"/>
                    <a:pt x="10671" y="40702"/>
                  </a:cubicBezTo>
                  <a:cubicBezTo>
                    <a:pt x="13047" y="40365"/>
                    <a:pt x="14936" y="39222"/>
                    <a:pt x="16314" y="37256"/>
                  </a:cubicBezTo>
                  <a:cubicBezTo>
                    <a:pt x="16994" y="36292"/>
                    <a:pt x="17206" y="35189"/>
                    <a:pt x="17186" y="34027"/>
                  </a:cubicBezTo>
                  <a:cubicBezTo>
                    <a:pt x="17186" y="33772"/>
                    <a:pt x="16984" y="33709"/>
                    <a:pt x="16801" y="33632"/>
                  </a:cubicBezTo>
                  <a:cubicBezTo>
                    <a:pt x="14979" y="32856"/>
                    <a:pt x="13196" y="32003"/>
                    <a:pt x="11490" y="30991"/>
                  </a:cubicBezTo>
                  <a:cubicBezTo>
                    <a:pt x="8748" y="29362"/>
                    <a:pt x="6304" y="27376"/>
                    <a:pt x="4502" y="24711"/>
                  </a:cubicBezTo>
                  <a:cubicBezTo>
                    <a:pt x="2319" y="21492"/>
                    <a:pt x="1109" y="17935"/>
                    <a:pt x="1104" y="14027"/>
                  </a:cubicBezTo>
                  <a:cubicBezTo>
                    <a:pt x="1104" y="11694"/>
                    <a:pt x="1658" y="9492"/>
                    <a:pt x="2989" y="7535"/>
                  </a:cubicBezTo>
                  <a:cubicBezTo>
                    <a:pt x="4690" y="5024"/>
                    <a:pt x="7143" y="3675"/>
                    <a:pt x="10044" y="3053"/>
                  </a:cubicBezTo>
                  <a:cubicBezTo>
                    <a:pt x="11125" y="2824"/>
                    <a:pt x="12213" y="2749"/>
                    <a:pt x="13304" y="2749"/>
                  </a:cubicBezTo>
                  <a:cubicBezTo>
                    <a:pt x="14164" y="2749"/>
                    <a:pt x="15025" y="2795"/>
                    <a:pt x="15885" y="2851"/>
                  </a:cubicBezTo>
                  <a:cubicBezTo>
                    <a:pt x="16791" y="2908"/>
                    <a:pt x="17697" y="2971"/>
                    <a:pt x="18608" y="3039"/>
                  </a:cubicBezTo>
                  <a:cubicBezTo>
                    <a:pt x="18687" y="3044"/>
                    <a:pt x="18764" y="3047"/>
                    <a:pt x="18840" y="3047"/>
                  </a:cubicBezTo>
                  <a:cubicBezTo>
                    <a:pt x="19501" y="3047"/>
                    <a:pt x="20069" y="2836"/>
                    <a:pt x="20574" y="2335"/>
                  </a:cubicBezTo>
                  <a:cubicBezTo>
                    <a:pt x="21013" y="1892"/>
                    <a:pt x="21553" y="1549"/>
                    <a:pt x="22030" y="1140"/>
                  </a:cubicBezTo>
                  <a:cubicBezTo>
                    <a:pt x="22317" y="895"/>
                    <a:pt x="22583" y="793"/>
                    <a:pt x="22827" y="793"/>
                  </a:cubicBezTo>
                  <a:close/>
                  <a:moveTo>
                    <a:pt x="22867" y="0"/>
                  </a:moveTo>
                  <a:cubicBezTo>
                    <a:pt x="22463" y="0"/>
                    <a:pt x="22041" y="150"/>
                    <a:pt x="21630" y="455"/>
                  </a:cubicBezTo>
                  <a:cubicBezTo>
                    <a:pt x="21052" y="884"/>
                    <a:pt x="20459" y="1308"/>
                    <a:pt x="19943" y="1814"/>
                  </a:cubicBezTo>
                  <a:cubicBezTo>
                    <a:pt x="19649" y="2099"/>
                    <a:pt x="19320" y="2233"/>
                    <a:pt x="18936" y="2233"/>
                  </a:cubicBezTo>
                  <a:cubicBezTo>
                    <a:pt x="18898" y="2233"/>
                    <a:pt x="18859" y="2232"/>
                    <a:pt x="18820" y="2229"/>
                  </a:cubicBezTo>
                  <a:cubicBezTo>
                    <a:pt x="17909" y="2171"/>
                    <a:pt x="17003" y="2108"/>
                    <a:pt x="16097" y="2046"/>
                  </a:cubicBezTo>
                  <a:cubicBezTo>
                    <a:pt x="15167" y="1981"/>
                    <a:pt x="14237" y="1929"/>
                    <a:pt x="13310" y="1929"/>
                  </a:cubicBezTo>
                  <a:cubicBezTo>
                    <a:pt x="12022" y="1929"/>
                    <a:pt x="10740" y="2030"/>
                    <a:pt x="9471" y="2335"/>
                  </a:cubicBezTo>
                  <a:cubicBezTo>
                    <a:pt x="5687" y="3251"/>
                    <a:pt x="2815" y="5323"/>
                    <a:pt x="1263" y="8976"/>
                  </a:cubicBezTo>
                  <a:cubicBezTo>
                    <a:pt x="121" y="11656"/>
                    <a:pt x="1" y="14460"/>
                    <a:pt x="545" y="17285"/>
                  </a:cubicBezTo>
                  <a:cubicBezTo>
                    <a:pt x="1634" y="22933"/>
                    <a:pt x="4584" y="27357"/>
                    <a:pt x="9413" y="30519"/>
                  </a:cubicBezTo>
                  <a:cubicBezTo>
                    <a:pt x="11577" y="31940"/>
                    <a:pt x="13890" y="33058"/>
                    <a:pt x="16271" y="34051"/>
                  </a:cubicBezTo>
                  <a:cubicBezTo>
                    <a:pt x="16521" y="34157"/>
                    <a:pt x="16603" y="34282"/>
                    <a:pt x="16594" y="34552"/>
                  </a:cubicBezTo>
                  <a:cubicBezTo>
                    <a:pt x="16579" y="35381"/>
                    <a:pt x="16338" y="36133"/>
                    <a:pt x="15900" y="36822"/>
                  </a:cubicBezTo>
                  <a:cubicBezTo>
                    <a:pt x="15075" y="38119"/>
                    <a:pt x="13909" y="39001"/>
                    <a:pt x="12497" y="39579"/>
                  </a:cubicBezTo>
                  <a:cubicBezTo>
                    <a:pt x="11750" y="39883"/>
                    <a:pt x="10974" y="40056"/>
                    <a:pt x="10174" y="40152"/>
                  </a:cubicBezTo>
                  <a:cubicBezTo>
                    <a:pt x="9519" y="40234"/>
                    <a:pt x="9249" y="40658"/>
                    <a:pt x="9442" y="41266"/>
                  </a:cubicBezTo>
                  <a:cubicBezTo>
                    <a:pt x="9644" y="41907"/>
                    <a:pt x="9991" y="42456"/>
                    <a:pt x="10632" y="42755"/>
                  </a:cubicBezTo>
                  <a:cubicBezTo>
                    <a:pt x="11327" y="43083"/>
                    <a:pt x="12083" y="43261"/>
                    <a:pt x="12833" y="43261"/>
                  </a:cubicBezTo>
                  <a:cubicBezTo>
                    <a:pt x="14012" y="43261"/>
                    <a:pt x="15178" y="42820"/>
                    <a:pt x="16073" y="41825"/>
                  </a:cubicBezTo>
                  <a:cubicBezTo>
                    <a:pt x="16541" y="41304"/>
                    <a:pt x="16921" y="40721"/>
                    <a:pt x="17278" y="40128"/>
                  </a:cubicBezTo>
                  <a:cubicBezTo>
                    <a:pt x="17683" y="39468"/>
                    <a:pt x="18083" y="38803"/>
                    <a:pt x="18545" y="38181"/>
                  </a:cubicBezTo>
                  <a:cubicBezTo>
                    <a:pt x="19105" y="37424"/>
                    <a:pt x="19808" y="37090"/>
                    <a:pt x="20655" y="37090"/>
                  </a:cubicBezTo>
                  <a:cubicBezTo>
                    <a:pt x="20837" y="37090"/>
                    <a:pt x="21025" y="37106"/>
                    <a:pt x="21220" y="37136"/>
                  </a:cubicBezTo>
                  <a:cubicBezTo>
                    <a:pt x="22054" y="37261"/>
                    <a:pt x="22873" y="37444"/>
                    <a:pt x="23673" y="37709"/>
                  </a:cubicBezTo>
                  <a:cubicBezTo>
                    <a:pt x="25129" y="38196"/>
                    <a:pt x="26555" y="38784"/>
                    <a:pt x="28035" y="39174"/>
                  </a:cubicBezTo>
                  <a:cubicBezTo>
                    <a:pt x="34445" y="40875"/>
                    <a:pt x="40984" y="41704"/>
                    <a:pt x="47611" y="41912"/>
                  </a:cubicBezTo>
                  <a:cubicBezTo>
                    <a:pt x="48590" y="41941"/>
                    <a:pt x="49569" y="41960"/>
                    <a:pt x="50549" y="41960"/>
                  </a:cubicBezTo>
                  <a:cubicBezTo>
                    <a:pt x="52270" y="41960"/>
                    <a:pt x="53992" y="41903"/>
                    <a:pt x="55712" y="41752"/>
                  </a:cubicBezTo>
                  <a:cubicBezTo>
                    <a:pt x="55752" y="41749"/>
                    <a:pt x="55788" y="41748"/>
                    <a:pt x="55822" y="41748"/>
                  </a:cubicBezTo>
                  <a:cubicBezTo>
                    <a:pt x="56112" y="41748"/>
                    <a:pt x="56230" y="41863"/>
                    <a:pt x="56286" y="42191"/>
                  </a:cubicBezTo>
                  <a:cubicBezTo>
                    <a:pt x="56373" y="42673"/>
                    <a:pt x="56522" y="43145"/>
                    <a:pt x="56604" y="43637"/>
                  </a:cubicBezTo>
                  <a:cubicBezTo>
                    <a:pt x="56802" y="44875"/>
                    <a:pt x="56498" y="45319"/>
                    <a:pt x="55259" y="45531"/>
                  </a:cubicBezTo>
                  <a:cubicBezTo>
                    <a:pt x="54753" y="45618"/>
                    <a:pt x="54363" y="45863"/>
                    <a:pt x="54112" y="46316"/>
                  </a:cubicBezTo>
                  <a:cubicBezTo>
                    <a:pt x="53818" y="46847"/>
                    <a:pt x="53963" y="47324"/>
                    <a:pt x="54483" y="47651"/>
                  </a:cubicBezTo>
                  <a:cubicBezTo>
                    <a:pt x="54734" y="47810"/>
                    <a:pt x="55038" y="47791"/>
                    <a:pt x="55283" y="47941"/>
                  </a:cubicBezTo>
                  <a:lnTo>
                    <a:pt x="56165" y="47941"/>
                  </a:lnTo>
                  <a:cubicBezTo>
                    <a:pt x="56411" y="47786"/>
                    <a:pt x="56700" y="47849"/>
                    <a:pt x="56965" y="47786"/>
                  </a:cubicBezTo>
                  <a:cubicBezTo>
                    <a:pt x="58503" y="47420"/>
                    <a:pt x="59553" y="46596"/>
                    <a:pt x="59819" y="44938"/>
                  </a:cubicBezTo>
                  <a:cubicBezTo>
                    <a:pt x="59997" y="43830"/>
                    <a:pt x="59987" y="42726"/>
                    <a:pt x="59852" y="41618"/>
                  </a:cubicBezTo>
                  <a:cubicBezTo>
                    <a:pt x="59809" y="41290"/>
                    <a:pt x="59915" y="41256"/>
                    <a:pt x="60199" y="41256"/>
                  </a:cubicBezTo>
                  <a:cubicBezTo>
                    <a:pt x="60306" y="41257"/>
                    <a:pt x="60412" y="41258"/>
                    <a:pt x="60519" y="41258"/>
                  </a:cubicBezTo>
                  <a:cubicBezTo>
                    <a:pt x="61963" y="41258"/>
                    <a:pt x="63403" y="41136"/>
                    <a:pt x="64831" y="40875"/>
                  </a:cubicBezTo>
                  <a:cubicBezTo>
                    <a:pt x="67722" y="40360"/>
                    <a:pt x="70416" y="39352"/>
                    <a:pt x="72759" y="37536"/>
                  </a:cubicBezTo>
                  <a:cubicBezTo>
                    <a:pt x="74542" y="36152"/>
                    <a:pt x="76016" y="34519"/>
                    <a:pt x="76696" y="32302"/>
                  </a:cubicBezTo>
                  <a:cubicBezTo>
                    <a:pt x="77173" y="30740"/>
                    <a:pt x="77231" y="29116"/>
                    <a:pt x="77366" y="27506"/>
                  </a:cubicBezTo>
                  <a:cubicBezTo>
                    <a:pt x="77506" y="25849"/>
                    <a:pt x="77877" y="24273"/>
                    <a:pt x="78763" y="22832"/>
                  </a:cubicBezTo>
                  <a:cubicBezTo>
                    <a:pt x="79207" y="22118"/>
                    <a:pt x="79588" y="21367"/>
                    <a:pt x="79973" y="20620"/>
                  </a:cubicBezTo>
                  <a:cubicBezTo>
                    <a:pt x="81130" y="18350"/>
                    <a:pt x="82132" y="16022"/>
                    <a:pt x="82388" y="13453"/>
                  </a:cubicBezTo>
                  <a:cubicBezTo>
                    <a:pt x="82561" y="11694"/>
                    <a:pt x="82339" y="10007"/>
                    <a:pt x="81313" y="8509"/>
                  </a:cubicBezTo>
                  <a:cubicBezTo>
                    <a:pt x="80867" y="7856"/>
                    <a:pt x="80277" y="7532"/>
                    <a:pt x="79689" y="7532"/>
                  </a:cubicBezTo>
                  <a:cubicBezTo>
                    <a:pt x="79082" y="7532"/>
                    <a:pt x="78476" y="7877"/>
                    <a:pt x="78031" y="8562"/>
                  </a:cubicBezTo>
                  <a:cubicBezTo>
                    <a:pt x="77689" y="9087"/>
                    <a:pt x="77544" y="9684"/>
                    <a:pt x="77448" y="10297"/>
                  </a:cubicBezTo>
                  <a:cubicBezTo>
                    <a:pt x="77216" y="11757"/>
                    <a:pt x="77303" y="13232"/>
                    <a:pt x="77289" y="14701"/>
                  </a:cubicBezTo>
                  <a:cubicBezTo>
                    <a:pt x="77284" y="15651"/>
                    <a:pt x="77135" y="16562"/>
                    <a:pt x="76802" y="17448"/>
                  </a:cubicBezTo>
                  <a:cubicBezTo>
                    <a:pt x="75727" y="20316"/>
                    <a:pt x="73775" y="22181"/>
                    <a:pt x="70701" y="22750"/>
                  </a:cubicBezTo>
                  <a:cubicBezTo>
                    <a:pt x="69812" y="22912"/>
                    <a:pt x="68924" y="22979"/>
                    <a:pt x="68038" y="22979"/>
                  </a:cubicBezTo>
                  <a:cubicBezTo>
                    <a:pt x="66661" y="22979"/>
                    <a:pt x="65287" y="22817"/>
                    <a:pt x="63915" y="22600"/>
                  </a:cubicBezTo>
                  <a:cubicBezTo>
                    <a:pt x="60903" y="22123"/>
                    <a:pt x="57973" y="21290"/>
                    <a:pt x="55067" y="20393"/>
                  </a:cubicBezTo>
                  <a:cubicBezTo>
                    <a:pt x="47187" y="17969"/>
                    <a:pt x="39712" y="14687"/>
                    <a:pt x="32873" y="10041"/>
                  </a:cubicBezTo>
                  <a:cubicBezTo>
                    <a:pt x="30844" y="8668"/>
                    <a:pt x="28840" y="7265"/>
                    <a:pt x="27143" y="5472"/>
                  </a:cubicBezTo>
                  <a:cubicBezTo>
                    <a:pt x="26266" y="4542"/>
                    <a:pt x="25505" y="3545"/>
                    <a:pt x="25095" y="2306"/>
                  </a:cubicBezTo>
                  <a:cubicBezTo>
                    <a:pt x="24936" y="1824"/>
                    <a:pt x="24729" y="1357"/>
                    <a:pt x="24440" y="937"/>
                  </a:cubicBezTo>
                  <a:cubicBezTo>
                    <a:pt x="24010" y="319"/>
                    <a:pt x="23457" y="0"/>
                    <a:pt x="22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561625" y="1341375"/>
              <a:ext cx="267600" cy="264300"/>
            </a:xfrm>
            <a:custGeom>
              <a:avLst/>
              <a:gdLst/>
              <a:ahLst/>
              <a:cxnLst/>
              <a:rect l="l" t="t" r="r" b="b"/>
              <a:pathLst>
                <a:path w="10704" h="10572" extrusionOk="0">
                  <a:moveTo>
                    <a:pt x="5250" y="530"/>
                  </a:moveTo>
                  <a:cubicBezTo>
                    <a:pt x="5267" y="530"/>
                    <a:pt x="5284" y="531"/>
                    <a:pt x="5301" y="531"/>
                  </a:cubicBezTo>
                  <a:cubicBezTo>
                    <a:pt x="7947" y="555"/>
                    <a:pt x="10072" y="2699"/>
                    <a:pt x="10053" y="5321"/>
                  </a:cubicBezTo>
                  <a:cubicBezTo>
                    <a:pt x="10039" y="7960"/>
                    <a:pt x="7923" y="10073"/>
                    <a:pt x="5308" y="10073"/>
                  </a:cubicBezTo>
                  <a:cubicBezTo>
                    <a:pt x="5296" y="10073"/>
                    <a:pt x="5284" y="10073"/>
                    <a:pt x="5272" y="10073"/>
                  </a:cubicBezTo>
                  <a:cubicBezTo>
                    <a:pt x="2646" y="10059"/>
                    <a:pt x="492" y="7890"/>
                    <a:pt x="501" y="5283"/>
                  </a:cubicBezTo>
                  <a:cubicBezTo>
                    <a:pt x="516" y="2678"/>
                    <a:pt x="2665" y="530"/>
                    <a:pt x="5250" y="530"/>
                  </a:cubicBezTo>
                  <a:close/>
                  <a:moveTo>
                    <a:pt x="5216" y="0"/>
                  </a:moveTo>
                  <a:cubicBezTo>
                    <a:pt x="2983" y="0"/>
                    <a:pt x="910" y="1521"/>
                    <a:pt x="217" y="3793"/>
                  </a:cubicBezTo>
                  <a:cubicBezTo>
                    <a:pt x="149" y="4015"/>
                    <a:pt x="164" y="4266"/>
                    <a:pt x="0" y="4459"/>
                  </a:cubicBezTo>
                  <a:lnTo>
                    <a:pt x="0" y="6145"/>
                  </a:lnTo>
                  <a:cubicBezTo>
                    <a:pt x="135" y="6256"/>
                    <a:pt x="111" y="6434"/>
                    <a:pt x="149" y="6579"/>
                  </a:cubicBezTo>
                  <a:cubicBezTo>
                    <a:pt x="733" y="8940"/>
                    <a:pt x="2858" y="10571"/>
                    <a:pt x="5253" y="10571"/>
                  </a:cubicBezTo>
                  <a:cubicBezTo>
                    <a:pt x="5409" y="10571"/>
                    <a:pt x="5567" y="10564"/>
                    <a:pt x="5725" y="10550"/>
                  </a:cubicBezTo>
                  <a:cubicBezTo>
                    <a:pt x="8270" y="10324"/>
                    <a:pt x="10338" y="8218"/>
                    <a:pt x="10511" y="5683"/>
                  </a:cubicBezTo>
                  <a:cubicBezTo>
                    <a:pt x="10704" y="2940"/>
                    <a:pt x="8858" y="589"/>
                    <a:pt x="6111" y="83"/>
                  </a:cubicBezTo>
                  <a:cubicBezTo>
                    <a:pt x="5812" y="27"/>
                    <a:pt x="5513" y="0"/>
                    <a:pt x="5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906075" y="1248000"/>
              <a:ext cx="268225" cy="262875"/>
            </a:xfrm>
            <a:custGeom>
              <a:avLst/>
              <a:gdLst/>
              <a:ahLst/>
              <a:cxnLst/>
              <a:rect l="l" t="t" r="r" b="b"/>
              <a:pathLst>
                <a:path w="10729" h="10515" extrusionOk="0">
                  <a:moveTo>
                    <a:pt x="5337" y="473"/>
                  </a:moveTo>
                  <a:cubicBezTo>
                    <a:pt x="5343" y="473"/>
                    <a:pt x="5349" y="473"/>
                    <a:pt x="5355" y="473"/>
                  </a:cubicBezTo>
                  <a:cubicBezTo>
                    <a:pt x="8030" y="487"/>
                    <a:pt x="10160" y="2613"/>
                    <a:pt x="10145" y="5259"/>
                  </a:cubicBezTo>
                  <a:cubicBezTo>
                    <a:pt x="10136" y="7900"/>
                    <a:pt x="7996" y="10039"/>
                    <a:pt x="5367" y="10039"/>
                  </a:cubicBezTo>
                  <a:cubicBezTo>
                    <a:pt x="5358" y="10039"/>
                    <a:pt x="5349" y="10039"/>
                    <a:pt x="5340" y="10039"/>
                  </a:cubicBezTo>
                  <a:cubicBezTo>
                    <a:pt x="2666" y="10025"/>
                    <a:pt x="560" y="7803"/>
                    <a:pt x="579" y="5027"/>
                  </a:cubicBezTo>
                  <a:cubicBezTo>
                    <a:pt x="603" y="2575"/>
                    <a:pt x="2800" y="473"/>
                    <a:pt x="5337" y="473"/>
                  </a:cubicBezTo>
                  <a:close/>
                  <a:moveTo>
                    <a:pt x="4531" y="1"/>
                  </a:moveTo>
                  <a:cubicBezTo>
                    <a:pt x="4434" y="145"/>
                    <a:pt x="4266" y="107"/>
                    <a:pt x="4136" y="140"/>
                  </a:cubicBezTo>
                  <a:cubicBezTo>
                    <a:pt x="1692" y="743"/>
                    <a:pt x="1" y="2974"/>
                    <a:pt x="92" y="5485"/>
                  </a:cubicBezTo>
                  <a:cubicBezTo>
                    <a:pt x="198" y="8349"/>
                    <a:pt x="2535" y="10515"/>
                    <a:pt x="5323" y="10515"/>
                  </a:cubicBezTo>
                  <a:cubicBezTo>
                    <a:pt x="5579" y="10515"/>
                    <a:pt x="5839" y="10496"/>
                    <a:pt x="6102" y="10459"/>
                  </a:cubicBezTo>
                  <a:cubicBezTo>
                    <a:pt x="8613" y="10097"/>
                    <a:pt x="10502" y="8010"/>
                    <a:pt x="10618" y="5480"/>
                  </a:cubicBezTo>
                  <a:cubicBezTo>
                    <a:pt x="10728" y="2989"/>
                    <a:pt x="9022" y="743"/>
                    <a:pt x="6574" y="136"/>
                  </a:cubicBezTo>
                  <a:cubicBezTo>
                    <a:pt x="6406" y="92"/>
                    <a:pt x="6198" y="160"/>
                    <a:pt x="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722950" y="1496700"/>
              <a:ext cx="2015950" cy="1163425"/>
            </a:xfrm>
            <a:custGeom>
              <a:avLst/>
              <a:gdLst/>
              <a:ahLst/>
              <a:cxnLst/>
              <a:rect l="l" t="t" r="r" b="b"/>
              <a:pathLst>
                <a:path w="80638" h="46537" extrusionOk="0">
                  <a:moveTo>
                    <a:pt x="14380" y="8054"/>
                  </a:moveTo>
                  <a:cubicBezTo>
                    <a:pt x="15708" y="8054"/>
                    <a:pt x="16476" y="9034"/>
                    <a:pt x="16159" y="10477"/>
                  </a:cubicBezTo>
                  <a:cubicBezTo>
                    <a:pt x="15957" y="11407"/>
                    <a:pt x="15470" y="12183"/>
                    <a:pt x="14738" y="12786"/>
                  </a:cubicBezTo>
                  <a:cubicBezTo>
                    <a:pt x="12892" y="14308"/>
                    <a:pt x="10738" y="15176"/>
                    <a:pt x="8424" y="15668"/>
                  </a:cubicBezTo>
                  <a:cubicBezTo>
                    <a:pt x="7690" y="15824"/>
                    <a:pt x="6943" y="15914"/>
                    <a:pt x="6191" y="15914"/>
                  </a:cubicBezTo>
                  <a:cubicBezTo>
                    <a:pt x="6153" y="15914"/>
                    <a:pt x="6115" y="15914"/>
                    <a:pt x="6077" y="15913"/>
                  </a:cubicBezTo>
                  <a:cubicBezTo>
                    <a:pt x="6028" y="15914"/>
                    <a:pt x="5978" y="15915"/>
                    <a:pt x="5929" y="15915"/>
                  </a:cubicBezTo>
                  <a:cubicBezTo>
                    <a:pt x="5103" y="15915"/>
                    <a:pt x="4291" y="15799"/>
                    <a:pt x="3523" y="15494"/>
                  </a:cubicBezTo>
                  <a:cubicBezTo>
                    <a:pt x="2598" y="15123"/>
                    <a:pt x="1981" y="14472"/>
                    <a:pt x="1904" y="13441"/>
                  </a:cubicBezTo>
                  <a:cubicBezTo>
                    <a:pt x="1822" y="12342"/>
                    <a:pt x="2694" y="11499"/>
                    <a:pt x="3933" y="11417"/>
                  </a:cubicBezTo>
                  <a:cubicBezTo>
                    <a:pt x="4020" y="11411"/>
                    <a:pt x="4107" y="11408"/>
                    <a:pt x="4194" y="11408"/>
                  </a:cubicBezTo>
                  <a:cubicBezTo>
                    <a:pt x="4535" y="11408"/>
                    <a:pt x="4876" y="11450"/>
                    <a:pt x="5210" y="11504"/>
                  </a:cubicBezTo>
                  <a:cubicBezTo>
                    <a:pt x="5442" y="11539"/>
                    <a:pt x="5670" y="11556"/>
                    <a:pt x="5895" y="11556"/>
                  </a:cubicBezTo>
                  <a:cubicBezTo>
                    <a:pt x="6795" y="11556"/>
                    <a:pt x="7641" y="11287"/>
                    <a:pt x="8458" y="10882"/>
                  </a:cubicBezTo>
                  <a:cubicBezTo>
                    <a:pt x="9326" y="10458"/>
                    <a:pt x="10106" y="9894"/>
                    <a:pt x="10921" y="9383"/>
                  </a:cubicBezTo>
                  <a:cubicBezTo>
                    <a:pt x="11851" y="8795"/>
                    <a:pt x="12805" y="8265"/>
                    <a:pt x="13914" y="8091"/>
                  </a:cubicBezTo>
                  <a:cubicBezTo>
                    <a:pt x="14075" y="8066"/>
                    <a:pt x="14231" y="8054"/>
                    <a:pt x="14380" y="8054"/>
                  </a:cubicBezTo>
                  <a:close/>
                  <a:moveTo>
                    <a:pt x="21723" y="0"/>
                  </a:moveTo>
                  <a:cubicBezTo>
                    <a:pt x="21479" y="0"/>
                    <a:pt x="21213" y="102"/>
                    <a:pt x="20926" y="347"/>
                  </a:cubicBezTo>
                  <a:cubicBezTo>
                    <a:pt x="20449" y="756"/>
                    <a:pt x="19909" y="1099"/>
                    <a:pt x="19470" y="1542"/>
                  </a:cubicBezTo>
                  <a:cubicBezTo>
                    <a:pt x="18965" y="2043"/>
                    <a:pt x="18397" y="2254"/>
                    <a:pt x="17736" y="2254"/>
                  </a:cubicBezTo>
                  <a:cubicBezTo>
                    <a:pt x="17660" y="2254"/>
                    <a:pt x="17583" y="2251"/>
                    <a:pt x="17504" y="2246"/>
                  </a:cubicBezTo>
                  <a:cubicBezTo>
                    <a:pt x="16593" y="2178"/>
                    <a:pt x="15687" y="2115"/>
                    <a:pt x="14781" y="2058"/>
                  </a:cubicBezTo>
                  <a:cubicBezTo>
                    <a:pt x="13921" y="2002"/>
                    <a:pt x="13060" y="1956"/>
                    <a:pt x="12200" y="1956"/>
                  </a:cubicBezTo>
                  <a:cubicBezTo>
                    <a:pt x="11109" y="1956"/>
                    <a:pt x="10021" y="2031"/>
                    <a:pt x="8940" y="2260"/>
                  </a:cubicBezTo>
                  <a:cubicBezTo>
                    <a:pt x="6039" y="2882"/>
                    <a:pt x="3586" y="4231"/>
                    <a:pt x="1885" y="6742"/>
                  </a:cubicBezTo>
                  <a:cubicBezTo>
                    <a:pt x="554" y="8699"/>
                    <a:pt x="0" y="10901"/>
                    <a:pt x="0" y="13229"/>
                  </a:cubicBezTo>
                  <a:cubicBezTo>
                    <a:pt x="5" y="17142"/>
                    <a:pt x="1215" y="20699"/>
                    <a:pt x="3398" y="23918"/>
                  </a:cubicBezTo>
                  <a:cubicBezTo>
                    <a:pt x="5200" y="26583"/>
                    <a:pt x="7644" y="28569"/>
                    <a:pt x="10386" y="30198"/>
                  </a:cubicBezTo>
                  <a:cubicBezTo>
                    <a:pt x="12092" y="31210"/>
                    <a:pt x="13875" y="32063"/>
                    <a:pt x="15697" y="32839"/>
                  </a:cubicBezTo>
                  <a:cubicBezTo>
                    <a:pt x="15880" y="32916"/>
                    <a:pt x="16082" y="32979"/>
                    <a:pt x="16082" y="33234"/>
                  </a:cubicBezTo>
                  <a:cubicBezTo>
                    <a:pt x="16102" y="34396"/>
                    <a:pt x="15890" y="35499"/>
                    <a:pt x="15210" y="36463"/>
                  </a:cubicBezTo>
                  <a:cubicBezTo>
                    <a:pt x="13832" y="38429"/>
                    <a:pt x="11943" y="39572"/>
                    <a:pt x="9567" y="39909"/>
                  </a:cubicBezTo>
                  <a:cubicBezTo>
                    <a:pt x="9422" y="39933"/>
                    <a:pt x="9277" y="39957"/>
                    <a:pt x="9133" y="39981"/>
                  </a:cubicBezTo>
                  <a:cubicBezTo>
                    <a:pt x="8921" y="40010"/>
                    <a:pt x="8877" y="40121"/>
                    <a:pt x="8950" y="40319"/>
                  </a:cubicBezTo>
                  <a:cubicBezTo>
                    <a:pt x="9138" y="40849"/>
                    <a:pt x="9446" y="41258"/>
                    <a:pt x="9991" y="41466"/>
                  </a:cubicBezTo>
                  <a:cubicBezTo>
                    <a:pt x="10592" y="41696"/>
                    <a:pt x="11187" y="41819"/>
                    <a:pt x="11759" y="41819"/>
                  </a:cubicBezTo>
                  <a:cubicBezTo>
                    <a:pt x="12907" y="41819"/>
                    <a:pt x="13963" y="41325"/>
                    <a:pt x="14786" y="40222"/>
                  </a:cubicBezTo>
                  <a:cubicBezTo>
                    <a:pt x="15229" y="39634"/>
                    <a:pt x="15586" y="38988"/>
                    <a:pt x="15952" y="38352"/>
                  </a:cubicBezTo>
                  <a:cubicBezTo>
                    <a:pt x="16372" y="37634"/>
                    <a:pt x="16815" y="36935"/>
                    <a:pt x="17413" y="36347"/>
                  </a:cubicBezTo>
                  <a:cubicBezTo>
                    <a:pt x="17866" y="35899"/>
                    <a:pt x="18400" y="35634"/>
                    <a:pt x="19037" y="35557"/>
                  </a:cubicBezTo>
                  <a:cubicBezTo>
                    <a:pt x="19241" y="35533"/>
                    <a:pt x="19443" y="35522"/>
                    <a:pt x="19644" y="35522"/>
                  </a:cubicBezTo>
                  <a:cubicBezTo>
                    <a:pt x="20515" y="35522"/>
                    <a:pt x="21360" y="35729"/>
                    <a:pt x="22198" y="35952"/>
                  </a:cubicBezTo>
                  <a:cubicBezTo>
                    <a:pt x="23866" y="36405"/>
                    <a:pt x="25442" y="37133"/>
                    <a:pt x="27099" y="37586"/>
                  </a:cubicBezTo>
                  <a:cubicBezTo>
                    <a:pt x="33022" y="39210"/>
                    <a:pt x="39076" y="39952"/>
                    <a:pt x="45196" y="40241"/>
                  </a:cubicBezTo>
                  <a:cubicBezTo>
                    <a:pt x="46675" y="40310"/>
                    <a:pt x="48155" y="40340"/>
                    <a:pt x="49634" y="40340"/>
                  </a:cubicBezTo>
                  <a:cubicBezTo>
                    <a:pt x="51258" y="40340"/>
                    <a:pt x="52883" y="40304"/>
                    <a:pt x="54507" y="40246"/>
                  </a:cubicBezTo>
                  <a:cubicBezTo>
                    <a:pt x="54656" y="40241"/>
                    <a:pt x="54783" y="40237"/>
                    <a:pt x="54892" y="40237"/>
                  </a:cubicBezTo>
                  <a:cubicBezTo>
                    <a:pt x="55515" y="40237"/>
                    <a:pt x="55546" y="40367"/>
                    <a:pt x="55755" y="41167"/>
                  </a:cubicBezTo>
                  <a:cubicBezTo>
                    <a:pt x="55929" y="41851"/>
                    <a:pt x="56107" y="42535"/>
                    <a:pt x="56141" y="43249"/>
                  </a:cubicBezTo>
                  <a:cubicBezTo>
                    <a:pt x="56184" y="44160"/>
                    <a:pt x="55818" y="45133"/>
                    <a:pt x="54589" y="45254"/>
                  </a:cubicBezTo>
                  <a:cubicBezTo>
                    <a:pt x="54454" y="45268"/>
                    <a:pt x="54324" y="45287"/>
                    <a:pt x="54194" y="45316"/>
                  </a:cubicBezTo>
                  <a:cubicBezTo>
                    <a:pt x="53967" y="45369"/>
                    <a:pt x="53765" y="45461"/>
                    <a:pt x="53616" y="45654"/>
                  </a:cubicBezTo>
                  <a:cubicBezTo>
                    <a:pt x="53331" y="46015"/>
                    <a:pt x="53394" y="46261"/>
                    <a:pt x="53823" y="46410"/>
                  </a:cubicBezTo>
                  <a:cubicBezTo>
                    <a:pt x="54082" y="46501"/>
                    <a:pt x="54348" y="46536"/>
                    <a:pt x="54616" y="46536"/>
                  </a:cubicBezTo>
                  <a:cubicBezTo>
                    <a:pt x="54776" y="46536"/>
                    <a:pt x="54936" y="46523"/>
                    <a:pt x="55095" y="46502"/>
                  </a:cubicBezTo>
                  <a:cubicBezTo>
                    <a:pt x="57187" y="46208"/>
                    <a:pt x="57881" y="45364"/>
                    <a:pt x="57992" y="43697"/>
                  </a:cubicBezTo>
                  <a:cubicBezTo>
                    <a:pt x="58064" y="42588"/>
                    <a:pt x="57895" y="41509"/>
                    <a:pt x="57741" y="40425"/>
                  </a:cubicBezTo>
                  <a:cubicBezTo>
                    <a:pt x="57661" y="39883"/>
                    <a:pt x="57811" y="39687"/>
                    <a:pt x="58334" y="39687"/>
                  </a:cubicBezTo>
                  <a:cubicBezTo>
                    <a:pt x="58346" y="39687"/>
                    <a:pt x="58359" y="39687"/>
                    <a:pt x="58372" y="39687"/>
                  </a:cubicBezTo>
                  <a:cubicBezTo>
                    <a:pt x="58591" y="39692"/>
                    <a:pt x="58810" y="39695"/>
                    <a:pt x="59029" y="39695"/>
                  </a:cubicBezTo>
                  <a:cubicBezTo>
                    <a:pt x="60740" y="39695"/>
                    <a:pt x="62438" y="39542"/>
                    <a:pt x="64122" y="39196"/>
                  </a:cubicBezTo>
                  <a:cubicBezTo>
                    <a:pt x="66883" y="38632"/>
                    <a:pt x="69438" y="37591"/>
                    <a:pt x="71616" y="35750"/>
                  </a:cubicBezTo>
                  <a:cubicBezTo>
                    <a:pt x="73134" y="34468"/>
                    <a:pt x="74368" y="32983"/>
                    <a:pt x="74883" y="31008"/>
                  </a:cubicBezTo>
                  <a:cubicBezTo>
                    <a:pt x="75206" y="29754"/>
                    <a:pt x="75293" y="28473"/>
                    <a:pt x="75375" y="27195"/>
                  </a:cubicBezTo>
                  <a:cubicBezTo>
                    <a:pt x="75505" y="25128"/>
                    <a:pt x="75934" y="23166"/>
                    <a:pt x="77033" y="21359"/>
                  </a:cubicBezTo>
                  <a:cubicBezTo>
                    <a:pt x="78064" y="19672"/>
                    <a:pt x="78922" y="17889"/>
                    <a:pt x="79582" y="16015"/>
                  </a:cubicBezTo>
                  <a:cubicBezTo>
                    <a:pt x="80199" y="14246"/>
                    <a:pt x="80638" y="12448"/>
                    <a:pt x="80358" y="10554"/>
                  </a:cubicBezTo>
                  <a:cubicBezTo>
                    <a:pt x="80219" y="9614"/>
                    <a:pt x="79920" y="8732"/>
                    <a:pt x="79293" y="7995"/>
                  </a:cubicBezTo>
                  <a:cubicBezTo>
                    <a:pt x="79081" y="7747"/>
                    <a:pt x="78870" y="7626"/>
                    <a:pt x="78644" y="7626"/>
                  </a:cubicBezTo>
                  <a:cubicBezTo>
                    <a:pt x="78454" y="7626"/>
                    <a:pt x="78254" y="7712"/>
                    <a:pt x="78035" y="7879"/>
                  </a:cubicBezTo>
                  <a:cubicBezTo>
                    <a:pt x="77467" y="8318"/>
                    <a:pt x="77332" y="8969"/>
                    <a:pt x="77235" y="9619"/>
                  </a:cubicBezTo>
                  <a:cubicBezTo>
                    <a:pt x="77004" y="11108"/>
                    <a:pt x="77091" y="12607"/>
                    <a:pt x="77076" y="14106"/>
                  </a:cubicBezTo>
                  <a:cubicBezTo>
                    <a:pt x="77067" y="14954"/>
                    <a:pt x="76941" y="15783"/>
                    <a:pt x="76671" y="16588"/>
                  </a:cubicBezTo>
                  <a:cubicBezTo>
                    <a:pt x="75712" y="19436"/>
                    <a:pt x="73973" y="21547"/>
                    <a:pt x="71057" y="22535"/>
                  </a:cubicBezTo>
                  <a:cubicBezTo>
                    <a:pt x="69742" y="22980"/>
                    <a:pt x="68384" y="23108"/>
                    <a:pt x="67012" y="23108"/>
                  </a:cubicBezTo>
                  <a:cubicBezTo>
                    <a:pt x="66735" y="23108"/>
                    <a:pt x="66458" y="23103"/>
                    <a:pt x="66180" y="23094"/>
                  </a:cubicBezTo>
                  <a:cubicBezTo>
                    <a:pt x="64893" y="23051"/>
                    <a:pt x="63616" y="22911"/>
                    <a:pt x="62353" y="22670"/>
                  </a:cubicBezTo>
                  <a:cubicBezTo>
                    <a:pt x="62293" y="22658"/>
                    <a:pt x="62240" y="22651"/>
                    <a:pt x="62193" y="22651"/>
                  </a:cubicBezTo>
                  <a:cubicBezTo>
                    <a:pt x="62017" y="22651"/>
                    <a:pt x="61933" y="22745"/>
                    <a:pt x="61876" y="22993"/>
                  </a:cubicBezTo>
                  <a:cubicBezTo>
                    <a:pt x="61505" y="24665"/>
                    <a:pt x="60705" y="26116"/>
                    <a:pt x="59524" y="27345"/>
                  </a:cubicBezTo>
                  <a:cubicBezTo>
                    <a:pt x="58840" y="28058"/>
                    <a:pt x="58025" y="28550"/>
                    <a:pt x="57057" y="28767"/>
                  </a:cubicBezTo>
                  <a:cubicBezTo>
                    <a:pt x="56838" y="28815"/>
                    <a:pt x="56635" y="28840"/>
                    <a:pt x="56446" y="28840"/>
                  </a:cubicBezTo>
                  <a:cubicBezTo>
                    <a:pt x="55556" y="28840"/>
                    <a:pt x="54999" y="28299"/>
                    <a:pt x="54820" y="27253"/>
                  </a:cubicBezTo>
                  <a:cubicBezTo>
                    <a:pt x="54657" y="26313"/>
                    <a:pt x="54748" y="25383"/>
                    <a:pt x="54864" y="24453"/>
                  </a:cubicBezTo>
                  <a:cubicBezTo>
                    <a:pt x="54994" y="23417"/>
                    <a:pt x="55143" y="22386"/>
                    <a:pt x="55283" y="21354"/>
                  </a:cubicBezTo>
                  <a:cubicBezTo>
                    <a:pt x="55307" y="21176"/>
                    <a:pt x="55360" y="20993"/>
                    <a:pt x="55090" y="20916"/>
                  </a:cubicBezTo>
                  <a:cubicBezTo>
                    <a:pt x="53861" y="20550"/>
                    <a:pt x="52637" y="20164"/>
                    <a:pt x="51404" y="19788"/>
                  </a:cubicBezTo>
                  <a:cubicBezTo>
                    <a:pt x="50897" y="21653"/>
                    <a:pt x="49963" y="23287"/>
                    <a:pt x="48661" y="24709"/>
                  </a:cubicBezTo>
                  <a:cubicBezTo>
                    <a:pt x="48040" y="25388"/>
                    <a:pt x="47341" y="25962"/>
                    <a:pt x="46435" y="26227"/>
                  </a:cubicBezTo>
                  <a:cubicBezTo>
                    <a:pt x="46189" y="26299"/>
                    <a:pt x="45942" y="26333"/>
                    <a:pt x="45700" y="26333"/>
                  </a:cubicBezTo>
                  <a:cubicBezTo>
                    <a:pt x="44467" y="26333"/>
                    <a:pt x="43378" y="25439"/>
                    <a:pt x="43297" y="24198"/>
                  </a:cubicBezTo>
                  <a:cubicBezTo>
                    <a:pt x="43254" y="23571"/>
                    <a:pt x="43427" y="22974"/>
                    <a:pt x="43673" y="22410"/>
                  </a:cubicBezTo>
                  <a:cubicBezTo>
                    <a:pt x="44338" y="20887"/>
                    <a:pt x="44681" y="19287"/>
                    <a:pt x="44926" y="17658"/>
                  </a:cubicBezTo>
                  <a:cubicBezTo>
                    <a:pt x="44970" y="17388"/>
                    <a:pt x="44883" y="17287"/>
                    <a:pt x="44647" y="17186"/>
                  </a:cubicBezTo>
                  <a:cubicBezTo>
                    <a:pt x="43813" y="16829"/>
                    <a:pt x="42989" y="16453"/>
                    <a:pt x="42160" y="16077"/>
                  </a:cubicBezTo>
                  <a:cubicBezTo>
                    <a:pt x="41932" y="15976"/>
                    <a:pt x="41800" y="15915"/>
                    <a:pt x="41707" y="15915"/>
                  </a:cubicBezTo>
                  <a:cubicBezTo>
                    <a:pt x="41565" y="15915"/>
                    <a:pt x="41513" y="16054"/>
                    <a:pt x="41350" y="16400"/>
                  </a:cubicBezTo>
                  <a:cubicBezTo>
                    <a:pt x="40165" y="18887"/>
                    <a:pt x="38333" y="20718"/>
                    <a:pt x="35779" y="21793"/>
                  </a:cubicBezTo>
                  <a:cubicBezTo>
                    <a:pt x="35252" y="22011"/>
                    <a:pt x="34704" y="22099"/>
                    <a:pt x="34141" y="22099"/>
                  </a:cubicBezTo>
                  <a:cubicBezTo>
                    <a:pt x="34045" y="22099"/>
                    <a:pt x="33948" y="22097"/>
                    <a:pt x="33851" y="22092"/>
                  </a:cubicBezTo>
                  <a:cubicBezTo>
                    <a:pt x="32208" y="22005"/>
                    <a:pt x="31350" y="20964"/>
                    <a:pt x="31577" y="19335"/>
                  </a:cubicBezTo>
                  <a:cubicBezTo>
                    <a:pt x="31663" y="18709"/>
                    <a:pt x="31808" y="18101"/>
                    <a:pt x="32006" y="17504"/>
                  </a:cubicBezTo>
                  <a:cubicBezTo>
                    <a:pt x="32420" y="16260"/>
                    <a:pt x="32960" y="15070"/>
                    <a:pt x="33418" y="13841"/>
                  </a:cubicBezTo>
                  <a:cubicBezTo>
                    <a:pt x="33620" y="13292"/>
                    <a:pt x="33808" y="12737"/>
                    <a:pt x="33919" y="12154"/>
                  </a:cubicBezTo>
                  <a:cubicBezTo>
                    <a:pt x="33977" y="11851"/>
                    <a:pt x="33928" y="11648"/>
                    <a:pt x="33625" y="11465"/>
                  </a:cubicBezTo>
                  <a:cubicBezTo>
                    <a:pt x="32969" y="11079"/>
                    <a:pt x="32343" y="10646"/>
                    <a:pt x="31712" y="10217"/>
                  </a:cubicBezTo>
                  <a:cubicBezTo>
                    <a:pt x="29639" y="8814"/>
                    <a:pt x="27581" y="7388"/>
                    <a:pt x="25813" y="5595"/>
                  </a:cubicBezTo>
                  <a:cubicBezTo>
                    <a:pt x="24695" y="4463"/>
                    <a:pt x="23716" y="3243"/>
                    <a:pt x="23225" y="1687"/>
                  </a:cubicBezTo>
                  <a:cubicBezTo>
                    <a:pt x="23119" y="1349"/>
                    <a:pt x="22960" y="1012"/>
                    <a:pt x="22762" y="713"/>
                  </a:cubicBezTo>
                  <a:cubicBezTo>
                    <a:pt x="22499" y="309"/>
                    <a:pt x="22146" y="0"/>
                    <a:pt x="21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1520775" y="1798200"/>
              <a:ext cx="226800" cy="235275"/>
            </a:xfrm>
            <a:custGeom>
              <a:avLst/>
              <a:gdLst/>
              <a:ahLst/>
              <a:cxnLst/>
              <a:rect l="l" t="t" r="r" b="b"/>
              <a:pathLst>
                <a:path w="9072" h="9411" extrusionOk="0">
                  <a:moveTo>
                    <a:pt x="2624" y="1"/>
                  </a:moveTo>
                  <a:cubicBezTo>
                    <a:pt x="2577" y="1"/>
                    <a:pt x="2537" y="42"/>
                    <a:pt x="2517" y="171"/>
                  </a:cubicBezTo>
                  <a:cubicBezTo>
                    <a:pt x="2353" y="1227"/>
                    <a:pt x="1914" y="2191"/>
                    <a:pt x="1524" y="3169"/>
                  </a:cubicBezTo>
                  <a:cubicBezTo>
                    <a:pt x="1008" y="4470"/>
                    <a:pt x="435" y="5752"/>
                    <a:pt x="208" y="7155"/>
                  </a:cubicBezTo>
                  <a:cubicBezTo>
                    <a:pt x="1" y="8461"/>
                    <a:pt x="478" y="9212"/>
                    <a:pt x="1644" y="9376"/>
                  </a:cubicBezTo>
                  <a:cubicBezTo>
                    <a:pt x="1803" y="9400"/>
                    <a:pt x="1967" y="9400"/>
                    <a:pt x="2126" y="9410"/>
                  </a:cubicBezTo>
                  <a:cubicBezTo>
                    <a:pt x="2146" y="9410"/>
                    <a:pt x="2166" y="9411"/>
                    <a:pt x="2186" y="9411"/>
                  </a:cubicBezTo>
                  <a:cubicBezTo>
                    <a:pt x="2738" y="9411"/>
                    <a:pt x="3262" y="9281"/>
                    <a:pt x="3760" y="9053"/>
                  </a:cubicBezTo>
                  <a:cubicBezTo>
                    <a:pt x="6194" y="7926"/>
                    <a:pt x="7794" y="5998"/>
                    <a:pt x="8946" y="3636"/>
                  </a:cubicBezTo>
                  <a:cubicBezTo>
                    <a:pt x="9071" y="3381"/>
                    <a:pt x="8864" y="3371"/>
                    <a:pt x="8743" y="3309"/>
                  </a:cubicBezTo>
                  <a:cubicBezTo>
                    <a:pt x="7736" y="2788"/>
                    <a:pt x="6714" y="2292"/>
                    <a:pt x="5712" y="1752"/>
                  </a:cubicBezTo>
                  <a:cubicBezTo>
                    <a:pt x="4738" y="1227"/>
                    <a:pt x="3784" y="653"/>
                    <a:pt x="2820" y="109"/>
                  </a:cubicBezTo>
                  <a:cubicBezTo>
                    <a:pt x="2762" y="75"/>
                    <a:pt x="2687" y="1"/>
                    <a:pt x="2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1818025" y="1936650"/>
              <a:ext cx="177125" cy="205050"/>
            </a:xfrm>
            <a:custGeom>
              <a:avLst/>
              <a:gdLst/>
              <a:ahLst/>
              <a:cxnLst/>
              <a:rect l="l" t="t" r="r" b="b"/>
              <a:pathLst>
                <a:path w="7085" h="8202" extrusionOk="0">
                  <a:moveTo>
                    <a:pt x="1737" y="0"/>
                  </a:moveTo>
                  <a:cubicBezTo>
                    <a:pt x="1611" y="0"/>
                    <a:pt x="1564" y="99"/>
                    <a:pt x="1538" y="311"/>
                  </a:cubicBezTo>
                  <a:cubicBezTo>
                    <a:pt x="1340" y="1896"/>
                    <a:pt x="979" y="3438"/>
                    <a:pt x="362" y="4918"/>
                  </a:cubicBezTo>
                  <a:cubicBezTo>
                    <a:pt x="159" y="5395"/>
                    <a:pt x="5" y="5896"/>
                    <a:pt x="5" y="6426"/>
                  </a:cubicBezTo>
                  <a:cubicBezTo>
                    <a:pt x="0" y="7048"/>
                    <a:pt x="212" y="7462"/>
                    <a:pt x="728" y="7819"/>
                  </a:cubicBezTo>
                  <a:cubicBezTo>
                    <a:pt x="1115" y="8083"/>
                    <a:pt x="1502" y="8202"/>
                    <a:pt x="1890" y="8202"/>
                  </a:cubicBezTo>
                  <a:cubicBezTo>
                    <a:pt x="2307" y="8202"/>
                    <a:pt x="2725" y="8064"/>
                    <a:pt x="3143" y="7824"/>
                  </a:cubicBezTo>
                  <a:cubicBezTo>
                    <a:pt x="3788" y="7453"/>
                    <a:pt x="4319" y="6942"/>
                    <a:pt x="4786" y="6368"/>
                  </a:cubicBezTo>
                  <a:cubicBezTo>
                    <a:pt x="5755" y="5173"/>
                    <a:pt x="6521" y="3867"/>
                    <a:pt x="6974" y="2388"/>
                  </a:cubicBezTo>
                  <a:cubicBezTo>
                    <a:pt x="7041" y="2156"/>
                    <a:pt x="7085" y="1983"/>
                    <a:pt x="6757" y="1872"/>
                  </a:cubicBezTo>
                  <a:cubicBezTo>
                    <a:pt x="5138" y="1332"/>
                    <a:pt x="3543" y="715"/>
                    <a:pt x="1962" y="60"/>
                  </a:cubicBezTo>
                  <a:cubicBezTo>
                    <a:pt x="1867" y="21"/>
                    <a:pt x="1794" y="0"/>
                    <a:pt x="17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2105025" y="2025900"/>
              <a:ext cx="150975" cy="174050"/>
            </a:xfrm>
            <a:custGeom>
              <a:avLst/>
              <a:gdLst/>
              <a:ahLst/>
              <a:cxnLst/>
              <a:rect l="l" t="t" r="r" b="b"/>
              <a:pathLst>
                <a:path w="6039" h="6962" extrusionOk="0">
                  <a:moveTo>
                    <a:pt x="633" y="1"/>
                  </a:moveTo>
                  <a:cubicBezTo>
                    <a:pt x="525" y="1"/>
                    <a:pt x="468" y="66"/>
                    <a:pt x="468" y="268"/>
                  </a:cubicBezTo>
                  <a:cubicBezTo>
                    <a:pt x="463" y="548"/>
                    <a:pt x="405" y="827"/>
                    <a:pt x="376" y="1107"/>
                  </a:cubicBezTo>
                  <a:cubicBezTo>
                    <a:pt x="241" y="2288"/>
                    <a:pt x="29" y="3459"/>
                    <a:pt x="10" y="4842"/>
                  </a:cubicBezTo>
                  <a:cubicBezTo>
                    <a:pt x="0" y="5165"/>
                    <a:pt x="29" y="5671"/>
                    <a:pt x="178" y="6162"/>
                  </a:cubicBezTo>
                  <a:cubicBezTo>
                    <a:pt x="341" y="6701"/>
                    <a:pt x="630" y="6962"/>
                    <a:pt x="1086" y="6962"/>
                  </a:cubicBezTo>
                  <a:cubicBezTo>
                    <a:pt x="1209" y="6962"/>
                    <a:pt x="1345" y="6943"/>
                    <a:pt x="1494" y="6905"/>
                  </a:cubicBezTo>
                  <a:cubicBezTo>
                    <a:pt x="2463" y="6659"/>
                    <a:pt x="3234" y="6105"/>
                    <a:pt x="3870" y="5353"/>
                  </a:cubicBezTo>
                  <a:cubicBezTo>
                    <a:pt x="4738" y="4326"/>
                    <a:pt x="5326" y="3145"/>
                    <a:pt x="5812" y="1907"/>
                  </a:cubicBezTo>
                  <a:cubicBezTo>
                    <a:pt x="6039" y="1338"/>
                    <a:pt x="6039" y="1333"/>
                    <a:pt x="5456" y="1208"/>
                  </a:cubicBezTo>
                  <a:cubicBezTo>
                    <a:pt x="3899" y="880"/>
                    <a:pt x="2357" y="490"/>
                    <a:pt x="834" y="42"/>
                  </a:cubicBezTo>
                  <a:cubicBezTo>
                    <a:pt x="755" y="18"/>
                    <a:pt x="687" y="1"/>
                    <a:pt x="6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573900" y="1354625"/>
              <a:ext cx="239550" cy="238600"/>
            </a:xfrm>
            <a:custGeom>
              <a:avLst/>
              <a:gdLst/>
              <a:ahLst/>
              <a:cxnLst/>
              <a:rect l="l" t="t" r="r" b="b"/>
              <a:pathLst>
                <a:path w="9582" h="9544" extrusionOk="0">
                  <a:moveTo>
                    <a:pt x="5409" y="2579"/>
                  </a:moveTo>
                  <a:cubicBezTo>
                    <a:pt x="6458" y="2579"/>
                    <a:pt x="7345" y="3470"/>
                    <a:pt x="7355" y="4545"/>
                  </a:cubicBezTo>
                  <a:cubicBezTo>
                    <a:pt x="7365" y="5620"/>
                    <a:pt x="6483" y="6502"/>
                    <a:pt x="5389" y="6502"/>
                  </a:cubicBezTo>
                  <a:cubicBezTo>
                    <a:pt x="5386" y="6502"/>
                    <a:pt x="5382" y="6502"/>
                    <a:pt x="5379" y="6502"/>
                  </a:cubicBezTo>
                  <a:cubicBezTo>
                    <a:pt x="4275" y="6502"/>
                    <a:pt x="3403" y="5651"/>
                    <a:pt x="3403" y="4565"/>
                  </a:cubicBezTo>
                  <a:cubicBezTo>
                    <a:pt x="3403" y="3456"/>
                    <a:pt x="4261" y="2594"/>
                    <a:pt x="5384" y="2579"/>
                  </a:cubicBezTo>
                  <a:cubicBezTo>
                    <a:pt x="5392" y="2579"/>
                    <a:pt x="5401" y="2579"/>
                    <a:pt x="5409" y="2579"/>
                  </a:cubicBezTo>
                  <a:close/>
                  <a:moveTo>
                    <a:pt x="4759" y="0"/>
                  </a:moveTo>
                  <a:cubicBezTo>
                    <a:pt x="2174" y="0"/>
                    <a:pt x="25" y="2148"/>
                    <a:pt x="10" y="4753"/>
                  </a:cubicBezTo>
                  <a:cubicBezTo>
                    <a:pt x="1" y="7360"/>
                    <a:pt x="2155" y="9529"/>
                    <a:pt x="4781" y="9543"/>
                  </a:cubicBezTo>
                  <a:cubicBezTo>
                    <a:pt x="4793" y="9543"/>
                    <a:pt x="4805" y="9543"/>
                    <a:pt x="4817" y="9543"/>
                  </a:cubicBezTo>
                  <a:cubicBezTo>
                    <a:pt x="7432" y="9543"/>
                    <a:pt x="9548" y="7430"/>
                    <a:pt x="9562" y="4791"/>
                  </a:cubicBezTo>
                  <a:cubicBezTo>
                    <a:pt x="9581" y="2169"/>
                    <a:pt x="7456" y="25"/>
                    <a:pt x="4810" y="1"/>
                  </a:cubicBezTo>
                  <a:cubicBezTo>
                    <a:pt x="4793" y="1"/>
                    <a:pt x="4776" y="0"/>
                    <a:pt x="4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920050" y="1259800"/>
              <a:ext cx="240025" cy="239200"/>
            </a:xfrm>
            <a:custGeom>
              <a:avLst/>
              <a:gdLst/>
              <a:ahLst/>
              <a:cxnLst/>
              <a:rect l="l" t="t" r="r" b="b"/>
              <a:pathLst>
                <a:path w="9601" h="9568" extrusionOk="0">
                  <a:moveTo>
                    <a:pt x="4473" y="3090"/>
                  </a:moveTo>
                  <a:cubicBezTo>
                    <a:pt x="5451" y="3090"/>
                    <a:pt x="6309" y="3966"/>
                    <a:pt x="6300" y="4965"/>
                  </a:cubicBezTo>
                  <a:cubicBezTo>
                    <a:pt x="6295" y="5939"/>
                    <a:pt x="5466" y="6743"/>
                    <a:pt x="4485" y="6743"/>
                  </a:cubicBezTo>
                  <a:cubicBezTo>
                    <a:pt x="4476" y="6743"/>
                    <a:pt x="4467" y="6743"/>
                    <a:pt x="4459" y="6743"/>
                  </a:cubicBezTo>
                  <a:cubicBezTo>
                    <a:pt x="3461" y="6729"/>
                    <a:pt x="2656" y="5919"/>
                    <a:pt x="2661" y="4921"/>
                  </a:cubicBezTo>
                  <a:cubicBezTo>
                    <a:pt x="2661" y="3919"/>
                    <a:pt x="3461" y="3105"/>
                    <a:pt x="4449" y="3090"/>
                  </a:cubicBezTo>
                  <a:cubicBezTo>
                    <a:pt x="4457" y="3090"/>
                    <a:pt x="4465" y="3090"/>
                    <a:pt x="4473" y="3090"/>
                  </a:cubicBezTo>
                  <a:close/>
                  <a:moveTo>
                    <a:pt x="4778" y="1"/>
                  </a:moveTo>
                  <a:cubicBezTo>
                    <a:pt x="2241" y="1"/>
                    <a:pt x="44" y="2103"/>
                    <a:pt x="20" y="4555"/>
                  </a:cubicBezTo>
                  <a:cubicBezTo>
                    <a:pt x="1" y="7331"/>
                    <a:pt x="2107" y="9553"/>
                    <a:pt x="4781" y="9567"/>
                  </a:cubicBezTo>
                  <a:cubicBezTo>
                    <a:pt x="4790" y="9567"/>
                    <a:pt x="4799" y="9567"/>
                    <a:pt x="4808" y="9567"/>
                  </a:cubicBezTo>
                  <a:cubicBezTo>
                    <a:pt x="7437" y="9567"/>
                    <a:pt x="9577" y="7428"/>
                    <a:pt x="9586" y="4787"/>
                  </a:cubicBezTo>
                  <a:cubicBezTo>
                    <a:pt x="9601" y="2141"/>
                    <a:pt x="7471" y="15"/>
                    <a:pt x="4796" y="1"/>
                  </a:cubicBezTo>
                  <a:cubicBezTo>
                    <a:pt x="4790" y="1"/>
                    <a:pt x="4784" y="1"/>
                    <a:pt x="4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768475" y="1698050"/>
              <a:ext cx="366375" cy="196525"/>
            </a:xfrm>
            <a:custGeom>
              <a:avLst/>
              <a:gdLst/>
              <a:ahLst/>
              <a:cxnLst/>
              <a:rect l="l" t="t" r="r" b="b"/>
              <a:pathLst>
                <a:path w="14655" h="7861" extrusionOk="0">
                  <a:moveTo>
                    <a:pt x="12500" y="572"/>
                  </a:moveTo>
                  <a:cubicBezTo>
                    <a:pt x="13485" y="572"/>
                    <a:pt x="13959" y="1234"/>
                    <a:pt x="13693" y="2327"/>
                  </a:cubicBezTo>
                  <a:cubicBezTo>
                    <a:pt x="13577" y="2799"/>
                    <a:pt x="13370" y="3228"/>
                    <a:pt x="13090" y="3623"/>
                  </a:cubicBezTo>
                  <a:cubicBezTo>
                    <a:pt x="12608" y="4307"/>
                    <a:pt x="11399" y="5238"/>
                    <a:pt x="10550" y="5570"/>
                  </a:cubicBezTo>
                  <a:cubicBezTo>
                    <a:pt x="10305" y="4341"/>
                    <a:pt x="9828" y="3233"/>
                    <a:pt x="9143" y="2216"/>
                  </a:cubicBezTo>
                  <a:cubicBezTo>
                    <a:pt x="9003" y="2013"/>
                    <a:pt x="9008" y="1936"/>
                    <a:pt x="9225" y="1806"/>
                  </a:cubicBezTo>
                  <a:cubicBezTo>
                    <a:pt x="10141" y="1271"/>
                    <a:pt x="11052" y="756"/>
                    <a:pt x="12122" y="601"/>
                  </a:cubicBezTo>
                  <a:cubicBezTo>
                    <a:pt x="12255" y="582"/>
                    <a:pt x="12381" y="572"/>
                    <a:pt x="12500" y="572"/>
                  </a:cubicBezTo>
                  <a:close/>
                  <a:moveTo>
                    <a:pt x="8517" y="2296"/>
                  </a:moveTo>
                  <a:cubicBezTo>
                    <a:pt x="8609" y="2296"/>
                    <a:pt x="8678" y="2365"/>
                    <a:pt x="8767" y="2500"/>
                  </a:cubicBezTo>
                  <a:cubicBezTo>
                    <a:pt x="9408" y="3483"/>
                    <a:pt x="9688" y="4592"/>
                    <a:pt x="9958" y="5710"/>
                  </a:cubicBezTo>
                  <a:cubicBezTo>
                    <a:pt x="9996" y="5883"/>
                    <a:pt x="9909" y="5946"/>
                    <a:pt x="9779" y="6004"/>
                  </a:cubicBezTo>
                  <a:cubicBezTo>
                    <a:pt x="8522" y="6582"/>
                    <a:pt x="7206" y="6973"/>
                    <a:pt x="5847" y="7204"/>
                  </a:cubicBezTo>
                  <a:cubicBezTo>
                    <a:pt x="5822" y="7208"/>
                    <a:pt x="5799" y="7210"/>
                    <a:pt x="5778" y="7210"/>
                  </a:cubicBezTo>
                  <a:cubicBezTo>
                    <a:pt x="5638" y="7210"/>
                    <a:pt x="5571" y="7120"/>
                    <a:pt x="5500" y="7011"/>
                  </a:cubicBezTo>
                  <a:cubicBezTo>
                    <a:pt x="4984" y="6264"/>
                    <a:pt x="4844" y="5416"/>
                    <a:pt x="4796" y="4447"/>
                  </a:cubicBezTo>
                  <a:cubicBezTo>
                    <a:pt x="4671" y="4071"/>
                    <a:pt x="4888" y="3879"/>
                    <a:pt x="5331" y="3782"/>
                  </a:cubicBezTo>
                  <a:cubicBezTo>
                    <a:pt x="6420" y="3546"/>
                    <a:pt x="7365" y="2982"/>
                    <a:pt x="8285" y="2389"/>
                  </a:cubicBezTo>
                  <a:cubicBezTo>
                    <a:pt x="8382" y="2327"/>
                    <a:pt x="8455" y="2296"/>
                    <a:pt x="8517" y="2296"/>
                  </a:cubicBezTo>
                  <a:close/>
                  <a:moveTo>
                    <a:pt x="2350" y="3893"/>
                  </a:moveTo>
                  <a:cubicBezTo>
                    <a:pt x="2925" y="3893"/>
                    <a:pt x="3497" y="4022"/>
                    <a:pt x="4072" y="4022"/>
                  </a:cubicBezTo>
                  <a:cubicBezTo>
                    <a:pt x="4153" y="4022"/>
                    <a:pt x="4234" y="4019"/>
                    <a:pt x="4314" y="4013"/>
                  </a:cubicBezTo>
                  <a:cubicBezTo>
                    <a:pt x="4322" y="4013"/>
                    <a:pt x="4330" y="4013"/>
                    <a:pt x="4337" y="4013"/>
                  </a:cubicBezTo>
                  <a:cubicBezTo>
                    <a:pt x="4492" y="4013"/>
                    <a:pt x="4430" y="4157"/>
                    <a:pt x="4435" y="4245"/>
                  </a:cubicBezTo>
                  <a:cubicBezTo>
                    <a:pt x="4449" y="4563"/>
                    <a:pt x="4444" y="4886"/>
                    <a:pt x="4459" y="5204"/>
                  </a:cubicBezTo>
                  <a:cubicBezTo>
                    <a:pt x="4493" y="5917"/>
                    <a:pt x="4618" y="6606"/>
                    <a:pt x="5037" y="7281"/>
                  </a:cubicBezTo>
                  <a:cubicBezTo>
                    <a:pt x="4728" y="7303"/>
                    <a:pt x="4426" y="7316"/>
                    <a:pt x="4129" y="7316"/>
                  </a:cubicBezTo>
                  <a:cubicBezTo>
                    <a:pt x="3369" y="7316"/>
                    <a:pt x="2645" y="7229"/>
                    <a:pt x="1938" y="6973"/>
                  </a:cubicBezTo>
                  <a:cubicBezTo>
                    <a:pt x="1514" y="6818"/>
                    <a:pt x="1153" y="6577"/>
                    <a:pt x="892" y="6201"/>
                  </a:cubicBezTo>
                  <a:cubicBezTo>
                    <a:pt x="213" y="5223"/>
                    <a:pt x="695" y="4110"/>
                    <a:pt x="1880" y="3927"/>
                  </a:cubicBezTo>
                  <a:cubicBezTo>
                    <a:pt x="2037" y="3903"/>
                    <a:pt x="2193" y="3893"/>
                    <a:pt x="2350" y="3893"/>
                  </a:cubicBezTo>
                  <a:close/>
                  <a:moveTo>
                    <a:pt x="12559" y="0"/>
                  </a:moveTo>
                  <a:cubicBezTo>
                    <a:pt x="12410" y="0"/>
                    <a:pt x="12254" y="12"/>
                    <a:pt x="12093" y="37"/>
                  </a:cubicBezTo>
                  <a:cubicBezTo>
                    <a:pt x="10984" y="211"/>
                    <a:pt x="10030" y="741"/>
                    <a:pt x="9100" y="1329"/>
                  </a:cubicBezTo>
                  <a:cubicBezTo>
                    <a:pt x="8285" y="1840"/>
                    <a:pt x="7505" y="2404"/>
                    <a:pt x="6637" y="2828"/>
                  </a:cubicBezTo>
                  <a:cubicBezTo>
                    <a:pt x="5820" y="3233"/>
                    <a:pt x="4974" y="3502"/>
                    <a:pt x="4074" y="3502"/>
                  </a:cubicBezTo>
                  <a:cubicBezTo>
                    <a:pt x="3849" y="3502"/>
                    <a:pt x="3621" y="3485"/>
                    <a:pt x="3389" y="3450"/>
                  </a:cubicBezTo>
                  <a:cubicBezTo>
                    <a:pt x="3055" y="3396"/>
                    <a:pt x="2714" y="3354"/>
                    <a:pt x="2373" y="3354"/>
                  </a:cubicBezTo>
                  <a:cubicBezTo>
                    <a:pt x="2286" y="3354"/>
                    <a:pt x="2199" y="3357"/>
                    <a:pt x="2112" y="3363"/>
                  </a:cubicBezTo>
                  <a:cubicBezTo>
                    <a:pt x="873" y="3445"/>
                    <a:pt x="1" y="4288"/>
                    <a:pt x="83" y="5387"/>
                  </a:cubicBezTo>
                  <a:cubicBezTo>
                    <a:pt x="160" y="6418"/>
                    <a:pt x="777" y="7069"/>
                    <a:pt x="1702" y="7440"/>
                  </a:cubicBezTo>
                  <a:cubicBezTo>
                    <a:pt x="2470" y="7745"/>
                    <a:pt x="3282" y="7861"/>
                    <a:pt x="4108" y="7861"/>
                  </a:cubicBezTo>
                  <a:cubicBezTo>
                    <a:pt x="4157" y="7861"/>
                    <a:pt x="4207" y="7860"/>
                    <a:pt x="4256" y="7859"/>
                  </a:cubicBezTo>
                  <a:cubicBezTo>
                    <a:pt x="4294" y="7860"/>
                    <a:pt x="4332" y="7860"/>
                    <a:pt x="4370" y="7860"/>
                  </a:cubicBezTo>
                  <a:cubicBezTo>
                    <a:pt x="5122" y="7860"/>
                    <a:pt x="5869" y="7770"/>
                    <a:pt x="6603" y="7614"/>
                  </a:cubicBezTo>
                  <a:cubicBezTo>
                    <a:pt x="8917" y="7122"/>
                    <a:pt x="11071" y="6254"/>
                    <a:pt x="12917" y="4732"/>
                  </a:cubicBezTo>
                  <a:cubicBezTo>
                    <a:pt x="13649" y="4129"/>
                    <a:pt x="14136" y="3353"/>
                    <a:pt x="14338" y="2423"/>
                  </a:cubicBezTo>
                  <a:cubicBezTo>
                    <a:pt x="14655" y="980"/>
                    <a:pt x="13887" y="0"/>
                    <a:pt x="1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658975" y="1419075"/>
              <a:ext cx="99050" cy="98125"/>
            </a:xfrm>
            <a:custGeom>
              <a:avLst/>
              <a:gdLst/>
              <a:ahLst/>
              <a:cxnLst/>
              <a:rect l="l" t="t" r="r" b="b"/>
              <a:pathLst>
                <a:path w="3962" h="3925" extrusionOk="0">
                  <a:moveTo>
                    <a:pt x="2006" y="1"/>
                  </a:moveTo>
                  <a:cubicBezTo>
                    <a:pt x="1998" y="1"/>
                    <a:pt x="1989" y="1"/>
                    <a:pt x="1981" y="1"/>
                  </a:cubicBezTo>
                  <a:cubicBezTo>
                    <a:pt x="858" y="16"/>
                    <a:pt x="0" y="878"/>
                    <a:pt x="0" y="1987"/>
                  </a:cubicBezTo>
                  <a:cubicBezTo>
                    <a:pt x="0" y="3073"/>
                    <a:pt x="872" y="3924"/>
                    <a:pt x="1976" y="3924"/>
                  </a:cubicBezTo>
                  <a:cubicBezTo>
                    <a:pt x="1979" y="3924"/>
                    <a:pt x="1983" y="3924"/>
                    <a:pt x="1986" y="3924"/>
                  </a:cubicBezTo>
                  <a:cubicBezTo>
                    <a:pt x="3080" y="3924"/>
                    <a:pt x="3962" y="3042"/>
                    <a:pt x="3952" y="1967"/>
                  </a:cubicBezTo>
                  <a:cubicBezTo>
                    <a:pt x="3942" y="892"/>
                    <a:pt x="3055" y="1"/>
                    <a:pt x="2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986450" y="1337025"/>
              <a:ext cx="91350" cy="91375"/>
            </a:xfrm>
            <a:custGeom>
              <a:avLst/>
              <a:gdLst/>
              <a:ahLst/>
              <a:cxnLst/>
              <a:rect l="l" t="t" r="r" b="b"/>
              <a:pathLst>
                <a:path w="3654" h="3655" extrusionOk="0">
                  <a:moveTo>
                    <a:pt x="1817" y="1"/>
                  </a:moveTo>
                  <a:cubicBezTo>
                    <a:pt x="1809" y="1"/>
                    <a:pt x="1801" y="1"/>
                    <a:pt x="1793" y="1"/>
                  </a:cubicBezTo>
                  <a:cubicBezTo>
                    <a:pt x="805" y="16"/>
                    <a:pt x="5" y="830"/>
                    <a:pt x="5" y="1832"/>
                  </a:cubicBezTo>
                  <a:cubicBezTo>
                    <a:pt x="0" y="2830"/>
                    <a:pt x="805" y="3640"/>
                    <a:pt x="1803" y="3654"/>
                  </a:cubicBezTo>
                  <a:cubicBezTo>
                    <a:pt x="1811" y="3654"/>
                    <a:pt x="1820" y="3654"/>
                    <a:pt x="1829" y="3654"/>
                  </a:cubicBezTo>
                  <a:cubicBezTo>
                    <a:pt x="2810" y="3654"/>
                    <a:pt x="3639" y="2850"/>
                    <a:pt x="3644" y="1876"/>
                  </a:cubicBezTo>
                  <a:cubicBezTo>
                    <a:pt x="3653" y="877"/>
                    <a:pt x="2795" y="1"/>
                    <a:pt x="1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885225" y="1755450"/>
              <a:ext cx="133175" cy="122875"/>
            </a:xfrm>
            <a:custGeom>
              <a:avLst/>
              <a:gdLst/>
              <a:ahLst/>
              <a:cxnLst/>
              <a:rect l="l" t="t" r="r" b="b"/>
              <a:pathLst>
                <a:path w="5327" h="4915" extrusionOk="0">
                  <a:moveTo>
                    <a:pt x="3847" y="0"/>
                  </a:moveTo>
                  <a:cubicBezTo>
                    <a:pt x="3785" y="0"/>
                    <a:pt x="3712" y="31"/>
                    <a:pt x="3615" y="93"/>
                  </a:cubicBezTo>
                  <a:cubicBezTo>
                    <a:pt x="2695" y="686"/>
                    <a:pt x="1750" y="1250"/>
                    <a:pt x="661" y="1486"/>
                  </a:cubicBezTo>
                  <a:cubicBezTo>
                    <a:pt x="218" y="1583"/>
                    <a:pt x="1" y="1775"/>
                    <a:pt x="126" y="2151"/>
                  </a:cubicBezTo>
                  <a:cubicBezTo>
                    <a:pt x="174" y="3120"/>
                    <a:pt x="314" y="3968"/>
                    <a:pt x="830" y="4715"/>
                  </a:cubicBezTo>
                  <a:cubicBezTo>
                    <a:pt x="901" y="4824"/>
                    <a:pt x="968" y="4914"/>
                    <a:pt x="1108" y="4914"/>
                  </a:cubicBezTo>
                  <a:cubicBezTo>
                    <a:pt x="1129" y="4914"/>
                    <a:pt x="1152" y="4912"/>
                    <a:pt x="1177" y="4908"/>
                  </a:cubicBezTo>
                  <a:cubicBezTo>
                    <a:pt x="2536" y="4677"/>
                    <a:pt x="3852" y="4286"/>
                    <a:pt x="5109" y="3708"/>
                  </a:cubicBezTo>
                  <a:cubicBezTo>
                    <a:pt x="5239" y="3650"/>
                    <a:pt x="5326" y="3587"/>
                    <a:pt x="5288" y="3414"/>
                  </a:cubicBezTo>
                  <a:cubicBezTo>
                    <a:pt x="5018" y="2296"/>
                    <a:pt x="4738" y="1187"/>
                    <a:pt x="4097" y="204"/>
                  </a:cubicBezTo>
                  <a:cubicBezTo>
                    <a:pt x="4008" y="69"/>
                    <a:pt x="3939" y="0"/>
                    <a:pt x="3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993550" y="1712325"/>
              <a:ext cx="123925" cy="125000"/>
            </a:xfrm>
            <a:custGeom>
              <a:avLst/>
              <a:gdLst/>
              <a:ahLst/>
              <a:cxnLst/>
              <a:rect l="l" t="t" r="r" b="b"/>
              <a:pathLst>
                <a:path w="4957" h="5000" extrusionOk="0">
                  <a:moveTo>
                    <a:pt x="3497" y="1"/>
                  </a:moveTo>
                  <a:cubicBezTo>
                    <a:pt x="3378" y="1"/>
                    <a:pt x="3252" y="11"/>
                    <a:pt x="3119" y="30"/>
                  </a:cubicBezTo>
                  <a:cubicBezTo>
                    <a:pt x="2049" y="185"/>
                    <a:pt x="1138" y="700"/>
                    <a:pt x="222" y="1235"/>
                  </a:cubicBezTo>
                  <a:cubicBezTo>
                    <a:pt x="5" y="1365"/>
                    <a:pt x="0" y="1442"/>
                    <a:pt x="140" y="1645"/>
                  </a:cubicBezTo>
                  <a:cubicBezTo>
                    <a:pt x="825" y="2662"/>
                    <a:pt x="1302" y="3770"/>
                    <a:pt x="1547" y="4999"/>
                  </a:cubicBezTo>
                  <a:cubicBezTo>
                    <a:pt x="2396" y="4667"/>
                    <a:pt x="3605" y="3736"/>
                    <a:pt x="4087" y="3052"/>
                  </a:cubicBezTo>
                  <a:cubicBezTo>
                    <a:pt x="4367" y="2657"/>
                    <a:pt x="4574" y="2228"/>
                    <a:pt x="4690" y="1756"/>
                  </a:cubicBezTo>
                  <a:cubicBezTo>
                    <a:pt x="4956" y="663"/>
                    <a:pt x="4482" y="1"/>
                    <a:pt x="3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773775" y="1795375"/>
              <a:ext cx="120650" cy="85575"/>
            </a:xfrm>
            <a:custGeom>
              <a:avLst/>
              <a:gdLst/>
              <a:ahLst/>
              <a:cxnLst/>
              <a:rect l="l" t="t" r="r" b="b"/>
              <a:pathLst>
                <a:path w="4826" h="3423" extrusionOk="0">
                  <a:moveTo>
                    <a:pt x="2138" y="0"/>
                  </a:moveTo>
                  <a:cubicBezTo>
                    <a:pt x="1981" y="0"/>
                    <a:pt x="1825" y="10"/>
                    <a:pt x="1668" y="34"/>
                  </a:cubicBezTo>
                  <a:cubicBezTo>
                    <a:pt x="483" y="217"/>
                    <a:pt x="1" y="1330"/>
                    <a:pt x="680" y="2308"/>
                  </a:cubicBezTo>
                  <a:cubicBezTo>
                    <a:pt x="941" y="2684"/>
                    <a:pt x="1302" y="2925"/>
                    <a:pt x="1726" y="3080"/>
                  </a:cubicBezTo>
                  <a:cubicBezTo>
                    <a:pt x="2433" y="3336"/>
                    <a:pt x="3157" y="3423"/>
                    <a:pt x="3917" y="3423"/>
                  </a:cubicBezTo>
                  <a:cubicBezTo>
                    <a:pt x="4214" y="3423"/>
                    <a:pt x="4516" y="3410"/>
                    <a:pt x="4825" y="3388"/>
                  </a:cubicBezTo>
                  <a:cubicBezTo>
                    <a:pt x="4406" y="2713"/>
                    <a:pt x="4281" y="2024"/>
                    <a:pt x="4247" y="1311"/>
                  </a:cubicBezTo>
                  <a:cubicBezTo>
                    <a:pt x="4232" y="993"/>
                    <a:pt x="4237" y="670"/>
                    <a:pt x="4223" y="352"/>
                  </a:cubicBezTo>
                  <a:cubicBezTo>
                    <a:pt x="4218" y="264"/>
                    <a:pt x="4280" y="120"/>
                    <a:pt x="4125" y="120"/>
                  </a:cubicBezTo>
                  <a:cubicBezTo>
                    <a:pt x="4118" y="120"/>
                    <a:pt x="4110" y="120"/>
                    <a:pt x="4102" y="120"/>
                  </a:cubicBezTo>
                  <a:cubicBezTo>
                    <a:pt x="4022" y="126"/>
                    <a:pt x="3941" y="129"/>
                    <a:pt x="3860" y="129"/>
                  </a:cubicBezTo>
                  <a:cubicBezTo>
                    <a:pt x="3285" y="129"/>
                    <a:pt x="2713" y="0"/>
                    <a:pt x="2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37"/>
          <p:cNvGrpSpPr/>
          <p:nvPr/>
        </p:nvGrpSpPr>
        <p:grpSpPr>
          <a:xfrm rot="-450044" flipH="1">
            <a:off x="756208" y="355706"/>
            <a:ext cx="788671" cy="756084"/>
            <a:chOff x="6122650" y="2385900"/>
            <a:chExt cx="988025" cy="947200"/>
          </a:xfrm>
        </p:grpSpPr>
        <p:sp>
          <p:nvSpPr>
            <p:cNvPr id="1101" name="Google Shape;1101;p37"/>
            <p:cNvSpPr/>
            <p:nvPr/>
          </p:nvSpPr>
          <p:spPr>
            <a:xfrm>
              <a:off x="6122650" y="2765300"/>
              <a:ext cx="507425" cy="567800"/>
            </a:xfrm>
            <a:custGeom>
              <a:avLst/>
              <a:gdLst/>
              <a:ahLst/>
              <a:cxnLst/>
              <a:rect l="l" t="t" r="r" b="b"/>
              <a:pathLst>
                <a:path w="20297" h="22712" extrusionOk="0">
                  <a:moveTo>
                    <a:pt x="15692" y="1047"/>
                  </a:moveTo>
                  <a:cubicBezTo>
                    <a:pt x="16699" y="1047"/>
                    <a:pt x="17535" y="1567"/>
                    <a:pt x="18111" y="2541"/>
                  </a:cubicBezTo>
                  <a:cubicBezTo>
                    <a:pt x="19279" y="4531"/>
                    <a:pt x="19252" y="6636"/>
                    <a:pt x="18637" y="8786"/>
                  </a:cubicBezTo>
                  <a:cubicBezTo>
                    <a:pt x="18173" y="10409"/>
                    <a:pt x="17397" y="11899"/>
                    <a:pt x="16585" y="13380"/>
                  </a:cubicBezTo>
                  <a:cubicBezTo>
                    <a:pt x="15167" y="15958"/>
                    <a:pt x="13739" y="18528"/>
                    <a:pt x="12874" y="21480"/>
                  </a:cubicBezTo>
                  <a:cubicBezTo>
                    <a:pt x="12669" y="21302"/>
                    <a:pt x="12544" y="21222"/>
                    <a:pt x="12446" y="21115"/>
                  </a:cubicBezTo>
                  <a:cubicBezTo>
                    <a:pt x="9805" y="18438"/>
                    <a:pt x="7093" y="15833"/>
                    <a:pt x="4363" y="13246"/>
                  </a:cubicBezTo>
                  <a:cubicBezTo>
                    <a:pt x="3266" y="12203"/>
                    <a:pt x="2320" y="11025"/>
                    <a:pt x="1669" y="9633"/>
                  </a:cubicBezTo>
                  <a:cubicBezTo>
                    <a:pt x="991" y="8152"/>
                    <a:pt x="875" y="6645"/>
                    <a:pt x="1419" y="5093"/>
                  </a:cubicBezTo>
                  <a:cubicBezTo>
                    <a:pt x="1947" y="3562"/>
                    <a:pt x="3093" y="2711"/>
                    <a:pt x="4465" y="2711"/>
                  </a:cubicBezTo>
                  <a:cubicBezTo>
                    <a:pt x="4972" y="2711"/>
                    <a:pt x="5510" y="2827"/>
                    <a:pt x="6058" y="3067"/>
                  </a:cubicBezTo>
                  <a:cubicBezTo>
                    <a:pt x="7459" y="3683"/>
                    <a:pt x="8351" y="4762"/>
                    <a:pt x="8868" y="6172"/>
                  </a:cubicBezTo>
                  <a:cubicBezTo>
                    <a:pt x="8993" y="6520"/>
                    <a:pt x="9056" y="6939"/>
                    <a:pt x="9537" y="6939"/>
                  </a:cubicBezTo>
                  <a:cubicBezTo>
                    <a:pt x="10073" y="6930"/>
                    <a:pt x="10073" y="6457"/>
                    <a:pt x="10180" y="6083"/>
                  </a:cubicBezTo>
                  <a:cubicBezTo>
                    <a:pt x="10876" y="3603"/>
                    <a:pt x="12285" y="1783"/>
                    <a:pt x="14890" y="1149"/>
                  </a:cubicBezTo>
                  <a:cubicBezTo>
                    <a:pt x="15167" y="1081"/>
                    <a:pt x="15435" y="1047"/>
                    <a:pt x="15692" y="1047"/>
                  </a:cubicBezTo>
                  <a:close/>
                  <a:moveTo>
                    <a:pt x="15543" y="1"/>
                  </a:moveTo>
                  <a:cubicBezTo>
                    <a:pt x="14862" y="1"/>
                    <a:pt x="14139" y="163"/>
                    <a:pt x="13400" y="498"/>
                  </a:cubicBezTo>
                  <a:cubicBezTo>
                    <a:pt x="11946" y="1167"/>
                    <a:pt x="10831" y="2229"/>
                    <a:pt x="9992" y="3585"/>
                  </a:cubicBezTo>
                  <a:cubicBezTo>
                    <a:pt x="9805" y="3897"/>
                    <a:pt x="9644" y="4218"/>
                    <a:pt x="9448" y="4575"/>
                  </a:cubicBezTo>
                  <a:cubicBezTo>
                    <a:pt x="8726" y="3415"/>
                    <a:pt x="7816" y="2541"/>
                    <a:pt x="6593" y="2006"/>
                  </a:cubicBezTo>
                  <a:cubicBezTo>
                    <a:pt x="5882" y="1698"/>
                    <a:pt x="5178" y="1550"/>
                    <a:pt x="4509" y="1550"/>
                  </a:cubicBezTo>
                  <a:cubicBezTo>
                    <a:pt x="2584" y="1550"/>
                    <a:pt x="953" y="2771"/>
                    <a:pt x="304" y="4896"/>
                  </a:cubicBezTo>
                  <a:cubicBezTo>
                    <a:pt x="215" y="5191"/>
                    <a:pt x="242" y="5530"/>
                    <a:pt x="1" y="5771"/>
                  </a:cubicBezTo>
                  <a:lnTo>
                    <a:pt x="1" y="8295"/>
                  </a:lnTo>
                  <a:cubicBezTo>
                    <a:pt x="402" y="9018"/>
                    <a:pt x="545" y="9847"/>
                    <a:pt x="955" y="10570"/>
                  </a:cubicBezTo>
                  <a:cubicBezTo>
                    <a:pt x="1946" y="12319"/>
                    <a:pt x="3293" y="13755"/>
                    <a:pt x="4782" y="15057"/>
                  </a:cubicBezTo>
                  <a:cubicBezTo>
                    <a:pt x="7557" y="17493"/>
                    <a:pt x="10082" y="20187"/>
                    <a:pt x="12776" y="22712"/>
                  </a:cubicBezTo>
                  <a:lnTo>
                    <a:pt x="13373" y="22712"/>
                  </a:lnTo>
                  <a:cubicBezTo>
                    <a:pt x="14239" y="19759"/>
                    <a:pt x="15684" y="17065"/>
                    <a:pt x="17165" y="14388"/>
                  </a:cubicBezTo>
                  <a:cubicBezTo>
                    <a:pt x="18075" y="12756"/>
                    <a:pt x="18967" y="11105"/>
                    <a:pt x="19538" y="9303"/>
                  </a:cubicBezTo>
                  <a:cubicBezTo>
                    <a:pt x="20207" y="7162"/>
                    <a:pt x="20296" y="5030"/>
                    <a:pt x="19458" y="2916"/>
                  </a:cubicBezTo>
                  <a:cubicBezTo>
                    <a:pt x="18698" y="1027"/>
                    <a:pt x="17254" y="1"/>
                    <a:pt x="15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6693150" y="2697725"/>
              <a:ext cx="417525" cy="406500"/>
            </a:xfrm>
            <a:custGeom>
              <a:avLst/>
              <a:gdLst/>
              <a:ahLst/>
              <a:cxnLst/>
              <a:rect l="l" t="t" r="r" b="b"/>
              <a:pathLst>
                <a:path w="16701" h="16260" extrusionOk="0">
                  <a:moveTo>
                    <a:pt x="5632" y="1007"/>
                  </a:moveTo>
                  <a:cubicBezTo>
                    <a:pt x="5643" y="1007"/>
                    <a:pt x="5655" y="1007"/>
                    <a:pt x="5666" y="1007"/>
                  </a:cubicBezTo>
                  <a:cubicBezTo>
                    <a:pt x="6897" y="1025"/>
                    <a:pt x="7771" y="1872"/>
                    <a:pt x="7780" y="3103"/>
                  </a:cubicBezTo>
                  <a:cubicBezTo>
                    <a:pt x="7780" y="3719"/>
                    <a:pt x="7673" y="4334"/>
                    <a:pt x="7682" y="4950"/>
                  </a:cubicBezTo>
                  <a:cubicBezTo>
                    <a:pt x="7688" y="5585"/>
                    <a:pt x="7807" y="5850"/>
                    <a:pt x="8141" y="5850"/>
                  </a:cubicBezTo>
                  <a:cubicBezTo>
                    <a:pt x="8304" y="5850"/>
                    <a:pt x="8519" y="5787"/>
                    <a:pt x="8797" y="5672"/>
                  </a:cubicBezTo>
                  <a:cubicBezTo>
                    <a:pt x="9768" y="5264"/>
                    <a:pt x="10754" y="5055"/>
                    <a:pt x="11745" y="5055"/>
                  </a:cubicBezTo>
                  <a:cubicBezTo>
                    <a:pt x="12593" y="5055"/>
                    <a:pt x="13445" y="5208"/>
                    <a:pt x="14292" y="5521"/>
                  </a:cubicBezTo>
                  <a:cubicBezTo>
                    <a:pt x="15657" y="6020"/>
                    <a:pt x="15996" y="6984"/>
                    <a:pt x="15381" y="8304"/>
                  </a:cubicBezTo>
                  <a:cubicBezTo>
                    <a:pt x="14819" y="9473"/>
                    <a:pt x="13855" y="10222"/>
                    <a:pt x="12758" y="10838"/>
                  </a:cubicBezTo>
                  <a:cubicBezTo>
                    <a:pt x="11259" y="11685"/>
                    <a:pt x="9644" y="12229"/>
                    <a:pt x="8012" y="12747"/>
                  </a:cubicBezTo>
                  <a:cubicBezTo>
                    <a:pt x="6005" y="13371"/>
                    <a:pt x="4015" y="14022"/>
                    <a:pt x="2097" y="14897"/>
                  </a:cubicBezTo>
                  <a:cubicBezTo>
                    <a:pt x="1946" y="14968"/>
                    <a:pt x="1825" y="15007"/>
                    <a:pt x="1730" y="15007"/>
                  </a:cubicBezTo>
                  <a:cubicBezTo>
                    <a:pt x="1549" y="15007"/>
                    <a:pt x="1460" y="14867"/>
                    <a:pt x="1437" y="14540"/>
                  </a:cubicBezTo>
                  <a:cubicBezTo>
                    <a:pt x="1277" y="12390"/>
                    <a:pt x="1107" y="10249"/>
                    <a:pt x="955" y="8286"/>
                  </a:cubicBezTo>
                  <a:cubicBezTo>
                    <a:pt x="1018" y="5851"/>
                    <a:pt x="1384" y="3701"/>
                    <a:pt x="3123" y="2059"/>
                  </a:cubicBezTo>
                  <a:cubicBezTo>
                    <a:pt x="3820" y="1398"/>
                    <a:pt x="4648" y="1007"/>
                    <a:pt x="5632" y="1007"/>
                  </a:cubicBezTo>
                  <a:close/>
                  <a:moveTo>
                    <a:pt x="5648" y="0"/>
                  </a:moveTo>
                  <a:cubicBezTo>
                    <a:pt x="5408" y="0"/>
                    <a:pt x="5160" y="26"/>
                    <a:pt x="4907" y="79"/>
                  </a:cubicBezTo>
                  <a:cubicBezTo>
                    <a:pt x="2704" y="552"/>
                    <a:pt x="1464" y="2086"/>
                    <a:pt x="661" y="4058"/>
                  </a:cubicBezTo>
                  <a:cubicBezTo>
                    <a:pt x="72" y="5476"/>
                    <a:pt x="1" y="6984"/>
                    <a:pt x="19" y="8500"/>
                  </a:cubicBezTo>
                  <a:cubicBezTo>
                    <a:pt x="37" y="10811"/>
                    <a:pt x="491" y="13077"/>
                    <a:pt x="500" y="15387"/>
                  </a:cubicBezTo>
                  <a:cubicBezTo>
                    <a:pt x="500" y="15958"/>
                    <a:pt x="695" y="16260"/>
                    <a:pt x="1046" y="16260"/>
                  </a:cubicBezTo>
                  <a:cubicBezTo>
                    <a:pt x="1222" y="16260"/>
                    <a:pt x="1437" y="16184"/>
                    <a:pt x="1687" y="16030"/>
                  </a:cubicBezTo>
                  <a:cubicBezTo>
                    <a:pt x="2517" y="15521"/>
                    <a:pt x="3409" y="15164"/>
                    <a:pt x="4319" y="14861"/>
                  </a:cubicBezTo>
                  <a:cubicBezTo>
                    <a:pt x="6308" y="14201"/>
                    <a:pt x="8324" y="13612"/>
                    <a:pt x="10305" y="12925"/>
                  </a:cubicBezTo>
                  <a:cubicBezTo>
                    <a:pt x="13052" y="11971"/>
                    <a:pt x="15630" y="10766"/>
                    <a:pt x="16701" y="7733"/>
                  </a:cubicBezTo>
                  <a:lnTo>
                    <a:pt x="16701" y="6689"/>
                  </a:lnTo>
                  <a:cubicBezTo>
                    <a:pt x="16175" y="5208"/>
                    <a:pt x="15015" y="4557"/>
                    <a:pt x="13552" y="4272"/>
                  </a:cubicBezTo>
                  <a:cubicBezTo>
                    <a:pt x="12966" y="4160"/>
                    <a:pt x="12383" y="4105"/>
                    <a:pt x="11803" y="4105"/>
                  </a:cubicBezTo>
                  <a:cubicBezTo>
                    <a:pt x="10769" y="4105"/>
                    <a:pt x="9743" y="4279"/>
                    <a:pt x="8726" y="4611"/>
                  </a:cubicBezTo>
                  <a:cubicBezTo>
                    <a:pt x="8636" y="4191"/>
                    <a:pt x="8726" y="3799"/>
                    <a:pt x="8743" y="3406"/>
                  </a:cubicBezTo>
                  <a:cubicBezTo>
                    <a:pt x="8862" y="1453"/>
                    <a:pt x="7463" y="0"/>
                    <a:pt x="5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6516075" y="2385900"/>
              <a:ext cx="378950" cy="30812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6144525" y="2791450"/>
              <a:ext cx="460125" cy="510875"/>
            </a:xfrm>
            <a:custGeom>
              <a:avLst/>
              <a:gdLst/>
              <a:ahLst/>
              <a:cxnLst/>
              <a:rect l="l" t="t" r="r" b="b"/>
              <a:pathLst>
                <a:path w="18405" h="20435" extrusionOk="0">
                  <a:moveTo>
                    <a:pt x="14817" y="1"/>
                  </a:moveTo>
                  <a:cubicBezTo>
                    <a:pt x="14560" y="1"/>
                    <a:pt x="14292" y="35"/>
                    <a:pt x="14015" y="103"/>
                  </a:cubicBezTo>
                  <a:cubicBezTo>
                    <a:pt x="11410" y="737"/>
                    <a:pt x="10001" y="2557"/>
                    <a:pt x="9305" y="5037"/>
                  </a:cubicBezTo>
                  <a:cubicBezTo>
                    <a:pt x="9198" y="5411"/>
                    <a:pt x="9198" y="5884"/>
                    <a:pt x="8662" y="5893"/>
                  </a:cubicBezTo>
                  <a:cubicBezTo>
                    <a:pt x="8181" y="5893"/>
                    <a:pt x="8118" y="5474"/>
                    <a:pt x="7993" y="5126"/>
                  </a:cubicBezTo>
                  <a:cubicBezTo>
                    <a:pt x="7476" y="3716"/>
                    <a:pt x="6584" y="2637"/>
                    <a:pt x="5183" y="2021"/>
                  </a:cubicBezTo>
                  <a:cubicBezTo>
                    <a:pt x="4635" y="1781"/>
                    <a:pt x="4097" y="1665"/>
                    <a:pt x="3590" y="1665"/>
                  </a:cubicBezTo>
                  <a:cubicBezTo>
                    <a:pt x="2218" y="1665"/>
                    <a:pt x="1072" y="2516"/>
                    <a:pt x="544" y="4047"/>
                  </a:cubicBezTo>
                  <a:cubicBezTo>
                    <a:pt x="0" y="5599"/>
                    <a:pt x="116" y="7106"/>
                    <a:pt x="794" y="8587"/>
                  </a:cubicBezTo>
                  <a:cubicBezTo>
                    <a:pt x="1445" y="9979"/>
                    <a:pt x="2391" y="11157"/>
                    <a:pt x="3488" y="12200"/>
                  </a:cubicBezTo>
                  <a:cubicBezTo>
                    <a:pt x="6218" y="14787"/>
                    <a:pt x="8930" y="17392"/>
                    <a:pt x="11571" y="20069"/>
                  </a:cubicBezTo>
                  <a:cubicBezTo>
                    <a:pt x="11669" y="20176"/>
                    <a:pt x="11794" y="20256"/>
                    <a:pt x="11999" y="20434"/>
                  </a:cubicBezTo>
                  <a:cubicBezTo>
                    <a:pt x="12864" y="17482"/>
                    <a:pt x="14292" y="14912"/>
                    <a:pt x="15710" y="12334"/>
                  </a:cubicBezTo>
                  <a:cubicBezTo>
                    <a:pt x="16522" y="10853"/>
                    <a:pt x="17298" y="9363"/>
                    <a:pt x="17762" y="7740"/>
                  </a:cubicBezTo>
                  <a:cubicBezTo>
                    <a:pt x="18377" y="5590"/>
                    <a:pt x="18404" y="3485"/>
                    <a:pt x="17236" y="1495"/>
                  </a:cubicBezTo>
                  <a:cubicBezTo>
                    <a:pt x="16660" y="521"/>
                    <a:pt x="15824" y="1"/>
                    <a:pt x="14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6717025" y="2722875"/>
              <a:ext cx="376050" cy="350025"/>
            </a:xfrm>
            <a:custGeom>
              <a:avLst/>
              <a:gdLst/>
              <a:ahLst/>
              <a:cxnLst/>
              <a:rect l="l" t="t" r="r" b="b"/>
              <a:pathLst>
                <a:path w="15042" h="14001" extrusionOk="0">
                  <a:moveTo>
                    <a:pt x="4677" y="1"/>
                  </a:moveTo>
                  <a:cubicBezTo>
                    <a:pt x="3693" y="1"/>
                    <a:pt x="2865" y="392"/>
                    <a:pt x="2168" y="1053"/>
                  </a:cubicBezTo>
                  <a:cubicBezTo>
                    <a:pt x="429" y="2695"/>
                    <a:pt x="63" y="4845"/>
                    <a:pt x="0" y="7280"/>
                  </a:cubicBezTo>
                  <a:cubicBezTo>
                    <a:pt x="152" y="9243"/>
                    <a:pt x="322" y="11384"/>
                    <a:pt x="482" y="13534"/>
                  </a:cubicBezTo>
                  <a:cubicBezTo>
                    <a:pt x="505" y="13861"/>
                    <a:pt x="594" y="14001"/>
                    <a:pt x="775" y="14001"/>
                  </a:cubicBezTo>
                  <a:cubicBezTo>
                    <a:pt x="870" y="14001"/>
                    <a:pt x="991" y="13962"/>
                    <a:pt x="1142" y="13891"/>
                  </a:cubicBezTo>
                  <a:cubicBezTo>
                    <a:pt x="3060" y="13016"/>
                    <a:pt x="5050" y="12365"/>
                    <a:pt x="7057" y="11741"/>
                  </a:cubicBezTo>
                  <a:cubicBezTo>
                    <a:pt x="8689" y="11223"/>
                    <a:pt x="10304" y="10679"/>
                    <a:pt x="11803" y="9832"/>
                  </a:cubicBezTo>
                  <a:cubicBezTo>
                    <a:pt x="12900" y="9216"/>
                    <a:pt x="13864" y="8467"/>
                    <a:pt x="14426" y="7298"/>
                  </a:cubicBezTo>
                  <a:cubicBezTo>
                    <a:pt x="15041" y="5978"/>
                    <a:pt x="14702" y="5014"/>
                    <a:pt x="13337" y="4515"/>
                  </a:cubicBezTo>
                  <a:cubicBezTo>
                    <a:pt x="12490" y="4202"/>
                    <a:pt x="11638" y="4049"/>
                    <a:pt x="10790" y="4049"/>
                  </a:cubicBezTo>
                  <a:cubicBezTo>
                    <a:pt x="9799" y="4049"/>
                    <a:pt x="8813" y="4258"/>
                    <a:pt x="7842" y="4666"/>
                  </a:cubicBezTo>
                  <a:cubicBezTo>
                    <a:pt x="7564" y="4781"/>
                    <a:pt x="7349" y="4844"/>
                    <a:pt x="7186" y="4844"/>
                  </a:cubicBezTo>
                  <a:cubicBezTo>
                    <a:pt x="6852" y="4844"/>
                    <a:pt x="6733" y="4579"/>
                    <a:pt x="6727" y="3944"/>
                  </a:cubicBezTo>
                  <a:cubicBezTo>
                    <a:pt x="6718" y="3328"/>
                    <a:pt x="6825" y="2713"/>
                    <a:pt x="6825" y="2097"/>
                  </a:cubicBezTo>
                  <a:cubicBezTo>
                    <a:pt x="6816" y="866"/>
                    <a:pt x="5942" y="19"/>
                    <a:pt x="4711" y="1"/>
                  </a:cubicBezTo>
                  <a:cubicBezTo>
                    <a:pt x="4700" y="1"/>
                    <a:pt x="4688" y="1"/>
                    <a:pt x="4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6534800" y="2409075"/>
              <a:ext cx="321200" cy="254075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37"/>
          <p:cNvGrpSpPr/>
          <p:nvPr/>
        </p:nvGrpSpPr>
        <p:grpSpPr>
          <a:xfrm>
            <a:off x="1285991" y="2017493"/>
            <a:ext cx="393207" cy="391119"/>
            <a:chOff x="4349275" y="3635725"/>
            <a:chExt cx="469725" cy="467175"/>
          </a:xfrm>
        </p:grpSpPr>
        <p:sp>
          <p:nvSpPr>
            <p:cNvPr id="1108" name="Google Shape;1108;p37"/>
            <p:cNvSpPr/>
            <p:nvPr/>
          </p:nvSpPr>
          <p:spPr>
            <a:xfrm>
              <a:off x="4349275" y="3635725"/>
              <a:ext cx="469725" cy="467175"/>
            </a:xfrm>
            <a:custGeom>
              <a:avLst/>
              <a:gdLst/>
              <a:ahLst/>
              <a:cxnLst/>
              <a:rect l="l" t="t" r="r" b="b"/>
              <a:pathLst>
                <a:path w="18789" h="18687" extrusionOk="0">
                  <a:moveTo>
                    <a:pt x="8333" y="1"/>
                  </a:moveTo>
                  <a:cubicBezTo>
                    <a:pt x="7459" y="331"/>
                    <a:pt x="6549" y="589"/>
                    <a:pt x="5710" y="1000"/>
                  </a:cubicBezTo>
                  <a:cubicBezTo>
                    <a:pt x="1401" y="3132"/>
                    <a:pt x="1" y="8449"/>
                    <a:pt x="821" y="11865"/>
                  </a:cubicBezTo>
                  <a:cubicBezTo>
                    <a:pt x="892" y="12154"/>
                    <a:pt x="879" y="12576"/>
                    <a:pt x="1135" y="12576"/>
                  </a:cubicBezTo>
                  <a:cubicBezTo>
                    <a:pt x="1235" y="12576"/>
                    <a:pt x="1376" y="12511"/>
                    <a:pt x="1580" y="12347"/>
                  </a:cubicBezTo>
                  <a:cubicBezTo>
                    <a:pt x="1294" y="10750"/>
                    <a:pt x="1169" y="9153"/>
                    <a:pt x="1678" y="7566"/>
                  </a:cubicBezTo>
                  <a:cubicBezTo>
                    <a:pt x="2749" y="4216"/>
                    <a:pt x="5920" y="2034"/>
                    <a:pt x="9366" y="2034"/>
                  </a:cubicBezTo>
                  <a:cubicBezTo>
                    <a:pt x="9994" y="2034"/>
                    <a:pt x="10632" y="2106"/>
                    <a:pt x="11268" y="2258"/>
                  </a:cubicBezTo>
                  <a:cubicBezTo>
                    <a:pt x="14961" y="3132"/>
                    <a:pt x="17762" y="7137"/>
                    <a:pt x="17236" y="10777"/>
                  </a:cubicBezTo>
                  <a:cubicBezTo>
                    <a:pt x="16641" y="14986"/>
                    <a:pt x="13307" y="17963"/>
                    <a:pt x="9304" y="17963"/>
                  </a:cubicBezTo>
                  <a:cubicBezTo>
                    <a:pt x="9107" y="17963"/>
                    <a:pt x="8908" y="17955"/>
                    <a:pt x="8707" y="17941"/>
                  </a:cubicBezTo>
                  <a:cubicBezTo>
                    <a:pt x="7708" y="17869"/>
                    <a:pt x="6781" y="17512"/>
                    <a:pt x="5835" y="17218"/>
                  </a:cubicBezTo>
                  <a:cubicBezTo>
                    <a:pt x="5781" y="17441"/>
                    <a:pt x="5737" y="17664"/>
                    <a:pt x="5692" y="17887"/>
                  </a:cubicBezTo>
                  <a:cubicBezTo>
                    <a:pt x="6889" y="18431"/>
                    <a:pt x="8148" y="18687"/>
                    <a:pt x="9392" y="18687"/>
                  </a:cubicBezTo>
                  <a:cubicBezTo>
                    <a:pt x="13246" y="18687"/>
                    <a:pt x="16962" y="16236"/>
                    <a:pt x="18298" y="12338"/>
                  </a:cubicBezTo>
                  <a:cubicBezTo>
                    <a:pt x="18458" y="11874"/>
                    <a:pt x="18414" y="11348"/>
                    <a:pt x="18788" y="10973"/>
                  </a:cubicBezTo>
                  <a:lnTo>
                    <a:pt x="18788" y="7726"/>
                  </a:lnTo>
                  <a:cubicBezTo>
                    <a:pt x="18262" y="6120"/>
                    <a:pt x="17745" y="4532"/>
                    <a:pt x="16620" y="3194"/>
                  </a:cubicBezTo>
                  <a:cubicBezTo>
                    <a:pt x="15211" y="1517"/>
                    <a:pt x="13346" y="634"/>
                    <a:pt x="11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4378575" y="3686550"/>
              <a:ext cx="414775" cy="398250"/>
            </a:xfrm>
            <a:custGeom>
              <a:avLst/>
              <a:gdLst/>
              <a:ahLst/>
              <a:cxnLst/>
              <a:rect l="l" t="t" r="r" b="b"/>
              <a:pathLst>
                <a:path w="16591" h="15930" extrusionOk="0">
                  <a:moveTo>
                    <a:pt x="7904" y="4213"/>
                  </a:moveTo>
                  <a:cubicBezTo>
                    <a:pt x="8184" y="4213"/>
                    <a:pt x="8294" y="4477"/>
                    <a:pt x="8294" y="4801"/>
                  </a:cubicBezTo>
                  <a:cubicBezTo>
                    <a:pt x="7990" y="5265"/>
                    <a:pt x="8071" y="6068"/>
                    <a:pt x="7286" y="6157"/>
                  </a:cubicBezTo>
                  <a:cubicBezTo>
                    <a:pt x="7270" y="6159"/>
                    <a:pt x="7255" y="6159"/>
                    <a:pt x="7240" y="6159"/>
                  </a:cubicBezTo>
                  <a:cubicBezTo>
                    <a:pt x="6920" y="6159"/>
                    <a:pt x="6826" y="5797"/>
                    <a:pt x="6911" y="5533"/>
                  </a:cubicBezTo>
                  <a:cubicBezTo>
                    <a:pt x="7089" y="5015"/>
                    <a:pt x="7125" y="4355"/>
                    <a:pt x="7812" y="4221"/>
                  </a:cubicBezTo>
                  <a:cubicBezTo>
                    <a:pt x="7844" y="4215"/>
                    <a:pt x="7875" y="4213"/>
                    <a:pt x="7904" y="4213"/>
                  </a:cubicBezTo>
                  <a:close/>
                  <a:moveTo>
                    <a:pt x="11321" y="5249"/>
                  </a:moveTo>
                  <a:cubicBezTo>
                    <a:pt x="11601" y="5249"/>
                    <a:pt x="11687" y="5576"/>
                    <a:pt x="11719" y="5880"/>
                  </a:cubicBezTo>
                  <a:cubicBezTo>
                    <a:pt x="11505" y="6425"/>
                    <a:pt x="11416" y="7129"/>
                    <a:pt x="10792" y="7361"/>
                  </a:cubicBezTo>
                  <a:cubicBezTo>
                    <a:pt x="10743" y="7378"/>
                    <a:pt x="10698" y="7386"/>
                    <a:pt x="10657" y="7386"/>
                  </a:cubicBezTo>
                  <a:cubicBezTo>
                    <a:pt x="10369" y="7386"/>
                    <a:pt x="10250" y="7013"/>
                    <a:pt x="10328" y="6701"/>
                  </a:cubicBezTo>
                  <a:cubicBezTo>
                    <a:pt x="10471" y="6121"/>
                    <a:pt x="10497" y="5408"/>
                    <a:pt x="11247" y="5256"/>
                  </a:cubicBezTo>
                  <a:cubicBezTo>
                    <a:pt x="11273" y="5251"/>
                    <a:pt x="11298" y="5249"/>
                    <a:pt x="11321" y="5249"/>
                  </a:cubicBezTo>
                  <a:close/>
                  <a:moveTo>
                    <a:pt x="399" y="10279"/>
                  </a:moveTo>
                  <a:lnTo>
                    <a:pt x="408" y="10314"/>
                  </a:lnTo>
                  <a:cubicBezTo>
                    <a:pt x="406" y="10304"/>
                    <a:pt x="404" y="10293"/>
                    <a:pt x="402" y="10282"/>
                  </a:cubicBezTo>
                  <a:lnTo>
                    <a:pt x="402" y="10282"/>
                  </a:lnTo>
                  <a:cubicBezTo>
                    <a:pt x="401" y="10281"/>
                    <a:pt x="400" y="10280"/>
                    <a:pt x="399" y="10279"/>
                  </a:cubicBezTo>
                  <a:close/>
                  <a:moveTo>
                    <a:pt x="3301" y="6543"/>
                  </a:moveTo>
                  <a:cubicBezTo>
                    <a:pt x="3733" y="6543"/>
                    <a:pt x="4199" y="6662"/>
                    <a:pt x="4556" y="6853"/>
                  </a:cubicBezTo>
                  <a:cubicBezTo>
                    <a:pt x="4841" y="7005"/>
                    <a:pt x="4404" y="7370"/>
                    <a:pt x="4101" y="7522"/>
                  </a:cubicBezTo>
                  <a:cubicBezTo>
                    <a:pt x="3798" y="7718"/>
                    <a:pt x="3708" y="7950"/>
                    <a:pt x="3771" y="8343"/>
                  </a:cubicBezTo>
                  <a:cubicBezTo>
                    <a:pt x="4123" y="10757"/>
                    <a:pt x="6275" y="12465"/>
                    <a:pt x="8563" y="12465"/>
                  </a:cubicBezTo>
                  <a:cubicBezTo>
                    <a:pt x="9115" y="12465"/>
                    <a:pt x="9676" y="12365"/>
                    <a:pt x="10221" y="12152"/>
                  </a:cubicBezTo>
                  <a:cubicBezTo>
                    <a:pt x="10381" y="12089"/>
                    <a:pt x="10551" y="12045"/>
                    <a:pt x="10667" y="11938"/>
                  </a:cubicBezTo>
                  <a:cubicBezTo>
                    <a:pt x="11075" y="11586"/>
                    <a:pt x="11285" y="11403"/>
                    <a:pt x="11513" y="11403"/>
                  </a:cubicBezTo>
                  <a:cubicBezTo>
                    <a:pt x="11753" y="11403"/>
                    <a:pt x="12014" y="11606"/>
                    <a:pt x="12549" y="12027"/>
                  </a:cubicBezTo>
                  <a:cubicBezTo>
                    <a:pt x="11139" y="12754"/>
                    <a:pt x="9796" y="13086"/>
                    <a:pt x="8587" y="13086"/>
                  </a:cubicBezTo>
                  <a:cubicBezTo>
                    <a:pt x="5437" y="13086"/>
                    <a:pt x="3205" y="10834"/>
                    <a:pt x="3102" y="7468"/>
                  </a:cubicBezTo>
                  <a:cubicBezTo>
                    <a:pt x="2772" y="7236"/>
                    <a:pt x="2477" y="6692"/>
                    <a:pt x="2807" y="6603"/>
                  </a:cubicBezTo>
                  <a:cubicBezTo>
                    <a:pt x="2960" y="6562"/>
                    <a:pt x="3128" y="6543"/>
                    <a:pt x="3301" y="6543"/>
                  </a:cubicBezTo>
                  <a:close/>
                  <a:moveTo>
                    <a:pt x="8194" y="1"/>
                  </a:moveTo>
                  <a:cubicBezTo>
                    <a:pt x="4748" y="1"/>
                    <a:pt x="1577" y="2183"/>
                    <a:pt x="506" y="5533"/>
                  </a:cubicBezTo>
                  <a:cubicBezTo>
                    <a:pt x="1" y="7110"/>
                    <a:pt x="120" y="8696"/>
                    <a:pt x="402" y="10282"/>
                  </a:cubicBezTo>
                  <a:lnTo>
                    <a:pt x="402" y="10282"/>
                  </a:lnTo>
                  <a:cubicBezTo>
                    <a:pt x="561" y="10469"/>
                    <a:pt x="684" y="10673"/>
                    <a:pt x="657" y="10930"/>
                  </a:cubicBezTo>
                  <a:cubicBezTo>
                    <a:pt x="1541" y="12776"/>
                    <a:pt x="2870" y="14195"/>
                    <a:pt x="4663" y="15185"/>
                  </a:cubicBezTo>
                  <a:cubicBezTo>
                    <a:pt x="5609" y="15479"/>
                    <a:pt x="6536" y="15836"/>
                    <a:pt x="7535" y="15908"/>
                  </a:cubicBezTo>
                  <a:cubicBezTo>
                    <a:pt x="7736" y="15922"/>
                    <a:pt x="7935" y="15930"/>
                    <a:pt x="8132" y="15930"/>
                  </a:cubicBezTo>
                  <a:cubicBezTo>
                    <a:pt x="12135" y="15930"/>
                    <a:pt x="15469" y="12953"/>
                    <a:pt x="16064" y="8744"/>
                  </a:cubicBezTo>
                  <a:cubicBezTo>
                    <a:pt x="16590" y="5104"/>
                    <a:pt x="13789" y="1099"/>
                    <a:pt x="10096" y="225"/>
                  </a:cubicBezTo>
                  <a:cubicBezTo>
                    <a:pt x="9460" y="73"/>
                    <a:pt x="8822" y="1"/>
                    <a:pt x="8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4380950" y="3959775"/>
              <a:ext cx="114200" cy="123150"/>
            </a:xfrm>
            <a:custGeom>
              <a:avLst/>
              <a:gdLst/>
              <a:ahLst/>
              <a:cxnLst/>
              <a:rect l="l" t="t" r="r" b="b"/>
              <a:pathLst>
                <a:path w="4568" h="4926" extrusionOk="0">
                  <a:moveTo>
                    <a:pt x="562" y="1"/>
                  </a:moveTo>
                  <a:cubicBezTo>
                    <a:pt x="375" y="90"/>
                    <a:pt x="188" y="179"/>
                    <a:pt x="0" y="259"/>
                  </a:cubicBezTo>
                  <a:cubicBezTo>
                    <a:pt x="803" y="2454"/>
                    <a:pt x="2311" y="3971"/>
                    <a:pt x="4425" y="4925"/>
                  </a:cubicBezTo>
                  <a:cubicBezTo>
                    <a:pt x="4470" y="4702"/>
                    <a:pt x="4514" y="4479"/>
                    <a:pt x="4568" y="4256"/>
                  </a:cubicBezTo>
                  <a:cubicBezTo>
                    <a:pt x="2775" y="3266"/>
                    <a:pt x="1446" y="1847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4364000" y="3943500"/>
              <a:ext cx="31700" cy="22775"/>
            </a:xfrm>
            <a:custGeom>
              <a:avLst/>
              <a:gdLst/>
              <a:ahLst/>
              <a:cxnLst/>
              <a:rect l="l" t="t" r="r" b="b"/>
              <a:pathLst>
                <a:path w="1268" h="911" extrusionOk="0">
                  <a:moveTo>
                    <a:pt x="982" y="1"/>
                  </a:moveTo>
                  <a:cubicBezTo>
                    <a:pt x="0" y="18"/>
                    <a:pt x="616" y="554"/>
                    <a:pt x="678" y="910"/>
                  </a:cubicBezTo>
                  <a:cubicBezTo>
                    <a:pt x="866" y="830"/>
                    <a:pt x="1053" y="741"/>
                    <a:pt x="1240" y="652"/>
                  </a:cubicBezTo>
                  <a:cubicBezTo>
                    <a:pt x="1267" y="393"/>
                    <a:pt x="1142" y="18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4456100" y="3873250"/>
              <a:ext cx="236225" cy="140450"/>
            </a:xfrm>
            <a:custGeom>
              <a:avLst/>
              <a:gdLst/>
              <a:ahLst/>
              <a:cxnLst/>
              <a:rect l="l" t="t" r="r" b="b"/>
              <a:pathLst>
                <a:path w="9449" h="5618" extrusionOk="0">
                  <a:moveTo>
                    <a:pt x="1" y="0"/>
                  </a:moveTo>
                  <a:lnTo>
                    <a:pt x="1" y="0"/>
                  </a:lnTo>
                  <a:cubicBezTo>
                    <a:pt x="104" y="3366"/>
                    <a:pt x="2336" y="5618"/>
                    <a:pt x="5486" y="5618"/>
                  </a:cubicBezTo>
                  <a:cubicBezTo>
                    <a:pt x="6695" y="5618"/>
                    <a:pt x="8038" y="5286"/>
                    <a:pt x="9448" y="4559"/>
                  </a:cubicBezTo>
                  <a:cubicBezTo>
                    <a:pt x="8913" y="4138"/>
                    <a:pt x="8652" y="3935"/>
                    <a:pt x="8412" y="3935"/>
                  </a:cubicBezTo>
                  <a:cubicBezTo>
                    <a:pt x="8184" y="3935"/>
                    <a:pt x="7974" y="4118"/>
                    <a:pt x="7566" y="4470"/>
                  </a:cubicBezTo>
                  <a:cubicBezTo>
                    <a:pt x="7450" y="4577"/>
                    <a:pt x="7280" y="4621"/>
                    <a:pt x="7120" y="4684"/>
                  </a:cubicBezTo>
                  <a:cubicBezTo>
                    <a:pt x="6575" y="4897"/>
                    <a:pt x="6014" y="4997"/>
                    <a:pt x="5462" y="4997"/>
                  </a:cubicBezTo>
                  <a:cubicBezTo>
                    <a:pt x="3174" y="4997"/>
                    <a:pt x="1022" y="3289"/>
                    <a:pt x="670" y="875"/>
                  </a:cubicBezTo>
                  <a:cubicBezTo>
                    <a:pt x="607" y="482"/>
                    <a:pt x="697" y="250"/>
                    <a:pt x="1000" y="54"/>
                  </a:cubicBezTo>
                  <a:cubicBezTo>
                    <a:pt x="670" y="36"/>
                    <a:pt x="340" y="1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4634800" y="3817750"/>
              <a:ext cx="36775" cy="53475"/>
            </a:xfrm>
            <a:custGeom>
              <a:avLst/>
              <a:gdLst/>
              <a:ahLst/>
              <a:cxnLst/>
              <a:rect l="l" t="t" r="r" b="b"/>
              <a:pathLst>
                <a:path w="1471" h="2139" extrusionOk="0">
                  <a:moveTo>
                    <a:pt x="1072" y="1"/>
                  </a:moveTo>
                  <a:cubicBezTo>
                    <a:pt x="1049" y="1"/>
                    <a:pt x="1024" y="3"/>
                    <a:pt x="998" y="8"/>
                  </a:cubicBezTo>
                  <a:cubicBezTo>
                    <a:pt x="248" y="160"/>
                    <a:pt x="222" y="873"/>
                    <a:pt x="79" y="1453"/>
                  </a:cubicBezTo>
                  <a:cubicBezTo>
                    <a:pt x="1" y="1765"/>
                    <a:pt x="120" y="2138"/>
                    <a:pt x="408" y="2138"/>
                  </a:cubicBezTo>
                  <a:cubicBezTo>
                    <a:pt x="449" y="2138"/>
                    <a:pt x="494" y="2130"/>
                    <a:pt x="543" y="2113"/>
                  </a:cubicBezTo>
                  <a:cubicBezTo>
                    <a:pt x="1167" y="1881"/>
                    <a:pt x="1256" y="1177"/>
                    <a:pt x="1470" y="632"/>
                  </a:cubicBezTo>
                  <a:cubicBezTo>
                    <a:pt x="1438" y="328"/>
                    <a:pt x="1352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4549200" y="3791850"/>
              <a:ext cx="36725" cy="48700"/>
            </a:xfrm>
            <a:custGeom>
              <a:avLst/>
              <a:gdLst/>
              <a:ahLst/>
              <a:cxnLst/>
              <a:rect l="l" t="t" r="r" b="b"/>
              <a:pathLst>
                <a:path w="1469" h="1948" extrusionOk="0">
                  <a:moveTo>
                    <a:pt x="1079" y="1"/>
                  </a:moveTo>
                  <a:cubicBezTo>
                    <a:pt x="1050" y="1"/>
                    <a:pt x="1019" y="3"/>
                    <a:pt x="987" y="9"/>
                  </a:cubicBezTo>
                  <a:cubicBezTo>
                    <a:pt x="300" y="143"/>
                    <a:pt x="264" y="803"/>
                    <a:pt x="86" y="1321"/>
                  </a:cubicBezTo>
                  <a:cubicBezTo>
                    <a:pt x="1" y="1585"/>
                    <a:pt x="95" y="1947"/>
                    <a:pt x="415" y="1947"/>
                  </a:cubicBezTo>
                  <a:cubicBezTo>
                    <a:pt x="430" y="1947"/>
                    <a:pt x="445" y="1947"/>
                    <a:pt x="461" y="1945"/>
                  </a:cubicBezTo>
                  <a:cubicBezTo>
                    <a:pt x="1246" y="1856"/>
                    <a:pt x="1165" y="1053"/>
                    <a:pt x="1469" y="589"/>
                  </a:cubicBezTo>
                  <a:cubicBezTo>
                    <a:pt x="1469" y="265"/>
                    <a:pt x="1359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4440500" y="3850125"/>
              <a:ext cx="59125" cy="24475"/>
            </a:xfrm>
            <a:custGeom>
              <a:avLst/>
              <a:gdLst/>
              <a:ahLst/>
              <a:cxnLst/>
              <a:rect l="l" t="t" r="r" b="b"/>
              <a:pathLst>
                <a:path w="2365" h="979" extrusionOk="0">
                  <a:moveTo>
                    <a:pt x="824" y="0"/>
                  </a:moveTo>
                  <a:cubicBezTo>
                    <a:pt x="651" y="0"/>
                    <a:pt x="483" y="19"/>
                    <a:pt x="330" y="60"/>
                  </a:cubicBezTo>
                  <a:cubicBezTo>
                    <a:pt x="0" y="149"/>
                    <a:pt x="295" y="693"/>
                    <a:pt x="625" y="925"/>
                  </a:cubicBezTo>
                  <a:cubicBezTo>
                    <a:pt x="964" y="943"/>
                    <a:pt x="1294" y="961"/>
                    <a:pt x="1624" y="979"/>
                  </a:cubicBezTo>
                  <a:cubicBezTo>
                    <a:pt x="1927" y="827"/>
                    <a:pt x="2364" y="462"/>
                    <a:pt x="2079" y="310"/>
                  </a:cubicBezTo>
                  <a:cubicBezTo>
                    <a:pt x="1722" y="119"/>
                    <a:pt x="1256" y="0"/>
                    <a:pt x="8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7"/>
          <p:cNvGrpSpPr/>
          <p:nvPr/>
        </p:nvGrpSpPr>
        <p:grpSpPr>
          <a:xfrm>
            <a:off x="2612265" y="3524969"/>
            <a:ext cx="973127" cy="741725"/>
            <a:chOff x="2502275" y="1683575"/>
            <a:chExt cx="1249200" cy="952150"/>
          </a:xfrm>
        </p:grpSpPr>
        <p:sp>
          <p:nvSpPr>
            <p:cNvPr id="1117" name="Google Shape;1117;p37"/>
            <p:cNvSpPr/>
            <p:nvPr/>
          </p:nvSpPr>
          <p:spPr>
            <a:xfrm>
              <a:off x="2502275" y="1683575"/>
              <a:ext cx="1249200" cy="952150"/>
            </a:xfrm>
            <a:custGeom>
              <a:avLst/>
              <a:gdLst/>
              <a:ahLst/>
              <a:cxnLst/>
              <a:rect l="l" t="t" r="r" b="b"/>
              <a:pathLst>
                <a:path w="49968" h="38086" extrusionOk="0">
                  <a:moveTo>
                    <a:pt x="36669" y="919"/>
                  </a:moveTo>
                  <a:cubicBezTo>
                    <a:pt x="39713" y="919"/>
                    <a:pt x="42454" y="3012"/>
                    <a:pt x="43401" y="6290"/>
                  </a:cubicBezTo>
                  <a:cubicBezTo>
                    <a:pt x="44079" y="8610"/>
                    <a:pt x="44169" y="10884"/>
                    <a:pt x="42277" y="12794"/>
                  </a:cubicBezTo>
                  <a:cubicBezTo>
                    <a:pt x="42072" y="12999"/>
                    <a:pt x="42019" y="13213"/>
                    <a:pt x="42126" y="13472"/>
                  </a:cubicBezTo>
                  <a:cubicBezTo>
                    <a:pt x="42238" y="13722"/>
                    <a:pt x="42423" y="13783"/>
                    <a:pt x="42631" y="13783"/>
                  </a:cubicBezTo>
                  <a:cubicBezTo>
                    <a:pt x="42705" y="13783"/>
                    <a:pt x="42781" y="13775"/>
                    <a:pt x="42857" y="13766"/>
                  </a:cubicBezTo>
                  <a:cubicBezTo>
                    <a:pt x="43094" y="13739"/>
                    <a:pt x="43329" y="13725"/>
                    <a:pt x="43561" y="13725"/>
                  </a:cubicBezTo>
                  <a:cubicBezTo>
                    <a:pt x="44413" y="13725"/>
                    <a:pt x="45228" y="13919"/>
                    <a:pt x="45971" y="14417"/>
                  </a:cubicBezTo>
                  <a:cubicBezTo>
                    <a:pt x="47371" y="15354"/>
                    <a:pt x="48129" y="16737"/>
                    <a:pt x="48593" y="18289"/>
                  </a:cubicBezTo>
                  <a:cubicBezTo>
                    <a:pt x="49691" y="22009"/>
                    <a:pt x="48950" y="25301"/>
                    <a:pt x="46292" y="28191"/>
                  </a:cubicBezTo>
                  <a:cubicBezTo>
                    <a:pt x="43196" y="31563"/>
                    <a:pt x="38138" y="33865"/>
                    <a:pt x="33553" y="33865"/>
                  </a:cubicBezTo>
                  <a:cubicBezTo>
                    <a:pt x="33501" y="33865"/>
                    <a:pt x="33449" y="33866"/>
                    <a:pt x="33398" y="33866"/>
                  </a:cubicBezTo>
                  <a:cubicBezTo>
                    <a:pt x="30542" y="33866"/>
                    <a:pt x="27966" y="33131"/>
                    <a:pt x="25898" y="31019"/>
                  </a:cubicBezTo>
                  <a:cubicBezTo>
                    <a:pt x="25653" y="30767"/>
                    <a:pt x="25366" y="30551"/>
                    <a:pt x="25033" y="30551"/>
                  </a:cubicBezTo>
                  <a:cubicBezTo>
                    <a:pt x="24930" y="30551"/>
                    <a:pt x="24823" y="30571"/>
                    <a:pt x="24712" y="30618"/>
                  </a:cubicBezTo>
                  <a:cubicBezTo>
                    <a:pt x="24239" y="30814"/>
                    <a:pt x="24426" y="31269"/>
                    <a:pt x="24408" y="31626"/>
                  </a:cubicBezTo>
                  <a:cubicBezTo>
                    <a:pt x="24355" y="32723"/>
                    <a:pt x="23873" y="33633"/>
                    <a:pt x="22981" y="34213"/>
                  </a:cubicBezTo>
                  <a:cubicBezTo>
                    <a:pt x="20619" y="35738"/>
                    <a:pt x="17908" y="36647"/>
                    <a:pt x="15233" y="36647"/>
                  </a:cubicBezTo>
                  <a:cubicBezTo>
                    <a:pt x="11805" y="36647"/>
                    <a:pt x="8437" y="35153"/>
                    <a:pt x="5942" y="31545"/>
                  </a:cubicBezTo>
                  <a:cubicBezTo>
                    <a:pt x="4452" y="29387"/>
                    <a:pt x="4595" y="27486"/>
                    <a:pt x="6210" y="25301"/>
                  </a:cubicBezTo>
                  <a:cubicBezTo>
                    <a:pt x="6780" y="24525"/>
                    <a:pt x="6682" y="24212"/>
                    <a:pt x="5817" y="24105"/>
                  </a:cubicBezTo>
                  <a:cubicBezTo>
                    <a:pt x="2400" y="23695"/>
                    <a:pt x="1009" y="21804"/>
                    <a:pt x="1713" y="18441"/>
                  </a:cubicBezTo>
                  <a:cubicBezTo>
                    <a:pt x="2133" y="16442"/>
                    <a:pt x="3132" y="14765"/>
                    <a:pt x="4738" y="13489"/>
                  </a:cubicBezTo>
                  <a:cubicBezTo>
                    <a:pt x="5650" y="12762"/>
                    <a:pt x="6599" y="12403"/>
                    <a:pt x="7546" y="12403"/>
                  </a:cubicBezTo>
                  <a:cubicBezTo>
                    <a:pt x="8517" y="12403"/>
                    <a:pt x="9486" y="12780"/>
                    <a:pt x="10411" y="13525"/>
                  </a:cubicBezTo>
                  <a:cubicBezTo>
                    <a:pt x="10659" y="13723"/>
                    <a:pt x="10845" y="14102"/>
                    <a:pt x="11202" y="14102"/>
                  </a:cubicBezTo>
                  <a:cubicBezTo>
                    <a:pt x="11294" y="14102"/>
                    <a:pt x="11398" y="14076"/>
                    <a:pt x="11518" y="14016"/>
                  </a:cubicBezTo>
                  <a:cubicBezTo>
                    <a:pt x="12142" y="13695"/>
                    <a:pt x="11857" y="13177"/>
                    <a:pt x="11785" y="12749"/>
                  </a:cubicBezTo>
                  <a:cubicBezTo>
                    <a:pt x="10938" y="7655"/>
                    <a:pt x="13899" y="3471"/>
                    <a:pt x="18976" y="2588"/>
                  </a:cubicBezTo>
                  <a:cubicBezTo>
                    <a:pt x="19330" y="2526"/>
                    <a:pt x="19686" y="2496"/>
                    <a:pt x="20040" y="2496"/>
                  </a:cubicBezTo>
                  <a:cubicBezTo>
                    <a:pt x="22811" y="2496"/>
                    <a:pt x="25488" y="4319"/>
                    <a:pt x="26398" y="6977"/>
                  </a:cubicBezTo>
                  <a:cubicBezTo>
                    <a:pt x="26523" y="7352"/>
                    <a:pt x="26523" y="7851"/>
                    <a:pt x="27094" y="7860"/>
                  </a:cubicBezTo>
                  <a:cubicBezTo>
                    <a:pt x="27098" y="7860"/>
                    <a:pt x="27103" y="7860"/>
                    <a:pt x="27108" y="7860"/>
                  </a:cubicBezTo>
                  <a:cubicBezTo>
                    <a:pt x="27592" y="7860"/>
                    <a:pt x="27523" y="7403"/>
                    <a:pt x="27691" y="7129"/>
                  </a:cubicBezTo>
                  <a:cubicBezTo>
                    <a:pt x="29431" y="4310"/>
                    <a:pt x="31617" y="2008"/>
                    <a:pt x="34944" y="1143"/>
                  </a:cubicBezTo>
                  <a:cubicBezTo>
                    <a:pt x="35523" y="991"/>
                    <a:pt x="36101" y="919"/>
                    <a:pt x="36669" y="919"/>
                  </a:cubicBezTo>
                  <a:close/>
                  <a:moveTo>
                    <a:pt x="35417" y="1"/>
                  </a:moveTo>
                  <a:cubicBezTo>
                    <a:pt x="31938" y="938"/>
                    <a:pt x="29395" y="3105"/>
                    <a:pt x="27388" y="5996"/>
                  </a:cubicBezTo>
                  <a:cubicBezTo>
                    <a:pt x="27370" y="6031"/>
                    <a:pt x="27290" y="6031"/>
                    <a:pt x="27245" y="6040"/>
                  </a:cubicBezTo>
                  <a:cubicBezTo>
                    <a:pt x="26558" y="4684"/>
                    <a:pt x="25996" y="3971"/>
                    <a:pt x="25024" y="3221"/>
                  </a:cubicBezTo>
                  <a:cubicBezTo>
                    <a:pt x="23503" y="2054"/>
                    <a:pt x="21838" y="1560"/>
                    <a:pt x="20205" y="1560"/>
                  </a:cubicBezTo>
                  <a:cubicBezTo>
                    <a:pt x="16070" y="1560"/>
                    <a:pt x="12140" y="4731"/>
                    <a:pt x="11277" y="8190"/>
                  </a:cubicBezTo>
                  <a:cubicBezTo>
                    <a:pt x="10920" y="9627"/>
                    <a:pt x="10848" y="11072"/>
                    <a:pt x="11009" y="12535"/>
                  </a:cubicBezTo>
                  <a:cubicBezTo>
                    <a:pt x="11018" y="12606"/>
                    <a:pt x="11054" y="12722"/>
                    <a:pt x="11018" y="12749"/>
                  </a:cubicBezTo>
                  <a:cubicBezTo>
                    <a:pt x="10996" y="12766"/>
                    <a:pt x="10978" y="12774"/>
                    <a:pt x="10963" y="12774"/>
                  </a:cubicBezTo>
                  <a:cubicBezTo>
                    <a:pt x="10916" y="12774"/>
                    <a:pt x="10895" y="12705"/>
                    <a:pt x="10875" y="12651"/>
                  </a:cubicBezTo>
                  <a:cubicBezTo>
                    <a:pt x="9757" y="11890"/>
                    <a:pt x="8626" y="11468"/>
                    <a:pt x="7488" y="11468"/>
                  </a:cubicBezTo>
                  <a:cubicBezTo>
                    <a:pt x="6492" y="11468"/>
                    <a:pt x="5491" y="11791"/>
                    <a:pt x="4488" y="12490"/>
                  </a:cubicBezTo>
                  <a:cubicBezTo>
                    <a:pt x="2489" y="13891"/>
                    <a:pt x="1312" y="15862"/>
                    <a:pt x="759" y="18200"/>
                  </a:cubicBezTo>
                  <a:cubicBezTo>
                    <a:pt x="0" y="21402"/>
                    <a:pt x="1285" y="24266"/>
                    <a:pt x="4577" y="24971"/>
                  </a:cubicBezTo>
                  <a:cubicBezTo>
                    <a:pt x="4630" y="24980"/>
                    <a:pt x="4675" y="25051"/>
                    <a:pt x="4720" y="25096"/>
                  </a:cubicBezTo>
                  <a:cubicBezTo>
                    <a:pt x="2953" y="27941"/>
                    <a:pt x="3007" y="30198"/>
                    <a:pt x="5023" y="32928"/>
                  </a:cubicBezTo>
                  <a:cubicBezTo>
                    <a:pt x="6593" y="35060"/>
                    <a:pt x="8645" y="36622"/>
                    <a:pt x="11152" y="37478"/>
                  </a:cubicBezTo>
                  <a:cubicBezTo>
                    <a:pt x="12392" y="37902"/>
                    <a:pt x="13611" y="38086"/>
                    <a:pt x="14812" y="38086"/>
                  </a:cubicBezTo>
                  <a:cubicBezTo>
                    <a:pt x="17300" y="38086"/>
                    <a:pt x="19707" y="37297"/>
                    <a:pt x="22053" y="36220"/>
                  </a:cubicBezTo>
                  <a:cubicBezTo>
                    <a:pt x="23730" y="35462"/>
                    <a:pt x="25024" y="34240"/>
                    <a:pt x="25488" y="32286"/>
                  </a:cubicBezTo>
                  <a:cubicBezTo>
                    <a:pt x="26764" y="33285"/>
                    <a:pt x="28111" y="34070"/>
                    <a:pt x="29645" y="34427"/>
                  </a:cubicBezTo>
                  <a:cubicBezTo>
                    <a:pt x="31058" y="34756"/>
                    <a:pt x="32423" y="34914"/>
                    <a:pt x="33745" y="34914"/>
                  </a:cubicBezTo>
                  <a:cubicBezTo>
                    <a:pt x="38362" y="34914"/>
                    <a:pt x="42437" y="32988"/>
                    <a:pt x="46113" y="29735"/>
                  </a:cubicBezTo>
                  <a:cubicBezTo>
                    <a:pt x="48014" y="28066"/>
                    <a:pt x="49218" y="25925"/>
                    <a:pt x="49967" y="23526"/>
                  </a:cubicBezTo>
                  <a:lnTo>
                    <a:pt x="49967" y="19895"/>
                  </a:lnTo>
                  <a:cubicBezTo>
                    <a:pt x="49709" y="19065"/>
                    <a:pt x="49503" y="18209"/>
                    <a:pt x="49182" y="17406"/>
                  </a:cubicBezTo>
                  <a:cubicBezTo>
                    <a:pt x="48210" y="14961"/>
                    <a:pt x="46658" y="13150"/>
                    <a:pt x="43660" y="12901"/>
                  </a:cubicBezTo>
                  <a:cubicBezTo>
                    <a:pt x="44677" y="11420"/>
                    <a:pt x="44954" y="9841"/>
                    <a:pt x="44829" y="8164"/>
                  </a:cubicBezTo>
                  <a:cubicBezTo>
                    <a:pt x="44570" y="4747"/>
                    <a:pt x="42429" y="982"/>
                    <a:pt x="38031" y="126"/>
                  </a:cubicBezTo>
                  <a:cubicBezTo>
                    <a:pt x="37977" y="117"/>
                    <a:pt x="37942" y="45"/>
                    <a:pt x="37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2527475" y="1706525"/>
              <a:ext cx="1217075" cy="893250"/>
            </a:xfrm>
            <a:custGeom>
              <a:avLst/>
              <a:gdLst/>
              <a:ahLst/>
              <a:cxnLst/>
              <a:rect l="l" t="t" r="r" b="b"/>
              <a:pathLst>
                <a:path w="48683" h="35730" extrusionOk="0">
                  <a:moveTo>
                    <a:pt x="26722" y="13618"/>
                  </a:moveTo>
                  <a:cubicBezTo>
                    <a:pt x="27288" y="13618"/>
                    <a:pt x="27712" y="13971"/>
                    <a:pt x="28039" y="14427"/>
                  </a:cubicBezTo>
                  <a:cubicBezTo>
                    <a:pt x="29083" y="15872"/>
                    <a:pt x="29386" y="17567"/>
                    <a:pt x="29609" y="19280"/>
                  </a:cubicBezTo>
                  <a:cubicBezTo>
                    <a:pt x="29636" y="19503"/>
                    <a:pt x="29627" y="19726"/>
                    <a:pt x="29645" y="20074"/>
                  </a:cubicBezTo>
                  <a:cubicBezTo>
                    <a:pt x="29717" y="20957"/>
                    <a:pt x="29378" y="21831"/>
                    <a:pt x="28673" y="22554"/>
                  </a:cubicBezTo>
                  <a:cubicBezTo>
                    <a:pt x="28346" y="22889"/>
                    <a:pt x="27983" y="23053"/>
                    <a:pt x="27624" y="23053"/>
                  </a:cubicBezTo>
                  <a:cubicBezTo>
                    <a:pt x="27209" y="23053"/>
                    <a:pt x="26800" y="22833"/>
                    <a:pt x="26460" y="22402"/>
                  </a:cubicBezTo>
                  <a:cubicBezTo>
                    <a:pt x="26380" y="22304"/>
                    <a:pt x="26291" y="22206"/>
                    <a:pt x="26246" y="22090"/>
                  </a:cubicBezTo>
                  <a:cubicBezTo>
                    <a:pt x="25488" y="20056"/>
                    <a:pt x="24881" y="17986"/>
                    <a:pt x="24863" y="15792"/>
                  </a:cubicBezTo>
                  <a:cubicBezTo>
                    <a:pt x="24855" y="15515"/>
                    <a:pt x="24944" y="15230"/>
                    <a:pt x="25033" y="14962"/>
                  </a:cubicBezTo>
                  <a:cubicBezTo>
                    <a:pt x="25256" y="14275"/>
                    <a:pt x="25702" y="13794"/>
                    <a:pt x="26416" y="13651"/>
                  </a:cubicBezTo>
                  <a:cubicBezTo>
                    <a:pt x="26522" y="13628"/>
                    <a:pt x="26624" y="13618"/>
                    <a:pt x="26722" y="13618"/>
                  </a:cubicBezTo>
                  <a:close/>
                  <a:moveTo>
                    <a:pt x="18250" y="15293"/>
                  </a:moveTo>
                  <a:cubicBezTo>
                    <a:pt x="19026" y="15293"/>
                    <a:pt x="19672" y="15753"/>
                    <a:pt x="20126" y="16684"/>
                  </a:cubicBezTo>
                  <a:cubicBezTo>
                    <a:pt x="20885" y="18227"/>
                    <a:pt x="21036" y="19904"/>
                    <a:pt x="21045" y="21591"/>
                  </a:cubicBezTo>
                  <a:cubicBezTo>
                    <a:pt x="21045" y="22072"/>
                    <a:pt x="21063" y="22545"/>
                    <a:pt x="21036" y="23018"/>
                  </a:cubicBezTo>
                  <a:cubicBezTo>
                    <a:pt x="20991" y="23989"/>
                    <a:pt x="20307" y="24603"/>
                    <a:pt x="19494" y="24603"/>
                  </a:cubicBezTo>
                  <a:cubicBezTo>
                    <a:pt x="19179" y="24603"/>
                    <a:pt x="18844" y="24511"/>
                    <a:pt x="18521" y="24311"/>
                  </a:cubicBezTo>
                  <a:cubicBezTo>
                    <a:pt x="18021" y="24008"/>
                    <a:pt x="17620" y="23598"/>
                    <a:pt x="17388" y="23062"/>
                  </a:cubicBezTo>
                  <a:cubicBezTo>
                    <a:pt x="16594" y="21225"/>
                    <a:pt x="16183" y="19325"/>
                    <a:pt x="16397" y="17317"/>
                  </a:cubicBezTo>
                  <a:cubicBezTo>
                    <a:pt x="16513" y="16184"/>
                    <a:pt x="17049" y="15480"/>
                    <a:pt x="17869" y="15328"/>
                  </a:cubicBezTo>
                  <a:cubicBezTo>
                    <a:pt x="17999" y="15305"/>
                    <a:pt x="18126" y="15293"/>
                    <a:pt x="18250" y="15293"/>
                  </a:cubicBezTo>
                  <a:close/>
                  <a:moveTo>
                    <a:pt x="35661" y="1"/>
                  </a:moveTo>
                  <a:cubicBezTo>
                    <a:pt x="35093" y="1"/>
                    <a:pt x="34515" y="73"/>
                    <a:pt x="33936" y="225"/>
                  </a:cubicBezTo>
                  <a:cubicBezTo>
                    <a:pt x="30609" y="1090"/>
                    <a:pt x="28423" y="3392"/>
                    <a:pt x="26683" y="6211"/>
                  </a:cubicBezTo>
                  <a:cubicBezTo>
                    <a:pt x="26515" y="6485"/>
                    <a:pt x="26575" y="6942"/>
                    <a:pt x="26099" y="6942"/>
                  </a:cubicBezTo>
                  <a:cubicBezTo>
                    <a:pt x="26095" y="6942"/>
                    <a:pt x="26090" y="6942"/>
                    <a:pt x="26086" y="6942"/>
                  </a:cubicBezTo>
                  <a:cubicBezTo>
                    <a:pt x="25515" y="6933"/>
                    <a:pt x="25515" y="6434"/>
                    <a:pt x="25390" y="6059"/>
                  </a:cubicBezTo>
                  <a:cubicBezTo>
                    <a:pt x="24480" y="3401"/>
                    <a:pt x="21803" y="1578"/>
                    <a:pt x="19032" y="1578"/>
                  </a:cubicBezTo>
                  <a:cubicBezTo>
                    <a:pt x="18678" y="1578"/>
                    <a:pt x="18322" y="1608"/>
                    <a:pt x="17968" y="1670"/>
                  </a:cubicBezTo>
                  <a:cubicBezTo>
                    <a:pt x="12891" y="2553"/>
                    <a:pt x="9930" y="6737"/>
                    <a:pt x="10777" y="11831"/>
                  </a:cubicBezTo>
                  <a:cubicBezTo>
                    <a:pt x="10849" y="12259"/>
                    <a:pt x="11134" y="12777"/>
                    <a:pt x="10510" y="13098"/>
                  </a:cubicBezTo>
                  <a:cubicBezTo>
                    <a:pt x="10390" y="13158"/>
                    <a:pt x="10286" y="13184"/>
                    <a:pt x="10194" y="13184"/>
                  </a:cubicBezTo>
                  <a:cubicBezTo>
                    <a:pt x="9837" y="13184"/>
                    <a:pt x="9651" y="12805"/>
                    <a:pt x="9403" y="12607"/>
                  </a:cubicBezTo>
                  <a:cubicBezTo>
                    <a:pt x="8478" y="11862"/>
                    <a:pt x="7509" y="11485"/>
                    <a:pt x="6538" y="11485"/>
                  </a:cubicBezTo>
                  <a:cubicBezTo>
                    <a:pt x="5591" y="11485"/>
                    <a:pt x="4642" y="11844"/>
                    <a:pt x="3730" y="12571"/>
                  </a:cubicBezTo>
                  <a:cubicBezTo>
                    <a:pt x="2124" y="13847"/>
                    <a:pt x="1125" y="15524"/>
                    <a:pt x="705" y="17523"/>
                  </a:cubicBezTo>
                  <a:cubicBezTo>
                    <a:pt x="1" y="20886"/>
                    <a:pt x="1392" y="22777"/>
                    <a:pt x="4809" y="23187"/>
                  </a:cubicBezTo>
                  <a:cubicBezTo>
                    <a:pt x="5674" y="23294"/>
                    <a:pt x="5772" y="23607"/>
                    <a:pt x="5202" y="24383"/>
                  </a:cubicBezTo>
                  <a:cubicBezTo>
                    <a:pt x="3587" y="26568"/>
                    <a:pt x="3444" y="28469"/>
                    <a:pt x="4934" y="30627"/>
                  </a:cubicBezTo>
                  <a:cubicBezTo>
                    <a:pt x="7429" y="34235"/>
                    <a:pt x="10797" y="35729"/>
                    <a:pt x="14225" y="35729"/>
                  </a:cubicBezTo>
                  <a:cubicBezTo>
                    <a:pt x="16900" y="35729"/>
                    <a:pt x="19611" y="34820"/>
                    <a:pt x="21973" y="33295"/>
                  </a:cubicBezTo>
                  <a:cubicBezTo>
                    <a:pt x="22865" y="32715"/>
                    <a:pt x="23347" y="31805"/>
                    <a:pt x="23400" y="30708"/>
                  </a:cubicBezTo>
                  <a:cubicBezTo>
                    <a:pt x="23418" y="30351"/>
                    <a:pt x="23231" y="29896"/>
                    <a:pt x="23704" y="29700"/>
                  </a:cubicBezTo>
                  <a:cubicBezTo>
                    <a:pt x="23815" y="29653"/>
                    <a:pt x="23922" y="29633"/>
                    <a:pt x="24025" y="29633"/>
                  </a:cubicBezTo>
                  <a:cubicBezTo>
                    <a:pt x="24358" y="29633"/>
                    <a:pt x="24645" y="29849"/>
                    <a:pt x="24890" y="30101"/>
                  </a:cubicBezTo>
                  <a:cubicBezTo>
                    <a:pt x="26958" y="32213"/>
                    <a:pt x="29534" y="32948"/>
                    <a:pt x="32390" y="32948"/>
                  </a:cubicBezTo>
                  <a:cubicBezTo>
                    <a:pt x="32441" y="32948"/>
                    <a:pt x="32493" y="32947"/>
                    <a:pt x="32545" y="32947"/>
                  </a:cubicBezTo>
                  <a:cubicBezTo>
                    <a:pt x="37130" y="32947"/>
                    <a:pt x="42188" y="30645"/>
                    <a:pt x="45284" y="27273"/>
                  </a:cubicBezTo>
                  <a:cubicBezTo>
                    <a:pt x="47942" y="24383"/>
                    <a:pt x="48683" y="21091"/>
                    <a:pt x="47585" y="17371"/>
                  </a:cubicBezTo>
                  <a:cubicBezTo>
                    <a:pt x="47121" y="15819"/>
                    <a:pt x="46363" y="14436"/>
                    <a:pt x="44963" y="13499"/>
                  </a:cubicBezTo>
                  <a:cubicBezTo>
                    <a:pt x="44220" y="13001"/>
                    <a:pt x="43405" y="12807"/>
                    <a:pt x="42553" y="12807"/>
                  </a:cubicBezTo>
                  <a:cubicBezTo>
                    <a:pt x="42321" y="12807"/>
                    <a:pt x="42086" y="12821"/>
                    <a:pt x="41849" y="12848"/>
                  </a:cubicBezTo>
                  <a:cubicBezTo>
                    <a:pt x="41773" y="12857"/>
                    <a:pt x="41697" y="12865"/>
                    <a:pt x="41623" y="12865"/>
                  </a:cubicBezTo>
                  <a:cubicBezTo>
                    <a:pt x="41415" y="12865"/>
                    <a:pt x="41230" y="12804"/>
                    <a:pt x="41118" y="12554"/>
                  </a:cubicBezTo>
                  <a:cubicBezTo>
                    <a:pt x="41002" y="12295"/>
                    <a:pt x="41064" y="12081"/>
                    <a:pt x="41269" y="11876"/>
                  </a:cubicBezTo>
                  <a:cubicBezTo>
                    <a:pt x="43161" y="9966"/>
                    <a:pt x="43071" y="7692"/>
                    <a:pt x="42393" y="5372"/>
                  </a:cubicBezTo>
                  <a:cubicBezTo>
                    <a:pt x="41446" y="2094"/>
                    <a:pt x="38705" y="1"/>
                    <a:pt x="35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2774150" y="1996925"/>
              <a:ext cx="4475" cy="6000"/>
            </a:xfrm>
            <a:custGeom>
              <a:avLst/>
              <a:gdLst/>
              <a:ahLst/>
              <a:cxnLst/>
              <a:rect l="l" t="t" r="r" b="b"/>
              <a:pathLst>
                <a:path w="179" h="240" extrusionOk="0">
                  <a:moveTo>
                    <a:pt x="134" y="1"/>
                  </a:moveTo>
                  <a:cubicBezTo>
                    <a:pt x="89" y="37"/>
                    <a:pt x="45" y="72"/>
                    <a:pt x="0" y="117"/>
                  </a:cubicBezTo>
                  <a:cubicBezTo>
                    <a:pt x="20" y="171"/>
                    <a:pt x="41" y="240"/>
                    <a:pt x="91" y="240"/>
                  </a:cubicBezTo>
                  <a:cubicBezTo>
                    <a:pt x="108" y="240"/>
                    <a:pt x="128" y="232"/>
                    <a:pt x="152" y="215"/>
                  </a:cubicBezTo>
                  <a:cubicBezTo>
                    <a:pt x="179" y="188"/>
                    <a:pt x="143" y="72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2932050" y="2088850"/>
              <a:ext cx="122025" cy="232750"/>
            </a:xfrm>
            <a:custGeom>
              <a:avLst/>
              <a:gdLst/>
              <a:ahLst/>
              <a:cxnLst/>
              <a:rect l="l" t="t" r="r" b="b"/>
              <a:pathLst>
                <a:path w="4881" h="9310" extrusionOk="0">
                  <a:moveTo>
                    <a:pt x="2067" y="0"/>
                  </a:moveTo>
                  <a:cubicBezTo>
                    <a:pt x="1943" y="0"/>
                    <a:pt x="1816" y="12"/>
                    <a:pt x="1686" y="35"/>
                  </a:cubicBezTo>
                  <a:cubicBezTo>
                    <a:pt x="866" y="187"/>
                    <a:pt x="330" y="891"/>
                    <a:pt x="214" y="2024"/>
                  </a:cubicBezTo>
                  <a:cubicBezTo>
                    <a:pt x="0" y="4032"/>
                    <a:pt x="411" y="5932"/>
                    <a:pt x="1205" y="7769"/>
                  </a:cubicBezTo>
                  <a:cubicBezTo>
                    <a:pt x="1437" y="8305"/>
                    <a:pt x="1838" y="8715"/>
                    <a:pt x="2338" y="9018"/>
                  </a:cubicBezTo>
                  <a:cubicBezTo>
                    <a:pt x="2661" y="9218"/>
                    <a:pt x="2996" y="9310"/>
                    <a:pt x="3311" y="9310"/>
                  </a:cubicBezTo>
                  <a:cubicBezTo>
                    <a:pt x="4124" y="9310"/>
                    <a:pt x="4808" y="8696"/>
                    <a:pt x="4853" y="7725"/>
                  </a:cubicBezTo>
                  <a:cubicBezTo>
                    <a:pt x="4880" y="7252"/>
                    <a:pt x="4862" y="6779"/>
                    <a:pt x="4862" y="6298"/>
                  </a:cubicBezTo>
                  <a:cubicBezTo>
                    <a:pt x="4853" y="4611"/>
                    <a:pt x="4702" y="2934"/>
                    <a:pt x="3943" y="1391"/>
                  </a:cubicBezTo>
                  <a:cubicBezTo>
                    <a:pt x="3489" y="460"/>
                    <a:pt x="284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3148825" y="2046950"/>
              <a:ext cx="121575" cy="235925"/>
            </a:xfrm>
            <a:custGeom>
              <a:avLst/>
              <a:gdLst/>
              <a:ahLst/>
              <a:cxnLst/>
              <a:rect l="l" t="t" r="r" b="b"/>
              <a:pathLst>
                <a:path w="4863" h="9437" extrusionOk="0">
                  <a:moveTo>
                    <a:pt x="1868" y="1"/>
                  </a:moveTo>
                  <a:cubicBezTo>
                    <a:pt x="1770" y="1"/>
                    <a:pt x="1668" y="11"/>
                    <a:pt x="1562" y="34"/>
                  </a:cubicBezTo>
                  <a:cubicBezTo>
                    <a:pt x="848" y="177"/>
                    <a:pt x="402" y="658"/>
                    <a:pt x="179" y="1345"/>
                  </a:cubicBezTo>
                  <a:cubicBezTo>
                    <a:pt x="90" y="1613"/>
                    <a:pt x="1" y="1898"/>
                    <a:pt x="9" y="2175"/>
                  </a:cubicBezTo>
                  <a:cubicBezTo>
                    <a:pt x="27" y="4369"/>
                    <a:pt x="634" y="6439"/>
                    <a:pt x="1392" y="8473"/>
                  </a:cubicBezTo>
                  <a:cubicBezTo>
                    <a:pt x="1437" y="8589"/>
                    <a:pt x="1526" y="8687"/>
                    <a:pt x="1606" y="8785"/>
                  </a:cubicBezTo>
                  <a:cubicBezTo>
                    <a:pt x="1946" y="9216"/>
                    <a:pt x="2355" y="9436"/>
                    <a:pt x="2770" y="9436"/>
                  </a:cubicBezTo>
                  <a:cubicBezTo>
                    <a:pt x="3129" y="9436"/>
                    <a:pt x="3492" y="9272"/>
                    <a:pt x="3819" y="8937"/>
                  </a:cubicBezTo>
                  <a:cubicBezTo>
                    <a:pt x="4524" y="8214"/>
                    <a:pt x="4863" y="7340"/>
                    <a:pt x="4791" y="6457"/>
                  </a:cubicBezTo>
                  <a:cubicBezTo>
                    <a:pt x="4773" y="6109"/>
                    <a:pt x="4782" y="5886"/>
                    <a:pt x="4755" y="5663"/>
                  </a:cubicBezTo>
                  <a:cubicBezTo>
                    <a:pt x="4532" y="3950"/>
                    <a:pt x="4229" y="2255"/>
                    <a:pt x="3185" y="810"/>
                  </a:cubicBezTo>
                  <a:cubicBezTo>
                    <a:pt x="2858" y="354"/>
                    <a:pt x="2434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7"/>
          <p:cNvGrpSpPr/>
          <p:nvPr/>
        </p:nvGrpSpPr>
        <p:grpSpPr>
          <a:xfrm rot="20935261" flipH="1">
            <a:off x="2804541" y="1910103"/>
            <a:ext cx="589794" cy="503333"/>
            <a:chOff x="399573" y="1647534"/>
            <a:chExt cx="332008" cy="283337"/>
          </a:xfrm>
        </p:grpSpPr>
        <p:sp>
          <p:nvSpPr>
            <p:cNvPr id="1123" name="Google Shape;1123;p37"/>
            <p:cNvSpPr/>
            <p:nvPr/>
          </p:nvSpPr>
          <p:spPr>
            <a:xfrm rot="-450044" flipH="1">
              <a:off x="414332" y="1666225"/>
              <a:ext cx="302489" cy="245955"/>
            </a:xfrm>
            <a:custGeom>
              <a:avLst/>
              <a:gdLst/>
              <a:ahLst/>
              <a:cxnLst/>
              <a:rect l="l" t="t" r="r" b="b"/>
              <a:pathLst>
                <a:path w="15158" h="12325" extrusionOk="0">
                  <a:moveTo>
                    <a:pt x="11054" y="927"/>
                  </a:moveTo>
                  <a:cubicBezTo>
                    <a:pt x="11507" y="927"/>
                    <a:pt x="11949" y="1060"/>
                    <a:pt x="12347" y="1329"/>
                  </a:cubicBezTo>
                  <a:cubicBezTo>
                    <a:pt x="13248" y="1927"/>
                    <a:pt x="13596" y="3042"/>
                    <a:pt x="13266" y="4229"/>
                  </a:cubicBezTo>
                  <a:cubicBezTo>
                    <a:pt x="13007" y="5156"/>
                    <a:pt x="12454" y="5906"/>
                    <a:pt x="11785" y="6584"/>
                  </a:cubicBezTo>
                  <a:cubicBezTo>
                    <a:pt x="10402" y="7993"/>
                    <a:pt x="8716" y="8992"/>
                    <a:pt x="7048" y="10009"/>
                  </a:cubicBezTo>
                  <a:cubicBezTo>
                    <a:pt x="6423" y="10388"/>
                    <a:pt x="5797" y="11089"/>
                    <a:pt x="5189" y="11089"/>
                  </a:cubicBezTo>
                  <a:cubicBezTo>
                    <a:pt x="5181" y="11089"/>
                    <a:pt x="5173" y="11089"/>
                    <a:pt x="5166" y="11089"/>
                  </a:cubicBezTo>
                  <a:cubicBezTo>
                    <a:pt x="4568" y="11080"/>
                    <a:pt x="4470" y="9992"/>
                    <a:pt x="3997" y="9474"/>
                  </a:cubicBezTo>
                  <a:cubicBezTo>
                    <a:pt x="3319" y="8725"/>
                    <a:pt x="2677" y="7940"/>
                    <a:pt x="2035" y="7146"/>
                  </a:cubicBezTo>
                  <a:cubicBezTo>
                    <a:pt x="1133" y="6040"/>
                    <a:pt x="750" y="5067"/>
                    <a:pt x="750" y="3988"/>
                  </a:cubicBezTo>
                  <a:cubicBezTo>
                    <a:pt x="750" y="2205"/>
                    <a:pt x="1836" y="1084"/>
                    <a:pt x="3341" y="1084"/>
                  </a:cubicBezTo>
                  <a:cubicBezTo>
                    <a:pt x="3727" y="1084"/>
                    <a:pt x="4139" y="1157"/>
                    <a:pt x="4568" y="1311"/>
                  </a:cubicBezTo>
                  <a:cubicBezTo>
                    <a:pt x="5683" y="1722"/>
                    <a:pt x="6442" y="2489"/>
                    <a:pt x="6825" y="3613"/>
                  </a:cubicBezTo>
                  <a:cubicBezTo>
                    <a:pt x="6914" y="3854"/>
                    <a:pt x="7004" y="4095"/>
                    <a:pt x="7289" y="4113"/>
                  </a:cubicBezTo>
                  <a:cubicBezTo>
                    <a:pt x="7304" y="4114"/>
                    <a:pt x="7318" y="4115"/>
                    <a:pt x="7331" y="4115"/>
                  </a:cubicBezTo>
                  <a:cubicBezTo>
                    <a:pt x="7602" y="4115"/>
                    <a:pt x="7696" y="3870"/>
                    <a:pt x="7798" y="3658"/>
                  </a:cubicBezTo>
                  <a:cubicBezTo>
                    <a:pt x="8172" y="2873"/>
                    <a:pt x="8627" y="2132"/>
                    <a:pt x="9323" y="1579"/>
                  </a:cubicBezTo>
                  <a:cubicBezTo>
                    <a:pt x="9870" y="1147"/>
                    <a:pt x="10471" y="927"/>
                    <a:pt x="11054" y="927"/>
                  </a:cubicBezTo>
                  <a:close/>
                  <a:moveTo>
                    <a:pt x="10411" y="0"/>
                  </a:moveTo>
                  <a:cubicBezTo>
                    <a:pt x="9055" y="428"/>
                    <a:pt x="8047" y="1294"/>
                    <a:pt x="7351" y="2560"/>
                  </a:cubicBezTo>
                  <a:cubicBezTo>
                    <a:pt x="6281" y="1258"/>
                    <a:pt x="5772" y="865"/>
                    <a:pt x="4773" y="526"/>
                  </a:cubicBezTo>
                  <a:cubicBezTo>
                    <a:pt x="4292" y="362"/>
                    <a:pt x="3824" y="284"/>
                    <a:pt x="3381" y="284"/>
                  </a:cubicBezTo>
                  <a:cubicBezTo>
                    <a:pt x="1472" y="284"/>
                    <a:pt x="24" y="1728"/>
                    <a:pt x="9" y="3907"/>
                  </a:cubicBezTo>
                  <a:cubicBezTo>
                    <a:pt x="1" y="5103"/>
                    <a:pt x="411" y="6138"/>
                    <a:pt x="1107" y="7065"/>
                  </a:cubicBezTo>
                  <a:cubicBezTo>
                    <a:pt x="1615" y="7743"/>
                    <a:pt x="2177" y="8368"/>
                    <a:pt x="2721" y="9010"/>
                  </a:cubicBezTo>
                  <a:cubicBezTo>
                    <a:pt x="3462" y="9876"/>
                    <a:pt x="4184" y="10741"/>
                    <a:pt x="4497" y="11883"/>
                  </a:cubicBezTo>
                  <a:cubicBezTo>
                    <a:pt x="4582" y="12191"/>
                    <a:pt x="4739" y="12325"/>
                    <a:pt x="4943" y="12325"/>
                  </a:cubicBezTo>
                  <a:cubicBezTo>
                    <a:pt x="5082" y="12325"/>
                    <a:pt x="5242" y="12263"/>
                    <a:pt x="5416" y="12150"/>
                  </a:cubicBezTo>
                  <a:cubicBezTo>
                    <a:pt x="7012" y="11125"/>
                    <a:pt x="8681" y="10197"/>
                    <a:pt x="10224" y="9091"/>
                  </a:cubicBezTo>
                  <a:cubicBezTo>
                    <a:pt x="11437" y="8225"/>
                    <a:pt x="12588" y="7289"/>
                    <a:pt x="13445" y="6048"/>
                  </a:cubicBezTo>
                  <a:cubicBezTo>
                    <a:pt x="15157" y="3577"/>
                    <a:pt x="14470" y="1133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 rot="-450044" flipH="1">
              <a:off x="445013" y="1683693"/>
              <a:ext cx="256392" cy="202810"/>
            </a:xfrm>
            <a:custGeom>
              <a:avLst/>
              <a:gdLst/>
              <a:ahLst/>
              <a:cxnLst/>
              <a:rect l="l" t="t" r="r" b="b"/>
              <a:pathLst>
                <a:path w="12848" h="10163" extrusionOk="0">
                  <a:moveTo>
                    <a:pt x="10305" y="0"/>
                  </a:moveTo>
                  <a:cubicBezTo>
                    <a:pt x="9722" y="0"/>
                    <a:pt x="9121" y="220"/>
                    <a:pt x="8574" y="652"/>
                  </a:cubicBezTo>
                  <a:cubicBezTo>
                    <a:pt x="7878" y="1205"/>
                    <a:pt x="7423" y="1946"/>
                    <a:pt x="7049" y="2731"/>
                  </a:cubicBezTo>
                  <a:cubicBezTo>
                    <a:pt x="6947" y="2943"/>
                    <a:pt x="6853" y="3188"/>
                    <a:pt x="6582" y="3188"/>
                  </a:cubicBezTo>
                  <a:cubicBezTo>
                    <a:pt x="6569" y="3188"/>
                    <a:pt x="6555" y="3187"/>
                    <a:pt x="6540" y="3186"/>
                  </a:cubicBezTo>
                  <a:cubicBezTo>
                    <a:pt x="6255" y="3168"/>
                    <a:pt x="6165" y="2927"/>
                    <a:pt x="6076" y="2686"/>
                  </a:cubicBezTo>
                  <a:cubicBezTo>
                    <a:pt x="5693" y="1562"/>
                    <a:pt x="4934" y="795"/>
                    <a:pt x="3819" y="384"/>
                  </a:cubicBezTo>
                  <a:cubicBezTo>
                    <a:pt x="3390" y="230"/>
                    <a:pt x="2978" y="157"/>
                    <a:pt x="2592" y="157"/>
                  </a:cubicBezTo>
                  <a:cubicBezTo>
                    <a:pt x="1087" y="157"/>
                    <a:pt x="1" y="1278"/>
                    <a:pt x="1" y="3061"/>
                  </a:cubicBezTo>
                  <a:cubicBezTo>
                    <a:pt x="1" y="4140"/>
                    <a:pt x="384" y="5113"/>
                    <a:pt x="1286" y="6219"/>
                  </a:cubicBezTo>
                  <a:cubicBezTo>
                    <a:pt x="1928" y="7013"/>
                    <a:pt x="2570" y="7798"/>
                    <a:pt x="3248" y="8547"/>
                  </a:cubicBezTo>
                  <a:cubicBezTo>
                    <a:pt x="3721" y="9065"/>
                    <a:pt x="3819" y="10153"/>
                    <a:pt x="4417" y="10162"/>
                  </a:cubicBezTo>
                  <a:cubicBezTo>
                    <a:pt x="4424" y="10162"/>
                    <a:pt x="4432" y="10162"/>
                    <a:pt x="4440" y="10162"/>
                  </a:cubicBezTo>
                  <a:cubicBezTo>
                    <a:pt x="5048" y="10162"/>
                    <a:pt x="5674" y="9461"/>
                    <a:pt x="6299" y="9082"/>
                  </a:cubicBezTo>
                  <a:cubicBezTo>
                    <a:pt x="7967" y="8065"/>
                    <a:pt x="9653" y="7066"/>
                    <a:pt x="11036" y="5657"/>
                  </a:cubicBezTo>
                  <a:cubicBezTo>
                    <a:pt x="11705" y="4979"/>
                    <a:pt x="12258" y="4229"/>
                    <a:pt x="12517" y="3302"/>
                  </a:cubicBezTo>
                  <a:cubicBezTo>
                    <a:pt x="12847" y="2115"/>
                    <a:pt x="12499" y="1000"/>
                    <a:pt x="11598" y="402"/>
                  </a:cubicBezTo>
                  <a:cubicBezTo>
                    <a:pt x="11200" y="133"/>
                    <a:pt x="10758" y="0"/>
                    <a:pt x="10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88504C-ED42-94DD-8BEA-82C5EED33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41"/>
          <p:cNvSpPr txBox="1">
            <a:spLocks noGrp="1"/>
          </p:cNvSpPr>
          <p:nvPr>
            <p:ph type="ctrTitle"/>
          </p:nvPr>
        </p:nvSpPr>
        <p:spPr>
          <a:xfrm>
            <a:off x="710225" y="363675"/>
            <a:ext cx="77235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>
                <a:latin typeface="源泉圓體 H" panose="020B0A00000000000000" pitchFamily="34" charset="-120"/>
                <a:ea typeface="源泉圓體 H" panose="020B0A00000000000000" pitchFamily="34" charset="-120"/>
              </a:rPr>
              <a:t>03. </a:t>
            </a:r>
            <a:r>
              <a:rPr lang="zh-TW" altLang="en-US" dirty="0">
                <a:solidFill>
                  <a:schemeClr val="tx1"/>
                </a:solidFill>
                <a:latin typeface="源泉圓體 H" panose="020B0A00000000000000" pitchFamily="34" charset="-120"/>
                <a:ea typeface="源泉圓體 H" panose="020B0A00000000000000" pitchFamily="34" charset="-120"/>
              </a:rPr>
              <a:t>如何開發</a:t>
            </a:r>
            <a:endParaRPr lang="zh-TW" altLang="en-US" dirty="0"/>
          </a:p>
        </p:txBody>
      </p:sp>
      <p:sp>
        <p:nvSpPr>
          <p:cNvPr id="1293" name="Google Shape;1293;p41"/>
          <p:cNvSpPr txBox="1"/>
          <p:nvPr/>
        </p:nvSpPr>
        <p:spPr>
          <a:xfrm>
            <a:off x="2375734" y="2108208"/>
            <a:ext cx="1512301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需求</a:t>
            </a:r>
            <a:endParaRPr lang="en-US" altLang="zh-TW" sz="2400" dirty="0"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Times New Roman" panose="02020603050405020304" pitchFamily="18" charset="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dirty="0"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Times New Roman" panose="02020603050405020304" pitchFamily="18" charset="0"/>
              </a:rPr>
              <a:t>分析規劃</a:t>
            </a:r>
            <a:endParaRPr sz="2400" b="1" dirty="0">
              <a:solidFill>
                <a:schemeClr val="dk1"/>
              </a:solidFill>
              <a:latin typeface="源泉圓體 B" panose="020B0800000000000000" pitchFamily="34" charset="-120"/>
              <a:ea typeface="源泉圓體 B" panose="020B0800000000000000" pitchFamily="34" charset="-120"/>
              <a:cs typeface="Francois One"/>
              <a:sym typeface="Francois One"/>
            </a:endParaRPr>
          </a:p>
        </p:txBody>
      </p:sp>
      <p:sp>
        <p:nvSpPr>
          <p:cNvPr id="1295" name="Google Shape;1295;p41"/>
          <p:cNvSpPr txBox="1"/>
          <p:nvPr/>
        </p:nvSpPr>
        <p:spPr>
          <a:xfrm>
            <a:off x="3970882" y="2007921"/>
            <a:ext cx="1208700" cy="431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dk1"/>
                </a:solidFill>
                <a:latin typeface="源泉圓體 H" panose="020B0A00000000000000" pitchFamily="34" charset="-120"/>
                <a:ea typeface="源泉圓體 H" panose="020B0A00000000000000" pitchFamily="34" charset="-120"/>
                <a:cs typeface="Francois One"/>
                <a:sym typeface="Francois One"/>
              </a:rPr>
              <a:t>1</a:t>
            </a:r>
            <a:endParaRPr sz="2400" b="1" dirty="0">
              <a:solidFill>
                <a:schemeClr val="dk1"/>
              </a:solidFill>
              <a:latin typeface="源泉圓體 H" panose="020B0A00000000000000" pitchFamily="34" charset="-120"/>
              <a:ea typeface="源泉圓體 H" panose="020B0A00000000000000" pitchFamily="34" charset="-120"/>
              <a:cs typeface="Francois One"/>
              <a:sym typeface="Francois One"/>
            </a:endParaRPr>
          </a:p>
        </p:txBody>
      </p:sp>
      <p:sp>
        <p:nvSpPr>
          <p:cNvPr id="1296" name="Google Shape;1296;p41"/>
          <p:cNvSpPr txBox="1"/>
          <p:nvPr/>
        </p:nvSpPr>
        <p:spPr>
          <a:xfrm>
            <a:off x="2375733" y="3045785"/>
            <a:ext cx="1512302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kern="0" dirty="0">
                <a:solidFill>
                  <a:srgbClr val="000000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Arial" panose="020B0604020202020204" pitchFamily="34" charset="0"/>
              </a:rPr>
              <a:t>系統</a:t>
            </a:r>
            <a:endParaRPr lang="en-US" altLang="zh-TW" sz="2400" b="1" kern="0" dirty="0">
              <a:solidFill>
                <a:srgbClr val="000000"/>
              </a:solidFill>
              <a:effectLst/>
              <a:latin typeface="源泉圓體 B" panose="020B0800000000000000" pitchFamily="34" charset="-120"/>
              <a:ea typeface="源泉圓體 B" panose="020B0800000000000000" pitchFamily="34" charset="-120"/>
              <a:cs typeface="Arial" panose="020B0604020202020204" pitchFamily="34" charset="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kern="0" dirty="0">
                <a:solidFill>
                  <a:srgbClr val="000000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Arial" panose="020B0604020202020204" pitchFamily="34" charset="0"/>
              </a:rPr>
              <a:t>整合測試</a:t>
            </a:r>
            <a:endParaRPr sz="2400" b="1" dirty="0">
              <a:solidFill>
                <a:schemeClr val="dk1"/>
              </a:solidFill>
              <a:latin typeface="源泉圓體 B" panose="020B0800000000000000" pitchFamily="34" charset="-120"/>
              <a:ea typeface="源泉圓體 B" panose="020B0800000000000000" pitchFamily="34" charset="-120"/>
              <a:cs typeface="Francois One"/>
              <a:sym typeface="Francois One"/>
            </a:endParaRPr>
          </a:p>
        </p:txBody>
      </p:sp>
      <p:sp>
        <p:nvSpPr>
          <p:cNvPr id="1298" name="Google Shape;1298;p41"/>
          <p:cNvSpPr txBox="1"/>
          <p:nvPr/>
        </p:nvSpPr>
        <p:spPr>
          <a:xfrm>
            <a:off x="3970882" y="3000921"/>
            <a:ext cx="1208700" cy="431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源泉圓體 H" panose="020B0A00000000000000" pitchFamily="34" charset="-120"/>
                <a:ea typeface="源泉圓體 H" panose="020B0A00000000000000" pitchFamily="34" charset="-120"/>
                <a:cs typeface="Francois One"/>
                <a:sym typeface="Francois One"/>
              </a:rPr>
              <a:t>4</a:t>
            </a:r>
            <a:endParaRPr sz="2400" b="1" dirty="0">
              <a:solidFill>
                <a:schemeClr val="dk1"/>
              </a:solidFill>
              <a:latin typeface="源泉圓體 H" panose="020B0A00000000000000" pitchFamily="34" charset="-120"/>
              <a:ea typeface="源泉圓體 H" panose="020B0A00000000000000" pitchFamily="34" charset="-120"/>
              <a:cs typeface="Francois One"/>
              <a:sym typeface="Francois One"/>
            </a:endParaRPr>
          </a:p>
        </p:txBody>
      </p:sp>
      <p:sp>
        <p:nvSpPr>
          <p:cNvPr id="1299" name="Google Shape;1299;p41"/>
          <p:cNvSpPr txBox="1"/>
          <p:nvPr/>
        </p:nvSpPr>
        <p:spPr>
          <a:xfrm>
            <a:off x="2052755" y="4011529"/>
            <a:ext cx="18231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kern="0" dirty="0">
                <a:solidFill>
                  <a:srgbClr val="000000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Arial" panose="020B0604020202020204" pitchFamily="34" charset="0"/>
              </a:rPr>
              <a:t>部署</a:t>
            </a:r>
            <a:endParaRPr sz="2400" b="1" dirty="0">
              <a:solidFill>
                <a:schemeClr val="dk1"/>
              </a:solidFill>
              <a:latin typeface="源泉圓體 B" panose="020B0800000000000000" pitchFamily="34" charset="-120"/>
              <a:ea typeface="源泉圓體 B" panose="020B0800000000000000" pitchFamily="34" charset="-120"/>
              <a:cs typeface="Francois One"/>
              <a:sym typeface="Francois One"/>
            </a:endParaRPr>
          </a:p>
        </p:txBody>
      </p:sp>
      <p:sp>
        <p:nvSpPr>
          <p:cNvPr id="1301" name="Google Shape;1301;p41"/>
          <p:cNvSpPr txBox="1"/>
          <p:nvPr/>
        </p:nvSpPr>
        <p:spPr>
          <a:xfrm>
            <a:off x="3970882" y="3993921"/>
            <a:ext cx="1208700" cy="481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源泉圓體 H" panose="020B0A00000000000000" pitchFamily="34" charset="-120"/>
                <a:ea typeface="源泉圓體 H" panose="020B0A00000000000000" pitchFamily="34" charset="-120"/>
                <a:cs typeface="Francois One"/>
                <a:sym typeface="Francois One"/>
              </a:rPr>
              <a:t>5</a:t>
            </a:r>
            <a:endParaRPr sz="2400" b="1" dirty="0">
              <a:solidFill>
                <a:schemeClr val="dk1"/>
              </a:solidFill>
              <a:latin typeface="源泉圓體 H" panose="020B0A00000000000000" pitchFamily="34" charset="-120"/>
              <a:ea typeface="源泉圓體 H" panose="020B0A00000000000000" pitchFamily="34" charset="-120"/>
              <a:cs typeface="Francois One"/>
              <a:sym typeface="Francois One"/>
            </a:endParaRPr>
          </a:p>
        </p:txBody>
      </p:sp>
      <p:grpSp>
        <p:nvGrpSpPr>
          <p:cNvPr id="1302" name="Google Shape;1302;p41"/>
          <p:cNvGrpSpPr/>
          <p:nvPr/>
        </p:nvGrpSpPr>
        <p:grpSpPr>
          <a:xfrm>
            <a:off x="-2145895" y="2149763"/>
            <a:ext cx="3676800" cy="3162300"/>
            <a:chOff x="-5355325" y="-820775"/>
            <a:chExt cx="3676800" cy="3162300"/>
          </a:xfrm>
        </p:grpSpPr>
        <p:cxnSp>
          <p:nvCxnSpPr>
            <p:cNvPr id="1303" name="Google Shape;1303;p41"/>
            <p:cNvCxnSpPr/>
            <p:nvPr/>
          </p:nvCxnSpPr>
          <p:spPr>
            <a:xfrm>
              <a:off x="-335317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4" name="Google Shape;1304;p41"/>
            <p:cNvCxnSpPr/>
            <p:nvPr/>
          </p:nvCxnSpPr>
          <p:spPr>
            <a:xfrm>
              <a:off x="-282548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5" name="Google Shape;1305;p41"/>
            <p:cNvCxnSpPr/>
            <p:nvPr/>
          </p:nvCxnSpPr>
          <p:spPr>
            <a:xfrm>
              <a:off x="-229780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41"/>
            <p:cNvCxnSpPr/>
            <p:nvPr/>
          </p:nvCxnSpPr>
          <p:spPr>
            <a:xfrm>
              <a:off x="-493622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41"/>
            <p:cNvCxnSpPr/>
            <p:nvPr/>
          </p:nvCxnSpPr>
          <p:spPr>
            <a:xfrm>
              <a:off x="-4408540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41"/>
            <p:cNvCxnSpPr/>
            <p:nvPr/>
          </p:nvCxnSpPr>
          <p:spPr>
            <a:xfrm>
              <a:off x="-3880855" y="-820775"/>
              <a:ext cx="0" cy="316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41"/>
            <p:cNvCxnSpPr/>
            <p:nvPr/>
          </p:nvCxnSpPr>
          <p:spPr>
            <a:xfrm>
              <a:off x="-5355325" y="-411200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41"/>
            <p:cNvCxnSpPr/>
            <p:nvPr/>
          </p:nvCxnSpPr>
          <p:spPr>
            <a:xfrm>
              <a:off x="-5355325" y="170619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41"/>
            <p:cNvCxnSpPr/>
            <p:nvPr/>
          </p:nvCxnSpPr>
          <p:spPr>
            <a:xfrm>
              <a:off x="-5355325" y="752438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2" name="Google Shape;1312;p41"/>
            <p:cNvCxnSpPr/>
            <p:nvPr/>
          </p:nvCxnSpPr>
          <p:spPr>
            <a:xfrm>
              <a:off x="-5355325" y="1334256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41"/>
            <p:cNvCxnSpPr/>
            <p:nvPr/>
          </p:nvCxnSpPr>
          <p:spPr>
            <a:xfrm>
              <a:off x="-5355325" y="1916075"/>
              <a:ext cx="3676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4" name="Google Shape;1314;p41"/>
          <p:cNvSpPr txBox="1"/>
          <p:nvPr/>
        </p:nvSpPr>
        <p:spPr>
          <a:xfrm flipH="1">
            <a:off x="6800471" y="2007921"/>
            <a:ext cx="1993527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硬體</a:t>
            </a:r>
            <a:endParaRPr lang="en-US" altLang="zh-TW" sz="2400" dirty="0">
              <a:latin typeface="源泉圓體 B" panose="020B0800000000000000" pitchFamily="34" charset="-120"/>
              <a:ea typeface="源泉圓體 B" panose="020B0800000000000000" pitchFamily="34" charset="-12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選擇組裝</a:t>
            </a:r>
          </a:p>
        </p:txBody>
      </p:sp>
      <p:sp>
        <p:nvSpPr>
          <p:cNvPr id="1316" name="Google Shape;1316;p41"/>
          <p:cNvSpPr txBox="1"/>
          <p:nvPr/>
        </p:nvSpPr>
        <p:spPr>
          <a:xfrm flipH="1">
            <a:off x="5483058" y="2007921"/>
            <a:ext cx="1208700" cy="431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dk1"/>
                </a:solidFill>
                <a:latin typeface="源泉圓體 H" panose="020B0A00000000000000" pitchFamily="34" charset="-120"/>
                <a:ea typeface="源泉圓體 H" panose="020B0A00000000000000" pitchFamily="34" charset="-120"/>
                <a:cs typeface="Francois One"/>
                <a:sym typeface="Francois One"/>
              </a:rPr>
              <a:t>2</a:t>
            </a:r>
            <a:endParaRPr sz="2400" b="1" dirty="0">
              <a:solidFill>
                <a:schemeClr val="dk1"/>
              </a:solidFill>
              <a:latin typeface="源泉圓體 H" panose="020B0A00000000000000" pitchFamily="34" charset="-120"/>
              <a:ea typeface="源泉圓體 H" panose="020B0A00000000000000" pitchFamily="34" charset="-120"/>
              <a:cs typeface="Francois One"/>
              <a:sym typeface="Francois One"/>
            </a:endParaRPr>
          </a:p>
        </p:txBody>
      </p:sp>
      <p:sp>
        <p:nvSpPr>
          <p:cNvPr id="1317" name="Google Shape;1317;p41"/>
          <p:cNvSpPr txBox="1"/>
          <p:nvPr/>
        </p:nvSpPr>
        <p:spPr>
          <a:xfrm flipH="1">
            <a:off x="6800471" y="3000921"/>
            <a:ext cx="18234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源泉圓體 B" panose="020B0800000000000000" pitchFamily="34" charset="-120"/>
                <a:ea typeface="源泉圓體 B" panose="020B0800000000000000" pitchFamily="34" charset="-120"/>
              </a:rPr>
              <a:t>軟體開發</a:t>
            </a:r>
          </a:p>
        </p:txBody>
      </p:sp>
      <p:sp>
        <p:nvSpPr>
          <p:cNvPr id="1319" name="Google Shape;1319;p41"/>
          <p:cNvSpPr txBox="1"/>
          <p:nvPr/>
        </p:nvSpPr>
        <p:spPr>
          <a:xfrm flipH="1">
            <a:off x="5483058" y="3000921"/>
            <a:ext cx="1208700" cy="431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dk1"/>
                </a:solidFill>
                <a:latin typeface="源泉圓體 H" panose="020B0A00000000000000" pitchFamily="34" charset="-120"/>
                <a:ea typeface="源泉圓體 H" panose="020B0A00000000000000" pitchFamily="34" charset="-120"/>
                <a:cs typeface="Francois One"/>
                <a:sym typeface="Francois One"/>
              </a:rPr>
              <a:t>3</a:t>
            </a:r>
            <a:endParaRPr sz="2400" b="1" dirty="0">
              <a:solidFill>
                <a:schemeClr val="dk1"/>
              </a:solidFill>
              <a:latin typeface="源泉圓體 H" panose="020B0A00000000000000" pitchFamily="34" charset="-120"/>
              <a:ea typeface="源泉圓體 H" panose="020B0A00000000000000" pitchFamily="34" charset="-120"/>
              <a:cs typeface="Francois One"/>
              <a:sym typeface="Francois One"/>
            </a:endParaRPr>
          </a:p>
        </p:txBody>
      </p:sp>
      <p:sp>
        <p:nvSpPr>
          <p:cNvPr id="1320" name="Google Shape;1320;p41"/>
          <p:cNvSpPr txBox="1"/>
          <p:nvPr/>
        </p:nvSpPr>
        <p:spPr>
          <a:xfrm flipH="1">
            <a:off x="6800471" y="4011529"/>
            <a:ext cx="18234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kern="0" dirty="0">
                <a:solidFill>
                  <a:srgbClr val="000000"/>
                </a:solidFill>
                <a:effectLst/>
                <a:latin typeface="源泉圓體 B" panose="020B0800000000000000" pitchFamily="34" charset="-120"/>
                <a:ea typeface="源泉圓體 B" panose="020B0800000000000000" pitchFamily="34" charset="-120"/>
                <a:cs typeface="Arial" panose="020B0604020202020204" pitchFamily="34" charset="0"/>
              </a:rPr>
              <a:t>維護</a:t>
            </a:r>
            <a:endParaRPr sz="2400" b="1" dirty="0">
              <a:solidFill>
                <a:schemeClr val="dk1"/>
              </a:solidFill>
              <a:latin typeface="源泉圓體 B" panose="020B0800000000000000" pitchFamily="34" charset="-120"/>
              <a:ea typeface="源泉圓體 B" panose="020B0800000000000000" pitchFamily="34" charset="-120"/>
              <a:cs typeface="Francois One"/>
              <a:sym typeface="Francois One"/>
            </a:endParaRPr>
          </a:p>
        </p:txBody>
      </p:sp>
      <p:sp>
        <p:nvSpPr>
          <p:cNvPr id="1322" name="Google Shape;1322;p41"/>
          <p:cNvSpPr txBox="1"/>
          <p:nvPr/>
        </p:nvSpPr>
        <p:spPr>
          <a:xfrm flipH="1">
            <a:off x="5483058" y="3993921"/>
            <a:ext cx="1208700" cy="481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dk1"/>
                </a:solidFill>
                <a:latin typeface="源泉圓體 H" panose="020B0A00000000000000" pitchFamily="34" charset="-120"/>
                <a:ea typeface="源泉圓體 H" panose="020B0A00000000000000" pitchFamily="34" charset="-120"/>
                <a:cs typeface="Francois One"/>
                <a:sym typeface="Francois One"/>
              </a:rPr>
              <a:t>6</a:t>
            </a:r>
            <a:endParaRPr sz="2400" b="1" dirty="0">
              <a:solidFill>
                <a:schemeClr val="dk1"/>
              </a:solidFill>
              <a:latin typeface="源泉圓體 H" panose="020B0A00000000000000" pitchFamily="34" charset="-120"/>
              <a:ea typeface="源泉圓體 H" panose="020B0A00000000000000" pitchFamily="34" charset="-120"/>
              <a:cs typeface="Francois One"/>
              <a:sym typeface="Francois One"/>
            </a:endParaRPr>
          </a:p>
        </p:txBody>
      </p:sp>
      <p:cxnSp>
        <p:nvCxnSpPr>
          <p:cNvPr id="1323" name="Google Shape;1323;p41"/>
          <p:cNvCxnSpPr>
            <a:stCxn id="1295" idx="2"/>
            <a:endCxn id="1316" idx="2"/>
          </p:cNvCxnSpPr>
          <p:nvPr/>
        </p:nvCxnSpPr>
        <p:spPr>
          <a:xfrm rot="16200000" flipH="1">
            <a:off x="5331320" y="1682933"/>
            <a:ext cx="12700" cy="1512176"/>
          </a:xfrm>
          <a:prstGeom prst="curvedConnector3">
            <a:avLst>
              <a:gd name="adj1" fmla="val 18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4" name="Google Shape;1324;p41"/>
          <p:cNvCxnSpPr>
            <a:stCxn id="1319" idx="2"/>
            <a:endCxn id="1298" idx="2"/>
          </p:cNvCxnSpPr>
          <p:nvPr/>
        </p:nvCxnSpPr>
        <p:spPr>
          <a:xfrm rot="5400000">
            <a:off x="5331320" y="2675933"/>
            <a:ext cx="12700" cy="1512176"/>
          </a:xfrm>
          <a:prstGeom prst="curvedConnector3">
            <a:avLst>
              <a:gd name="adj1" fmla="val 18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5" name="Google Shape;1325;p41"/>
          <p:cNvCxnSpPr>
            <a:stCxn id="1301" idx="2"/>
            <a:endCxn id="1322" idx="2"/>
          </p:cNvCxnSpPr>
          <p:nvPr/>
        </p:nvCxnSpPr>
        <p:spPr>
          <a:xfrm rot="16200000" flipH="1">
            <a:off x="5331320" y="3719333"/>
            <a:ext cx="12700" cy="1512176"/>
          </a:xfrm>
          <a:prstGeom prst="curvedConnector3">
            <a:avLst>
              <a:gd name="adj1" fmla="val 180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6" name="Google Shape;1326;p41"/>
          <p:cNvCxnSpPr>
            <a:stCxn id="1316" idx="2"/>
            <a:endCxn id="1319" idx="0"/>
          </p:cNvCxnSpPr>
          <p:nvPr/>
        </p:nvCxnSpPr>
        <p:spPr>
          <a:xfrm>
            <a:off x="6087408" y="2439021"/>
            <a:ext cx="0" cy="56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7" name="Google Shape;1327;p41"/>
          <p:cNvCxnSpPr>
            <a:stCxn id="1298" idx="2"/>
            <a:endCxn id="1301" idx="0"/>
          </p:cNvCxnSpPr>
          <p:nvPr/>
        </p:nvCxnSpPr>
        <p:spPr>
          <a:xfrm>
            <a:off x="4575232" y="3432021"/>
            <a:ext cx="0" cy="56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0C43EFA-7849-9FB2-D2BC-8584B7BB71EF}"/>
              </a:ext>
            </a:extLst>
          </p:cNvPr>
          <p:cNvGrpSpPr/>
          <p:nvPr/>
        </p:nvGrpSpPr>
        <p:grpSpPr>
          <a:xfrm>
            <a:off x="383945" y="1523060"/>
            <a:ext cx="1778825" cy="3236193"/>
            <a:chOff x="452141" y="2193031"/>
            <a:chExt cx="1326684" cy="2413619"/>
          </a:xfrm>
        </p:grpSpPr>
        <p:sp>
          <p:nvSpPr>
            <p:cNvPr id="1328" name="Google Shape;1328;p41"/>
            <p:cNvSpPr/>
            <p:nvPr/>
          </p:nvSpPr>
          <p:spPr>
            <a:xfrm>
              <a:off x="710225" y="2554650"/>
              <a:ext cx="1068600" cy="20520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9" name="Google Shape;1329;p41"/>
            <p:cNvGrpSpPr/>
            <p:nvPr/>
          </p:nvGrpSpPr>
          <p:grpSpPr>
            <a:xfrm>
              <a:off x="452141" y="3094893"/>
              <a:ext cx="880608" cy="1341280"/>
              <a:chOff x="4699750" y="1500675"/>
              <a:chExt cx="744700" cy="1134275"/>
            </a:xfrm>
          </p:grpSpPr>
          <p:sp>
            <p:nvSpPr>
              <p:cNvPr id="1330" name="Google Shape;1330;p41"/>
              <p:cNvSpPr/>
              <p:nvPr/>
            </p:nvSpPr>
            <p:spPr>
              <a:xfrm>
                <a:off x="4699750" y="1500675"/>
                <a:ext cx="744700" cy="1134275"/>
              </a:xfrm>
              <a:custGeom>
                <a:avLst/>
                <a:gdLst/>
                <a:ahLst/>
                <a:cxnLst/>
                <a:rect l="l" t="t" r="r" b="b"/>
                <a:pathLst>
                  <a:path w="29788" h="45371" extrusionOk="0">
                    <a:moveTo>
                      <a:pt x="9067" y="1868"/>
                    </a:moveTo>
                    <a:cubicBezTo>
                      <a:pt x="9683" y="1868"/>
                      <a:pt x="10271" y="2119"/>
                      <a:pt x="10670" y="2615"/>
                    </a:cubicBezTo>
                    <a:cubicBezTo>
                      <a:pt x="9118" y="2981"/>
                      <a:pt x="8556" y="3490"/>
                      <a:pt x="8591" y="4498"/>
                    </a:cubicBezTo>
                    <a:cubicBezTo>
                      <a:pt x="8627" y="5488"/>
                      <a:pt x="9243" y="5988"/>
                      <a:pt x="10634" y="6184"/>
                    </a:cubicBezTo>
                    <a:cubicBezTo>
                      <a:pt x="10184" y="6643"/>
                      <a:pt x="9620" y="6871"/>
                      <a:pt x="9049" y="6871"/>
                    </a:cubicBezTo>
                    <a:cubicBezTo>
                      <a:pt x="8432" y="6871"/>
                      <a:pt x="7807" y="6605"/>
                      <a:pt x="7307" y="6077"/>
                    </a:cubicBezTo>
                    <a:cubicBezTo>
                      <a:pt x="6299" y="5024"/>
                      <a:pt x="6352" y="3445"/>
                      <a:pt x="7423" y="2508"/>
                    </a:cubicBezTo>
                    <a:cubicBezTo>
                      <a:pt x="7910" y="2081"/>
                      <a:pt x="8501" y="1868"/>
                      <a:pt x="9067" y="1868"/>
                    </a:cubicBezTo>
                    <a:close/>
                    <a:moveTo>
                      <a:pt x="21512" y="3534"/>
                    </a:moveTo>
                    <a:cubicBezTo>
                      <a:pt x="21575" y="3534"/>
                      <a:pt x="21642" y="3537"/>
                      <a:pt x="21714" y="3543"/>
                    </a:cubicBezTo>
                    <a:cubicBezTo>
                      <a:pt x="26576" y="4025"/>
                      <a:pt x="28789" y="7665"/>
                      <a:pt x="27210" y="12661"/>
                    </a:cubicBezTo>
                    <a:cubicBezTo>
                      <a:pt x="26460" y="15042"/>
                      <a:pt x="24953" y="16916"/>
                      <a:pt x="23133" y="18557"/>
                    </a:cubicBezTo>
                    <a:cubicBezTo>
                      <a:pt x="21001" y="20484"/>
                      <a:pt x="18556" y="21992"/>
                      <a:pt x="16174" y="23580"/>
                    </a:cubicBezTo>
                    <a:cubicBezTo>
                      <a:pt x="15985" y="23706"/>
                      <a:pt x="15802" y="23810"/>
                      <a:pt x="15576" y="23810"/>
                    </a:cubicBezTo>
                    <a:cubicBezTo>
                      <a:pt x="15514" y="23810"/>
                      <a:pt x="15449" y="23802"/>
                      <a:pt x="15380" y="23785"/>
                    </a:cubicBezTo>
                    <a:cubicBezTo>
                      <a:pt x="12436" y="23027"/>
                      <a:pt x="9385" y="22634"/>
                      <a:pt x="6763" y="20912"/>
                    </a:cubicBezTo>
                    <a:cubicBezTo>
                      <a:pt x="4220" y="19235"/>
                      <a:pt x="2133" y="17219"/>
                      <a:pt x="1464" y="14088"/>
                    </a:cubicBezTo>
                    <a:cubicBezTo>
                      <a:pt x="1419" y="13909"/>
                      <a:pt x="1374" y="13722"/>
                      <a:pt x="1357" y="13526"/>
                    </a:cubicBezTo>
                    <a:cubicBezTo>
                      <a:pt x="1339" y="13240"/>
                      <a:pt x="1357" y="12955"/>
                      <a:pt x="1357" y="12669"/>
                    </a:cubicBezTo>
                    <a:cubicBezTo>
                      <a:pt x="1348" y="9645"/>
                      <a:pt x="3096" y="7254"/>
                      <a:pt x="5871" y="6425"/>
                    </a:cubicBezTo>
                    <a:cubicBezTo>
                      <a:pt x="6052" y="6370"/>
                      <a:pt x="6216" y="6338"/>
                      <a:pt x="6373" y="6338"/>
                    </a:cubicBezTo>
                    <a:cubicBezTo>
                      <a:pt x="6649" y="6338"/>
                      <a:pt x="6900" y="6436"/>
                      <a:pt x="7173" y="6675"/>
                    </a:cubicBezTo>
                    <a:cubicBezTo>
                      <a:pt x="7729" y="7155"/>
                      <a:pt x="8382" y="7447"/>
                      <a:pt x="9050" y="7447"/>
                    </a:cubicBezTo>
                    <a:cubicBezTo>
                      <a:pt x="9399" y="7447"/>
                      <a:pt x="9753" y="7367"/>
                      <a:pt x="10099" y="7192"/>
                    </a:cubicBezTo>
                    <a:cubicBezTo>
                      <a:pt x="10400" y="7039"/>
                      <a:pt x="10664" y="6973"/>
                      <a:pt x="10908" y="6973"/>
                    </a:cubicBezTo>
                    <a:cubicBezTo>
                      <a:pt x="11360" y="6973"/>
                      <a:pt x="11743" y="7197"/>
                      <a:pt x="12160" y="7504"/>
                    </a:cubicBezTo>
                    <a:cubicBezTo>
                      <a:pt x="12634" y="7857"/>
                      <a:pt x="12893" y="8047"/>
                      <a:pt x="13110" y="8047"/>
                    </a:cubicBezTo>
                    <a:cubicBezTo>
                      <a:pt x="13369" y="8047"/>
                      <a:pt x="13569" y="7773"/>
                      <a:pt x="14007" y="7174"/>
                    </a:cubicBezTo>
                    <a:cubicBezTo>
                      <a:pt x="14265" y="6817"/>
                      <a:pt x="14578" y="6496"/>
                      <a:pt x="14881" y="6166"/>
                    </a:cubicBezTo>
                    <a:cubicBezTo>
                      <a:pt x="15277" y="5728"/>
                      <a:pt x="15633" y="5391"/>
                      <a:pt x="16141" y="5391"/>
                    </a:cubicBezTo>
                    <a:cubicBezTo>
                      <a:pt x="16388" y="5391"/>
                      <a:pt x="16671" y="5471"/>
                      <a:pt x="17013" y="5658"/>
                    </a:cubicBezTo>
                    <a:cubicBezTo>
                      <a:pt x="17375" y="5855"/>
                      <a:pt x="17757" y="5947"/>
                      <a:pt x="18136" y="5947"/>
                    </a:cubicBezTo>
                    <a:cubicBezTo>
                      <a:pt x="19192" y="5947"/>
                      <a:pt x="20220" y="5233"/>
                      <a:pt x="20706" y="4123"/>
                    </a:cubicBezTo>
                    <a:cubicBezTo>
                      <a:pt x="20906" y="3669"/>
                      <a:pt x="21120" y="3534"/>
                      <a:pt x="21512" y="3534"/>
                    </a:cubicBezTo>
                    <a:close/>
                    <a:moveTo>
                      <a:pt x="27882" y="21462"/>
                    </a:moveTo>
                    <a:cubicBezTo>
                      <a:pt x="28098" y="21462"/>
                      <a:pt x="28325" y="21477"/>
                      <a:pt x="28566" y="21510"/>
                    </a:cubicBezTo>
                    <a:cubicBezTo>
                      <a:pt x="24685" y="23928"/>
                      <a:pt x="21001" y="26185"/>
                      <a:pt x="17807" y="29414"/>
                    </a:cubicBezTo>
                    <a:cubicBezTo>
                      <a:pt x="17753" y="28138"/>
                      <a:pt x="18146" y="27193"/>
                      <a:pt x="18726" y="26336"/>
                    </a:cubicBezTo>
                    <a:cubicBezTo>
                      <a:pt x="20421" y="23856"/>
                      <a:pt x="22937" y="22634"/>
                      <a:pt x="25720" y="21858"/>
                    </a:cubicBezTo>
                    <a:cubicBezTo>
                      <a:pt x="26385" y="21674"/>
                      <a:pt x="27055" y="21462"/>
                      <a:pt x="27882" y="21462"/>
                    </a:cubicBezTo>
                    <a:close/>
                    <a:moveTo>
                      <a:pt x="10511" y="26212"/>
                    </a:moveTo>
                    <a:cubicBezTo>
                      <a:pt x="11316" y="26212"/>
                      <a:pt x="12132" y="26293"/>
                      <a:pt x="12963" y="26470"/>
                    </a:cubicBezTo>
                    <a:cubicBezTo>
                      <a:pt x="14497" y="26800"/>
                      <a:pt x="15791" y="27603"/>
                      <a:pt x="16585" y="29039"/>
                    </a:cubicBezTo>
                    <a:cubicBezTo>
                      <a:pt x="16745" y="29343"/>
                      <a:pt x="17004" y="29682"/>
                      <a:pt x="16344" y="29735"/>
                    </a:cubicBezTo>
                    <a:cubicBezTo>
                      <a:pt x="15286" y="29822"/>
                      <a:pt x="14233" y="29870"/>
                      <a:pt x="13186" y="29870"/>
                    </a:cubicBezTo>
                    <a:cubicBezTo>
                      <a:pt x="9932" y="29870"/>
                      <a:pt x="6734" y="29409"/>
                      <a:pt x="3622" y="28228"/>
                    </a:cubicBezTo>
                    <a:cubicBezTo>
                      <a:pt x="3569" y="28210"/>
                      <a:pt x="3551" y="28130"/>
                      <a:pt x="3471" y="28014"/>
                    </a:cubicBezTo>
                    <a:cubicBezTo>
                      <a:pt x="5751" y="26954"/>
                      <a:pt x="8076" y="26212"/>
                      <a:pt x="10511" y="26212"/>
                    </a:cubicBezTo>
                    <a:close/>
                    <a:moveTo>
                      <a:pt x="29065" y="21885"/>
                    </a:moveTo>
                    <a:cubicBezTo>
                      <a:pt x="29520" y="25829"/>
                      <a:pt x="24503" y="30221"/>
                      <a:pt x="19853" y="30221"/>
                    </a:cubicBezTo>
                    <a:cubicBezTo>
                      <a:pt x="19212" y="30221"/>
                      <a:pt x="18579" y="30138"/>
                      <a:pt x="17968" y="29958"/>
                    </a:cubicBezTo>
                    <a:cubicBezTo>
                      <a:pt x="21233" y="26515"/>
                      <a:pt x="25185" y="24276"/>
                      <a:pt x="29065" y="21885"/>
                    </a:cubicBezTo>
                    <a:close/>
                    <a:moveTo>
                      <a:pt x="3398" y="28753"/>
                    </a:moveTo>
                    <a:cubicBezTo>
                      <a:pt x="3440" y="28753"/>
                      <a:pt x="3484" y="28785"/>
                      <a:pt x="3524" y="28825"/>
                    </a:cubicBezTo>
                    <a:cubicBezTo>
                      <a:pt x="6584" y="29816"/>
                      <a:pt x="9724" y="30387"/>
                      <a:pt x="12945" y="30547"/>
                    </a:cubicBezTo>
                    <a:cubicBezTo>
                      <a:pt x="13135" y="30558"/>
                      <a:pt x="13325" y="30562"/>
                      <a:pt x="13515" y="30562"/>
                    </a:cubicBezTo>
                    <a:cubicBezTo>
                      <a:pt x="14455" y="30562"/>
                      <a:pt x="15394" y="30455"/>
                      <a:pt x="16368" y="30455"/>
                    </a:cubicBezTo>
                    <a:cubicBezTo>
                      <a:pt x="16543" y="30455"/>
                      <a:pt x="16719" y="30459"/>
                      <a:pt x="16897" y="30467"/>
                    </a:cubicBezTo>
                    <a:cubicBezTo>
                      <a:pt x="16745" y="30931"/>
                      <a:pt x="16406" y="31154"/>
                      <a:pt x="16076" y="31395"/>
                    </a:cubicBezTo>
                    <a:cubicBezTo>
                      <a:pt x="14668" y="32414"/>
                      <a:pt x="12847" y="32905"/>
                      <a:pt x="11002" y="32905"/>
                    </a:cubicBezTo>
                    <a:cubicBezTo>
                      <a:pt x="8488" y="32905"/>
                      <a:pt x="5930" y="31994"/>
                      <a:pt x="4309" y="30271"/>
                    </a:cubicBezTo>
                    <a:cubicBezTo>
                      <a:pt x="3944" y="29878"/>
                      <a:pt x="3578" y="29477"/>
                      <a:pt x="3408" y="28941"/>
                    </a:cubicBezTo>
                    <a:cubicBezTo>
                      <a:pt x="3373" y="28897"/>
                      <a:pt x="3301" y="28834"/>
                      <a:pt x="3310" y="28816"/>
                    </a:cubicBezTo>
                    <a:cubicBezTo>
                      <a:pt x="3337" y="28771"/>
                      <a:pt x="3367" y="28753"/>
                      <a:pt x="3398" y="28753"/>
                    </a:cubicBezTo>
                    <a:close/>
                    <a:moveTo>
                      <a:pt x="24289" y="33299"/>
                    </a:moveTo>
                    <a:cubicBezTo>
                      <a:pt x="24607" y="33299"/>
                      <a:pt x="24611" y="33559"/>
                      <a:pt x="24623" y="34312"/>
                    </a:cubicBezTo>
                    <a:cubicBezTo>
                      <a:pt x="24632" y="35552"/>
                      <a:pt x="24623" y="36801"/>
                      <a:pt x="24623" y="38041"/>
                    </a:cubicBezTo>
                    <a:lnTo>
                      <a:pt x="24703" y="38041"/>
                    </a:lnTo>
                    <a:cubicBezTo>
                      <a:pt x="24765" y="39343"/>
                      <a:pt x="24819" y="40646"/>
                      <a:pt x="24908" y="41957"/>
                    </a:cubicBezTo>
                    <a:cubicBezTo>
                      <a:pt x="24926" y="42225"/>
                      <a:pt x="24953" y="42448"/>
                      <a:pt x="24676" y="42599"/>
                    </a:cubicBezTo>
                    <a:cubicBezTo>
                      <a:pt x="22584" y="43758"/>
                      <a:pt x="20475" y="44824"/>
                      <a:pt x="18017" y="44824"/>
                    </a:cubicBezTo>
                    <a:cubicBezTo>
                      <a:pt x="17938" y="44824"/>
                      <a:pt x="17859" y="44823"/>
                      <a:pt x="17780" y="44821"/>
                    </a:cubicBezTo>
                    <a:cubicBezTo>
                      <a:pt x="17397" y="44812"/>
                      <a:pt x="17138" y="44696"/>
                      <a:pt x="16924" y="44357"/>
                    </a:cubicBezTo>
                    <a:cubicBezTo>
                      <a:pt x="15514" y="42153"/>
                      <a:pt x="14096" y="39968"/>
                      <a:pt x="13070" y="37550"/>
                    </a:cubicBezTo>
                    <a:cubicBezTo>
                      <a:pt x="12811" y="36935"/>
                      <a:pt x="12740" y="36596"/>
                      <a:pt x="13587" y="36417"/>
                    </a:cubicBezTo>
                    <a:cubicBezTo>
                      <a:pt x="16951" y="35703"/>
                      <a:pt x="20144" y="34419"/>
                      <a:pt x="23445" y="33491"/>
                    </a:cubicBezTo>
                    <a:cubicBezTo>
                      <a:pt x="23852" y="33375"/>
                      <a:pt x="24117" y="33299"/>
                      <a:pt x="24289" y="33299"/>
                    </a:cubicBezTo>
                    <a:close/>
                    <a:moveTo>
                      <a:pt x="18003" y="0"/>
                    </a:moveTo>
                    <a:cubicBezTo>
                      <a:pt x="17432" y="0"/>
                      <a:pt x="16873" y="199"/>
                      <a:pt x="16335" y="581"/>
                    </a:cubicBezTo>
                    <a:cubicBezTo>
                      <a:pt x="15407" y="1251"/>
                      <a:pt x="14783" y="2294"/>
                      <a:pt x="15175" y="3311"/>
                    </a:cubicBezTo>
                    <a:cubicBezTo>
                      <a:pt x="15684" y="4605"/>
                      <a:pt x="15184" y="5247"/>
                      <a:pt x="14292" y="5916"/>
                    </a:cubicBezTo>
                    <a:cubicBezTo>
                      <a:pt x="14114" y="6050"/>
                      <a:pt x="13953" y="6228"/>
                      <a:pt x="13864" y="6425"/>
                    </a:cubicBezTo>
                    <a:cubicBezTo>
                      <a:pt x="13633" y="6905"/>
                      <a:pt x="13377" y="7127"/>
                      <a:pt x="13098" y="7127"/>
                    </a:cubicBezTo>
                    <a:cubicBezTo>
                      <a:pt x="12849" y="7127"/>
                      <a:pt x="12580" y="6950"/>
                      <a:pt x="12294" y="6621"/>
                    </a:cubicBezTo>
                    <a:cubicBezTo>
                      <a:pt x="12071" y="6362"/>
                      <a:pt x="11437" y="6425"/>
                      <a:pt x="11758" y="5738"/>
                    </a:cubicBezTo>
                    <a:cubicBezTo>
                      <a:pt x="12356" y="4507"/>
                      <a:pt x="12205" y="3293"/>
                      <a:pt x="11205" y="2312"/>
                    </a:cubicBezTo>
                    <a:cubicBezTo>
                      <a:pt x="10591" y="1708"/>
                      <a:pt x="9905" y="1417"/>
                      <a:pt x="9176" y="1417"/>
                    </a:cubicBezTo>
                    <a:cubicBezTo>
                      <a:pt x="8699" y="1417"/>
                      <a:pt x="8204" y="1542"/>
                      <a:pt x="7699" y="1786"/>
                    </a:cubicBezTo>
                    <a:cubicBezTo>
                      <a:pt x="7558" y="1852"/>
                      <a:pt x="7440" y="1907"/>
                      <a:pt x="7336" y="1907"/>
                    </a:cubicBezTo>
                    <a:cubicBezTo>
                      <a:pt x="7217" y="1907"/>
                      <a:pt x="7117" y="1835"/>
                      <a:pt x="7021" y="1625"/>
                    </a:cubicBezTo>
                    <a:cubicBezTo>
                      <a:pt x="6946" y="1467"/>
                      <a:pt x="6947" y="1132"/>
                      <a:pt x="6725" y="1132"/>
                    </a:cubicBezTo>
                    <a:cubicBezTo>
                      <a:pt x="6683" y="1132"/>
                      <a:pt x="6634" y="1144"/>
                      <a:pt x="6575" y="1170"/>
                    </a:cubicBezTo>
                    <a:cubicBezTo>
                      <a:pt x="6218" y="1331"/>
                      <a:pt x="6459" y="1670"/>
                      <a:pt x="6522" y="1929"/>
                    </a:cubicBezTo>
                    <a:cubicBezTo>
                      <a:pt x="6584" y="2187"/>
                      <a:pt x="7048" y="2375"/>
                      <a:pt x="6665" y="2723"/>
                    </a:cubicBezTo>
                    <a:cubicBezTo>
                      <a:pt x="6550" y="2825"/>
                      <a:pt x="6451" y="2864"/>
                      <a:pt x="6363" y="2864"/>
                    </a:cubicBezTo>
                    <a:cubicBezTo>
                      <a:pt x="6136" y="2864"/>
                      <a:pt x="5979" y="2601"/>
                      <a:pt x="5799" y="2473"/>
                    </a:cubicBezTo>
                    <a:cubicBezTo>
                      <a:pt x="5703" y="2402"/>
                      <a:pt x="5611" y="2308"/>
                      <a:pt x="5510" y="2308"/>
                    </a:cubicBezTo>
                    <a:cubicBezTo>
                      <a:pt x="5471" y="2308"/>
                      <a:pt x="5431" y="2322"/>
                      <a:pt x="5389" y="2357"/>
                    </a:cubicBezTo>
                    <a:cubicBezTo>
                      <a:pt x="5201" y="2508"/>
                      <a:pt x="5291" y="2723"/>
                      <a:pt x="5407" y="2865"/>
                    </a:cubicBezTo>
                    <a:cubicBezTo>
                      <a:pt x="5523" y="3008"/>
                      <a:pt x="5683" y="3151"/>
                      <a:pt x="5853" y="3222"/>
                    </a:cubicBezTo>
                    <a:cubicBezTo>
                      <a:pt x="6076" y="3320"/>
                      <a:pt x="6397" y="3320"/>
                      <a:pt x="6236" y="3704"/>
                    </a:cubicBezTo>
                    <a:cubicBezTo>
                      <a:pt x="6149" y="3919"/>
                      <a:pt x="5995" y="3992"/>
                      <a:pt x="5803" y="3992"/>
                    </a:cubicBezTo>
                    <a:cubicBezTo>
                      <a:pt x="5740" y="3992"/>
                      <a:pt x="5673" y="3985"/>
                      <a:pt x="5603" y="3971"/>
                    </a:cubicBezTo>
                    <a:cubicBezTo>
                      <a:pt x="5462" y="3949"/>
                      <a:pt x="5279" y="3763"/>
                      <a:pt x="5138" y="3763"/>
                    </a:cubicBezTo>
                    <a:cubicBezTo>
                      <a:pt x="5056" y="3763"/>
                      <a:pt x="4988" y="3827"/>
                      <a:pt x="4952" y="4025"/>
                    </a:cubicBezTo>
                    <a:cubicBezTo>
                      <a:pt x="4896" y="4318"/>
                      <a:pt x="5219" y="4498"/>
                      <a:pt x="5467" y="4498"/>
                    </a:cubicBezTo>
                    <a:cubicBezTo>
                      <a:pt x="5499" y="4498"/>
                      <a:pt x="5530" y="4495"/>
                      <a:pt x="5558" y="4489"/>
                    </a:cubicBezTo>
                    <a:cubicBezTo>
                      <a:pt x="5639" y="4471"/>
                      <a:pt x="5709" y="4463"/>
                      <a:pt x="5770" y="4463"/>
                    </a:cubicBezTo>
                    <a:cubicBezTo>
                      <a:pt x="6130" y="4463"/>
                      <a:pt x="6161" y="4758"/>
                      <a:pt x="6245" y="5087"/>
                    </a:cubicBezTo>
                    <a:cubicBezTo>
                      <a:pt x="6415" y="5702"/>
                      <a:pt x="5879" y="5586"/>
                      <a:pt x="5621" y="5666"/>
                    </a:cubicBezTo>
                    <a:cubicBezTo>
                      <a:pt x="3890" y="6237"/>
                      <a:pt x="2472" y="7237"/>
                      <a:pt x="1597" y="8842"/>
                    </a:cubicBezTo>
                    <a:cubicBezTo>
                      <a:pt x="1" y="11777"/>
                      <a:pt x="232" y="14686"/>
                      <a:pt x="2043" y="17424"/>
                    </a:cubicBezTo>
                    <a:cubicBezTo>
                      <a:pt x="3970" y="20333"/>
                      <a:pt x="6727" y="22152"/>
                      <a:pt x="10028" y="23143"/>
                    </a:cubicBezTo>
                    <a:cubicBezTo>
                      <a:pt x="11660" y="23642"/>
                      <a:pt x="13355" y="23937"/>
                      <a:pt x="15024" y="24356"/>
                    </a:cubicBezTo>
                    <a:cubicBezTo>
                      <a:pt x="15300" y="24427"/>
                      <a:pt x="15710" y="24392"/>
                      <a:pt x="15809" y="24784"/>
                    </a:cubicBezTo>
                    <a:cubicBezTo>
                      <a:pt x="16041" y="25739"/>
                      <a:pt x="16237" y="26702"/>
                      <a:pt x="16504" y="27898"/>
                    </a:cubicBezTo>
                    <a:cubicBezTo>
                      <a:pt x="15425" y="26666"/>
                      <a:pt x="14274" y="26096"/>
                      <a:pt x="12972" y="25855"/>
                    </a:cubicBezTo>
                    <a:cubicBezTo>
                      <a:pt x="12137" y="25701"/>
                      <a:pt x="11317" y="25629"/>
                      <a:pt x="10510" y="25629"/>
                    </a:cubicBezTo>
                    <a:cubicBezTo>
                      <a:pt x="7840" y="25629"/>
                      <a:pt x="5312" y="26422"/>
                      <a:pt x="2873" y="27710"/>
                    </a:cubicBezTo>
                    <a:cubicBezTo>
                      <a:pt x="2427" y="27942"/>
                      <a:pt x="2365" y="28219"/>
                      <a:pt x="2498" y="28638"/>
                    </a:cubicBezTo>
                    <a:cubicBezTo>
                      <a:pt x="2900" y="29816"/>
                      <a:pt x="3605" y="30779"/>
                      <a:pt x="4559" y="31564"/>
                    </a:cubicBezTo>
                    <a:cubicBezTo>
                      <a:pt x="6220" y="32927"/>
                      <a:pt x="8360" y="33600"/>
                      <a:pt x="10516" y="33600"/>
                    </a:cubicBezTo>
                    <a:cubicBezTo>
                      <a:pt x="13016" y="33600"/>
                      <a:pt x="15536" y="32695"/>
                      <a:pt x="17352" y="30913"/>
                    </a:cubicBezTo>
                    <a:cubicBezTo>
                      <a:pt x="17620" y="31814"/>
                      <a:pt x="17834" y="32715"/>
                      <a:pt x="18155" y="33562"/>
                    </a:cubicBezTo>
                    <a:cubicBezTo>
                      <a:pt x="18378" y="34151"/>
                      <a:pt x="18155" y="34303"/>
                      <a:pt x="17655" y="34463"/>
                    </a:cubicBezTo>
                    <a:cubicBezTo>
                      <a:pt x="16049" y="34963"/>
                      <a:pt x="14462" y="35525"/>
                      <a:pt x="12811" y="35846"/>
                    </a:cubicBezTo>
                    <a:cubicBezTo>
                      <a:pt x="12044" y="35998"/>
                      <a:pt x="11928" y="36301"/>
                      <a:pt x="12196" y="37033"/>
                    </a:cubicBezTo>
                    <a:cubicBezTo>
                      <a:pt x="13266" y="39887"/>
                      <a:pt x="14854" y="42448"/>
                      <a:pt x="16567" y="44946"/>
                    </a:cubicBezTo>
                    <a:cubicBezTo>
                      <a:pt x="16799" y="45294"/>
                      <a:pt x="17093" y="45338"/>
                      <a:pt x="17459" y="45356"/>
                    </a:cubicBezTo>
                    <a:cubicBezTo>
                      <a:pt x="17652" y="45366"/>
                      <a:pt x="17843" y="45371"/>
                      <a:pt x="18032" y="45371"/>
                    </a:cubicBezTo>
                    <a:cubicBezTo>
                      <a:pt x="20540" y="45371"/>
                      <a:pt x="22796" y="44511"/>
                      <a:pt x="24953" y="43242"/>
                    </a:cubicBezTo>
                    <a:cubicBezTo>
                      <a:pt x="25461" y="42947"/>
                      <a:pt x="25604" y="42555"/>
                      <a:pt x="25568" y="41975"/>
                    </a:cubicBezTo>
                    <a:cubicBezTo>
                      <a:pt x="25390" y="39076"/>
                      <a:pt x="25220" y="36176"/>
                      <a:pt x="25095" y="33277"/>
                    </a:cubicBezTo>
                    <a:cubicBezTo>
                      <a:pt x="25067" y="32704"/>
                      <a:pt x="24943" y="32450"/>
                      <a:pt x="24519" y="32450"/>
                    </a:cubicBezTo>
                    <a:cubicBezTo>
                      <a:pt x="24409" y="32450"/>
                      <a:pt x="24278" y="32468"/>
                      <a:pt x="24123" y="32501"/>
                    </a:cubicBezTo>
                    <a:cubicBezTo>
                      <a:pt x="22598" y="32831"/>
                      <a:pt x="21117" y="33304"/>
                      <a:pt x="19636" y="33777"/>
                    </a:cubicBezTo>
                    <a:cubicBezTo>
                      <a:pt x="19492" y="33824"/>
                      <a:pt x="19333" y="33926"/>
                      <a:pt x="19193" y="33926"/>
                    </a:cubicBezTo>
                    <a:cubicBezTo>
                      <a:pt x="19072" y="33926"/>
                      <a:pt x="18966" y="33850"/>
                      <a:pt x="18895" y="33598"/>
                    </a:cubicBezTo>
                    <a:cubicBezTo>
                      <a:pt x="18637" y="32635"/>
                      <a:pt x="18351" y="31671"/>
                      <a:pt x="18066" y="30663"/>
                    </a:cubicBezTo>
                    <a:lnTo>
                      <a:pt x="18066" y="30663"/>
                    </a:lnTo>
                    <a:cubicBezTo>
                      <a:pt x="18696" y="30771"/>
                      <a:pt x="19304" y="30823"/>
                      <a:pt x="19892" y="30823"/>
                    </a:cubicBezTo>
                    <a:cubicBezTo>
                      <a:pt x="22717" y="30823"/>
                      <a:pt x="25077" y="29622"/>
                      <a:pt x="27174" y="27621"/>
                    </a:cubicBezTo>
                    <a:cubicBezTo>
                      <a:pt x="28476" y="26381"/>
                      <a:pt x="29181" y="24811"/>
                      <a:pt x="29788" y="23169"/>
                    </a:cubicBezTo>
                    <a:lnTo>
                      <a:pt x="29788" y="20877"/>
                    </a:lnTo>
                    <a:cubicBezTo>
                      <a:pt x="29376" y="20713"/>
                      <a:pt x="28962" y="20655"/>
                      <a:pt x="28547" y="20655"/>
                    </a:cubicBezTo>
                    <a:cubicBezTo>
                      <a:pt x="27992" y="20655"/>
                      <a:pt x="27436" y="20758"/>
                      <a:pt x="26880" y="20850"/>
                    </a:cubicBezTo>
                    <a:cubicBezTo>
                      <a:pt x="24257" y="21305"/>
                      <a:pt x="21920" y="22393"/>
                      <a:pt x="19921" y="24169"/>
                    </a:cubicBezTo>
                    <a:cubicBezTo>
                      <a:pt x="18699" y="25257"/>
                      <a:pt x="17825" y="26586"/>
                      <a:pt x="17441" y="28415"/>
                    </a:cubicBezTo>
                    <a:cubicBezTo>
                      <a:pt x="16933" y="27077"/>
                      <a:pt x="16674" y="25873"/>
                      <a:pt x="16397" y="24677"/>
                    </a:cubicBezTo>
                    <a:cubicBezTo>
                      <a:pt x="16281" y="24186"/>
                      <a:pt x="16656" y="24079"/>
                      <a:pt x="16933" y="23901"/>
                    </a:cubicBezTo>
                    <a:cubicBezTo>
                      <a:pt x="18654" y="22768"/>
                      <a:pt x="20430" y="21697"/>
                      <a:pt x="22071" y="20431"/>
                    </a:cubicBezTo>
                    <a:cubicBezTo>
                      <a:pt x="24203" y="18789"/>
                      <a:pt x="26121" y="16952"/>
                      <a:pt x="27352" y="14498"/>
                    </a:cubicBezTo>
                    <a:cubicBezTo>
                      <a:pt x="28298" y="12625"/>
                      <a:pt x="28655" y="10644"/>
                      <a:pt x="28450" y="8566"/>
                    </a:cubicBezTo>
                    <a:cubicBezTo>
                      <a:pt x="28137" y="5452"/>
                      <a:pt x="25524" y="3053"/>
                      <a:pt x="22259" y="2874"/>
                    </a:cubicBezTo>
                    <a:cubicBezTo>
                      <a:pt x="22128" y="2868"/>
                      <a:pt x="21996" y="2866"/>
                      <a:pt x="21860" y="2866"/>
                    </a:cubicBezTo>
                    <a:cubicBezTo>
                      <a:pt x="21588" y="2866"/>
                      <a:pt x="21301" y="2874"/>
                      <a:pt x="20974" y="2874"/>
                    </a:cubicBezTo>
                    <a:cubicBezTo>
                      <a:pt x="21188" y="2384"/>
                      <a:pt x="21937" y="2455"/>
                      <a:pt x="21723" y="1759"/>
                    </a:cubicBezTo>
                    <a:cubicBezTo>
                      <a:pt x="21493" y="1759"/>
                      <a:pt x="21224" y="2091"/>
                      <a:pt x="20980" y="2091"/>
                    </a:cubicBezTo>
                    <a:cubicBezTo>
                      <a:pt x="20856" y="2091"/>
                      <a:pt x="20738" y="2004"/>
                      <a:pt x="20635" y="1741"/>
                    </a:cubicBezTo>
                    <a:cubicBezTo>
                      <a:pt x="20439" y="1706"/>
                      <a:pt x="20251" y="1679"/>
                      <a:pt x="20055" y="1643"/>
                    </a:cubicBezTo>
                    <a:cubicBezTo>
                      <a:pt x="19714" y="1537"/>
                      <a:pt x="19398" y="1485"/>
                      <a:pt x="19113" y="1485"/>
                    </a:cubicBezTo>
                    <a:cubicBezTo>
                      <a:pt x="18369" y="1485"/>
                      <a:pt x="17831" y="1840"/>
                      <a:pt x="17593" y="2517"/>
                    </a:cubicBezTo>
                    <a:cubicBezTo>
                      <a:pt x="17290" y="3356"/>
                      <a:pt x="17709" y="4275"/>
                      <a:pt x="18521" y="4676"/>
                    </a:cubicBezTo>
                    <a:cubicBezTo>
                      <a:pt x="18877" y="4846"/>
                      <a:pt x="19252" y="4703"/>
                      <a:pt x="19609" y="4855"/>
                    </a:cubicBezTo>
                    <a:cubicBezTo>
                      <a:pt x="19081" y="5297"/>
                      <a:pt x="18533" y="5516"/>
                      <a:pt x="17987" y="5516"/>
                    </a:cubicBezTo>
                    <a:cubicBezTo>
                      <a:pt x="17509" y="5516"/>
                      <a:pt x="17034" y="5348"/>
                      <a:pt x="16576" y="5015"/>
                    </a:cubicBezTo>
                    <a:cubicBezTo>
                      <a:pt x="15621" y="4328"/>
                      <a:pt x="15247" y="3115"/>
                      <a:pt x="15657" y="2053"/>
                    </a:cubicBezTo>
                    <a:cubicBezTo>
                      <a:pt x="16042" y="1059"/>
                      <a:pt x="17019" y="396"/>
                      <a:pt x="18049" y="396"/>
                    </a:cubicBezTo>
                    <a:cubicBezTo>
                      <a:pt x="18164" y="396"/>
                      <a:pt x="18280" y="404"/>
                      <a:pt x="18396" y="421"/>
                    </a:cubicBezTo>
                    <a:cubicBezTo>
                      <a:pt x="18681" y="457"/>
                      <a:pt x="18958" y="546"/>
                      <a:pt x="19234" y="608"/>
                    </a:cubicBezTo>
                    <a:lnTo>
                      <a:pt x="19466" y="430"/>
                    </a:lnTo>
                    <a:cubicBezTo>
                      <a:pt x="18973" y="141"/>
                      <a:pt x="18484" y="0"/>
                      <a:pt x="18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1"/>
              <p:cNvSpPr/>
              <p:nvPr/>
            </p:nvSpPr>
            <p:spPr>
              <a:xfrm>
                <a:off x="5180600" y="1508725"/>
                <a:ext cx="52875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420" extrusionOk="0">
                    <a:moveTo>
                      <a:pt x="625" y="1"/>
                    </a:moveTo>
                    <a:lnTo>
                      <a:pt x="232" y="108"/>
                    </a:lnTo>
                    <a:lnTo>
                      <a:pt x="0" y="286"/>
                    </a:lnTo>
                    <a:cubicBezTo>
                      <a:pt x="259" y="643"/>
                      <a:pt x="892" y="706"/>
                      <a:pt x="821" y="1321"/>
                    </a:cubicBezTo>
                    <a:cubicBezTo>
                      <a:pt x="1017" y="1357"/>
                      <a:pt x="1205" y="1384"/>
                      <a:pt x="1401" y="1419"/>
                    </a:cubicBezTo>
                    <a:cubicBezTo>
                      <a:pt x="1356" y="982"/>
                      <a:pt x="1892" y="982"/>
                      <a:pt x="1981" y="643"/>
                    </a:cubicBezTo>
                    <a:cubicBezTo>
                      <a:pt x="2016" y="491"/>
                      <a:pt x="2115" y="349"/>
                      <a:pt x="1972" y="215"/>
                    </a:cubicBezTo>
                    <a:cubicBezTo>
                      <a:pt x="1920" y="167"/>
                      <a:pt x="1869" y="146"/>
                      <a:pt x="1821" y="146"/>
                    </a:cubicBezTo>
                    <a:cubicBezTo>
                      <a:pt x="1753" y="146"/>
                      <a:pt x="1693" y="188"/>
                      <a:pt x="1651" y="251"/>
                    </a:cubicBezTo>
                    <a:cubicBezTo>
                      <a:pt x="1434" y="572"/>
                      <a:pt x="1267" y="697"/>
                      <a:pt x="1130" y="697"/>
                    </a:cubicBezTo>
                    <a:cubicBezTo>
                      <a:pt x="905" y="697"/>
                      <a:pt x="763" y="361"/>
                      <a:pt x="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1"/>
              <p:cNvSpPr/>
              <p:nvPr/>
            </p:nvSpPr>
            <p:spPr>
              <a:xfrm>
                <a:off x="4733200" y="1589000"/>
                <a:ext cx="686275" cy="506950"/>
              </a:xfrm>
              <a:custGeom>
                <a:avLst/>
                <a:gdLst/>
                <a:ahLst/>
                <a:cxnLst/>
                <a:rect l="l" t="t" r="r" b="b"/>
                <a:pathLst>
                  <a:path w="27451" h="20278" extrusionOk="0">
                    <a:moveTo>
                      <a:pt x="13498" y="5541"/>
                    </a:moveTo>
                    <a:cubicBezTo>
                      <a:pt x="13909" y="6291"/>
                      <a:pt x="13739" y="6763"/>
                      <a:pt x="13320" y="7156"/>
                    </a:cubicBezTo>
                    <a:cubicBezTo>
                      <a:pt x="13040" y="7407"/>
                      <a:pt x="12726" y="7555"/>
                      <a:pt x="12384" y="7555"/>
                    </a:cubicBezTo>
                    <a:cubicBezTo>
                      <a:pt x="12204" y="7555"/>
                      <a:pt x="12016" y="7513"/>
                      <a:pt x="11821" y="7424"/>
                    </a:cubicBezTo>
                    <a:cubicBezTo>
                      <a:pt x="11268" y="7165"/>
                      <a:pt x="11063" y="6728"/>
                      <a:pt x="11098" y="5925"/>
                    </a:cubicBezTo>
                    <a:lnTo>
                      <a:pt x="11098" y="5925"/>
                    </a:lnTo>
                    <a:cubicBezTo>
                      <a:pt x="11513" y="6457"/>
                      <a:pt x="11687" y="7098"/>
                      <a:pt x="12301" y="7098"/>
                    </a:cubicBezTo>
                    <a:cubicBezTo>
                      <a:pt x="12387" y="7098"/>
                      <a:pt x="12483" y="7085"/>
                      <a:pt x="12588" y="7058"/>
                    </a:cubicBezTo>
                    <a:cubicBezTo>
                      <a:pt x="13329" y="6871"/>
                      <a:pt x="13257" y="6228"/>
                      <a:pt x="13498" y="5541"/>
                    </a:cubicBezTo>
                    <a:close/>
                    <a:moveTo>
                      <a:pt x="20174" y="1"/>
                    </a:moveTo>
                    <a:cubicBezTo>
                      <a:pt x="19782" y="1"/>
                      <a:pt x="19568" y="136"/>
                      <a:pt x="19368" y="590"/>
                    </a:cubicBezTo>
                    <a:cubicBezTo>
                      <a:pt x="18882" y="1700"/>
                      <a:pt x="17854" y="2414"/>
                      <a:pt x="16798" y="2414"/>
                    </a:cubicBezTo>
                    <a:cubicBezTo>
                      <a:pt x="16419" y="2414"/>
                      <a:pt x="16037" y="2322"/>
                      <a:pt x="15675" y="2125"/>
                    </a:cubicBezTo>
                    <a:cubicBezTo>
                      <a:pt x="15333" y="1938"/>
                      <a:pt x="15050" y="1858"/>
                      <a:pt x="14803" y="1858"/>
                    </a:cubicBezTo>
                    <a:cubicBezTo>
                      <a:pt x="14295" y="1858"/>
                      <a:pt x="13939" y="2195"/>
                      <a:pt x="13543" y="2633"/>
                    </a:cubicBezTo>
                    <a:cubicBezTo>
                      <a:pt x="13240" y="2963"/>
                      <a:pt x="12927" y="3284"/>
                      <a:pt x="12669" y="3641"/>
                    </a:cubicBezTo>
                    <a:cubicBezTo>
                      <a:pt x="12231" y="4240"/>
                      <a:pt x="12031" y="4514"/>
                      <a:pt x="11772" y="4514"/>
                    </a:cubicBezTo>
                    <a:cubicBezTo>
                      <a:pt x="11555" y="4514"/>
                      <a:pt x="11296" y="4324"/>
                      <a:pt x="10822" y="3971"/>
                    </a:cubicBezTo>
                    <a:cubicBezTo>
                      <a:pt x="10405" y="3664"/>
                      <a:pt x="10022" y="3440"/>
                      <a:pt x="9570" y="3440"/>
                    </a:cubicBezTo>
                    <a:cubicBezTo>
                      <a:pt x="9326" y="3440"/>
                      <a:pt x="9062" y="3506"/>
                      <a:pt x="8761" y="3659"/>
                    </a:cubicBezTo>
                    <a:cubicBezTo>
                      <a:pt x="8415" y="3834"/>
                      <a:pt x="8061" y="3914"/>
                      <a:pt x="7712" y="3914"/>
                    </a:cubicBezTo>
                    <a:cubicBezTo>
                      <a:pt x="7044" y="3914"/>
                      <a:pt x="6391" y="3622"/>
                      <a:pt x="5835" y="3142"/>
                    </a:cubicBezTo>
                    <a:cubicBezTo>
                      <a:pt x="5562" y="2903"/>
                      <a:pt x="5311" y="2805"/>
                      <a:pt x="5035" y="2805"/>
                    </a:cubicBezTo>
                    <a:cubicBezTo>
                      <a:pt x="4878" y="2805"/>
                      <a:pt x="4714" y="2837"/>
                      <a:pt x="4533" y="2892"/>
                    </a:cubicBezTo>
                    <a:cubicBezTo>
                      <a:pt x="1758" y="3721"/>
                      <a:pt x="10" y="6112"/>
                      <a:pt x="19" y="9136"/>
                    </a:cubicBezTo>
                    <a:cubicBezTo>
                      <a:pt x="19" y="9422"/>
                      <a:pt x="1" y="9707"/>
                      <a:pt x="19" y="9993"/>
                    </a:cubicBezTo>
                    <a:cubicBezTo>
                      <a:pt x="36" y="10189"/>
                      <a:pt x="81" y="10376"/>
                      <a:pt x="126" y="10555"/>
                    </a:cubicBezTo>
                    <a:cubicBezTo>
                      <a:pt x="795" y="13686"/>
                      <a:pt x="2882" y="15702"/>
                      <a:pt x="5425" y="17379"/>
                    </a:cubicBezTo>
                    <a:cubicBezTo>
                      <a:pt x="8047" y="19101"/>
                      <a:pt x="11098" y="19494"/>
                      <a:pt x="14042" y="20252"/>
                    </a:cubicBezTo>
                    <a:cubicBezTo>
                      <a:pt x="14111" y="20269"/>
                      <a:pt x="14176" y="20277"/>
                      <a:pt x="14238" y="20277"/>
                    </a:cubicBezTo>
                    <a:cubicBezTo>
                      <a:pt x="14464" y="20277"/>
                      <a:pt x="14647" y="20173"/>
                      <a:pt x="14836" y="20047"/>
                    </a:cubicBezTo>
                    <a:cubicBezTo>
                      <a:pt x="17218" y="18459"/>
                      <a:pt x="19663" y="16951"/>
                      <a:pt x="21795" y="15024"/>
                    </a:cubicBezTo>
                    <a:cubicBezTo>
                      <a:pt x="23615" y="13383"/>
                      <a:pt x="25122" y="11509"/>
                      <a:pt x="25872" y="9128"/>
                    </a:cubicBezTo>
                    <a:cubicBezTo>
                      <a:pt x="27451" y="4132"/>
                      <a:pt x="25238" y="492"/>
                      <a:pt x="20376" y="10"/>
                    </a:cubicBezTo>
                    <a:cubicBezTo>
                      <a:pt x="20304" y="4"/>
                      <a:pt x="20237" y="1"/>
                      <a:pt x="201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1"/>
              <p:cNvSpPr/>
              <p:nvPr/>
            </p:nvSpPr>
            <p:spPr>
              <a:xfrm>
                <a:off x="5018225" y="2333125"/>
                <a:ext cx="3053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12214" h="11527" extrusionOk="0">
                    <a:moveTo>
                      <a:pt x="11550" y="1"/>
                    </a:moveTo>
                    <a:cubicBezTo>
                      <a:pt x="11378" y="1"/>
                      <a:pt x="11113" y="77"/>
                      <a:pt x="10706" y="193"/>
                    </a:cubicBezTo>
                    <a:cubicBezTo>
                      <a:pt x="7405" y="1121"/>
                      <a:pt x="4212" y="2405"/>
                      <a:pt x="848" y="3119"/>
                    </a:cubicBezTo>
                    <a:cubicBezTo>
                      <a:pt x="1" y="3298"/>
                      <a:pt x="72" y="3637"/>
                      <a:pt x="340" y="4252"/>
                    </a:cubicBezTo>
                    <a:cubicBezTo>
                      <a:pt x="1357" y="6670"/>
                      <a:pt x="2775" y="8855"/>
                      <a:pt x="4185" y="11059"/>
                    </a:cubicBezTo>
                    <a:cubicBezTo>
                      <a:pt x="4399" y="11398"/>
                      <a:pt x="4658" y="11514"/>
                      <a:pt x="5041" y="11523"/>
                    </a:cubicBezTo>
                    <a:cubicBezTo>
                      <a:pt x="5120" y="11525"/>
                      <a:pt x="5199" y="11526"/>
                      <a:pt x="5278" y="11526"/>
                    </a:cubicBezTo>
                    <a:cubicBezTo>
                      <a:pt x="7736" y="11526"/>
                      <a:pt x="9845" y="10460"/>
                      <a:pt x="11937" y="9301"/>
                    </a:cubicBezTo>
                    <a:cubicBezTo>
                      <a:pt x="12214" y="9150"/>
                      <a:pt x="12187" y="8927"/>
                      <a:pt x="12169" y="8659"/>
                    </a:cubicBezTo>
                    <a:cubicBezTo>
                      <a:pt x="12089" y="7348"/>
                      <a:pt x="12026" y="6045"/>
                      <a:pt x="11964" y="4743"/>
                    </a:cubicBezTo>
                    <a:lnTo>
                      <a:pt x="11884" y="4743"/>
                    </a:lnTo>
                    <a:cubicBezTo>
                      <a:pt x="11884" y="3503"/>
                      <a:pt x="11893" y="2254"/>
                      <a:pt x="11884" y="1014"/>
                    </a:cubicBezTo>
                    <a:cubicBezTo>
                      <a:pt x="11872" y="261"/>
                      <a:pt x="11868" y="1"/>
                      <a:pt x="115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1"/>
              <p:cNvSpPr/>
              <p:nvPr/>
            </p:nvSpPr>
            <p:spPr>
              <a:xfrm>
                <a:off x="5148925" y="2047775"/>
                <a:ext cx="288850" cy="208425"/>
              </a:xfrm>
              <a:custGeom>
                <a:avLst/>
                <a:gdLst/>
                <a:ahLst/>
                <a:cxnLst/>
                <a:rect l="l" t="t" r="r" b="b"/>
                <a:pathLst>
                  <a:path w="11554" h="8337" extrusionOk="0">
                    <a:moveTo>
                      <a:pt x="11098" y="1"/>
                    </a:moveTo>
                    <a:lnTo>
                      <a:pt x="11098" y="1"/>
                    </a:lnTo>
                    <a:cubicBezTo>
                      <a:pt x="7218" y="2392"/>
                      <a:pt x="3266" y="4631"/>
                      <a:pt x="1" y="8074"/>
                    </a:cubicBezTo>
                    <a:cubicBezTo>
                      <a:pt x="612" y="8254"/>
                      <a:pt x="1245" y="8337"/>
                      <a:pt x="1886" y="8337"/>
                    </a:cubicBezTo>
                    <a:cubicBezTo>
                      <a:pt x="6536" y="8337"/>
                      <a:pt x="11553" y="3945"/>
                      <a:pt x="110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1"/>
              <p:cNvSpPr/>
              <p:nvPr/>
            </p:nvSpPr>
            <p:spPr>
              <a:xfrm>
                <a:off x="4786500" y="2155975"/>
                <a:ext cx="338375" cy="91450"/>
              </a:xfrm>
              <a:custGeom>
                <a:avLst/>
                <a:gdLst/>
                <a:ahLst/>
                <a:cxnLst/>
                <a:rect l="l" t="t" r="r" b="b"/>
                <a:pathLst>
                  <a:path w="13535" h="3658" extrusionOk="0">
                    <a:moveTo>
                      <a:pt x="7041" y="0"/>
                    </a:moveTo>
                    <a:cubicBezTo>
                      <a:pt x="4606" y="0"/>
                      <a:pt x="2281" y="742"/>
                      <a:pt x="1" y="1802"/>
                    </a:cubicBezTo>
                    <a:cubicBezTo>
                      <a:pt x="81" y="1918"/>
                      <a:pt x="99" y="1998"/>
                      <a:pt x="152" y="2016"/>
                    </a:cubicBezTo>
                    <a:cubicBezTo>
                      <a:pt x="3264" y="3197"/>
                      <a:pt x="6462" y="3658"/>
                      <a:pt x="9716" y="3658"/>
                    </a:cubicBezTo>
                    <a:cubicBezTo>
                      <a:pt x="10763" y="3658"/>
                      <a:pt x="11816" y="3610"/>
                      <a:pt x="12874" y="3523"/>
                    </a:cubicBezTo>
                    <a:cubicBezTo>
                      <a:pt x="13534" y="3470"/>
                      <a:pt x="13275" y="3131"/>
                      <a:pt x="13115" y="2827"/>
                    </a:cubicBezTo>
                    <a:cubicBezTo>
                      <a:pt x="12321" y="1391"/>
                      <a:pt x="11027" y="588"/>
                      <a:pt x="9493" y="258"/>
                    </a:cubicBezTo>
                    <a:cubicBezTo>
                      <a:pt x="8662" y="81"/>
                      <a:pt x="7846" y="0"/>
                      <a:pt x="70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1"/>
              <p:cNvSpPr/>
              <p:nvPr/>
            </p:nvSpPr>
            <p:spPr>
              <a:xfrm>
                <a:off x="4784950" y="2221075"/>
                <a:ext cx="337225" cy="102225"/>
              </a:xfrm>
              <a:custGeom>
                <a:avLst/>
                <a:gdLst/>
                <a:ahLst/>
                <a:cxnLst/>
                <a:rect l="l" t="t" r="r" b="b"/>
                <a:pathLst>
                  <a:path w="13489" h="4089" extrusionOk="0">
                    <a:moveTo>
                      <a:pt x="116" y="0"/>
                    </a:moveTo>
                    <a:cubicBezTo>
                      <a:pt x="81" y="45"/>
                      <a:pt x="45" y="90"/>
                      <a:pt x="0" y="125"/>
                    </a:cubicBezTo>
                    <a:cubicBezTo>
                      <a:pt x="170" y="661"/>
                      <a:pt x="536" y="1062"/>
                      <a:pt x="901" y="1455"/>
                    </a:cubicBezTo>
                    <a:cubicBezTo>
                      <a:pt x="2522" y="3178"/>
                      <a:pt x="5080" y="4089"/>
                      <a:pt x="7594" y="4089"/>
                    </a:cubicBezTo>
                    <a:cubicBezTo>
                      <a:pt x="9439" y="4089"/>
                      <a:pt x="11260" y="3598"/>
                      <a:pt x="12668" y="2579"/>
                    </a:cubicBezTo>
                    <a:cubicBezTo>
                      <a:pt x="12998" y="2338"/>
                      <a:pt x="13337" y="2115"/>
                      <a:pt x="13489" y="1651"/>
                    </a:cubicBezTo>
                    <a:cubicBezTo>
                      <a:pt x="13311" y="1643"/>
                      <a:pt x="13135" y="1639"/>
                      <a:pt x="12960" y="1639"/>
                    </a:cubicBezTo>
                    <a:cubicBezTo>
                      <a:pt x="11986" y="1639"/>
                      <a:pt x="11047" y="1746"/>
                      <a:pt x="10107" y="1746"/>
                    </a:cubicBezTo>
                    <a:cubicBezTo>
                      <a:pt x="9917" y="1746"/>
                      <a:pt x="9727" y="1742"/>
                      <a:pt x="9537" y="1731"/>
                    </a:cubicBezTo>
                    <a:cubicBezTo>
                      <a:pt x="6316" y="1571"/>
                      <a:pt x="3176" y="1000"/>
                      <a:pt x="1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1"/>
              <p:cNvSpPr/>
              <p:nvPr/>
            </p:nvSpPr>
            <p:spPr>
              <a:xfrm>
                <a:off x="5143575" y="2037225"/>
                <a:ext cx="270325" cy="198825"/>
              </a:xfrm>
              <a:custGeom>
                <a:avLst/>
                <a:gdLst/>
                <a:ahLst/>
                <a:cxnLst/>
                <a:rect l="l" t="t" r="r" b="b"/>
                <a:pathLst>
                  <a:path w="10813" h="7953" extrusionOk="0">
                    <a:moveTo>
                      <a:pt x="10129" y="0"/>
                    </a:moveTo>
                    <a:cubicBezTo>
                      <a:pt x="9302" y="0"/>
                      <a:pt x="8632" y="212"/>
                      <a:pt x="7967" y="396"/>
                    </a:cubicBezTo>
                    <a:cubicBezTo>
                      <a:pt x="5184" y="1172"/>
                      <a:pt x="2668" y="2394"/>
                      <a:pt x="973" y="4874"/>
                    </a:cubicBezTo>
                    <a:cubicBezTo>
                      <a:pt x="393" y="5731"/>
                      <a:pt x="0" y="6676"/>
                      <a:pt x="54" y="7952"/>
                    </a:cubicBezTo>
                    <a:cubicBezTo>
                      <a:pt x="3248" y="4723"/>
                      <a:pt x="6932" y="2466"/>
                      <a:pt x="10813" y="48"/>
                    </a:cubicBezTo>
                    <a:cubicBezTo>
                      <a:pt x="10572" y="15"/>
                      <a:pt x="10345" y="0"/>
                      <a:pt x="101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1"/>
              <p:cNvSpPr/>
              <p:nvPr/>
            </p:nvSpPr>
            <p:spPr>
              <a:xfrm>
                <a:off x="5080900" y="1510550"/>
                <a:ext cx="122025" cy="128050"/>
              </a:xfrm>
              <a:custGeom>
                <a:avLst/>
                <a:gdLst/>
                <a:ahLst/>
                <a:cxnLst/>
                <a:rect l="l" t="t" r="r" b="b"/>
                <a:pathLst>
                  <a:path w="4881" h="5122" extrusionOk="0">
                    <a:moveTo>
                      <a:pt x="2803" y="1"/>
                    </a:moveTo>
                    <a:cubicBezTo>
                      <a:pt x="1773" y="1"/>
                      <a:pt x="796" y="664"/>
                      <a:pt x="411" y="1658"/>
                    </a:cubicBezTo>
                    <a:cubicBezTo>
                      <a:pt x="1" y="2720"/>
                      <a:pt x="375" y="3933"/>
                      <a:pt x="1330" y="4620"/>
                    </a:cubicBezTo>
                    <a:cubicBezTo>
                      <a:pt x="1788" y="4953"/>
                      <a:pt x="2263" y="5121"/>
                      <a:pt x="2741" y="5121"/>
                    </a:cubicBezTo>
                    <a:cubicBezTo>
                      <a:pt x="3287" y="5121"/>
                      <a:pt x="3835" y="4902"/>
                      <a:pt x="4363" y="4460"/>
                    </a:cubicBezTo>
                    <a:cubicBezTo>
                      <a:pt x="4006" y="4308"/>
                      <a:pt x="3631" y="4451"/>
                      <a:pt x="3275" y="4281"/>
                    </a:cubicBezTo>
                    <a:cubicBezTo>
                      <a:pt x="2463" y="3880"/>
                      <a:pt x="2044" y="2961"/>
                      <a:pt x="2347" y="2122"/>
                    </a:cubicBezTo>
                    <a:cubicBezTo>
                      <a:pt x="2585" y="1445"/>
                      <a:pt x="3123" y="1090"/>
                      <a:pt x="3867" y="1090"/>
                    </a:cubicBezTo>
                    <a:cubicBezTo>
                      <a:pt x="4152" y="1090"/>
                      <a:pt x="4468" y="1142"/>
                      <a:pt x="4809" y="1248"/>
                    </a:cubicBezTo>
                    <a:cubicBezTo>
                      <a:pt x="4880" y="633"/>
                      <a:pt x="4247" y="570"/>
                      <a:pt x="3988" y="213"/>
                    </a:cubicBezTo>
                    <a:cubicBezTo>
                      <a:pt x="3712" y="151"/>
                      <a:pt x="3435" y="62"/>
                      <a:pt x="3150" y="26"/>
                    </a:cubicBezTo>
                    <a:cubicBezTo>
                      <a:pt x="3034" y="9"/>
                      <a:pt x="2918" y="1"/>
                      <a:pt x="2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1"/>
              <p:cNvSpPr/>
              <p:nvPr/>
            </p:nvSpPr>
            <p:spPr>
              <a:xfrm>
                <a:off x="4857200" y="1547375"/>
                <a:ext cx="109325" cy="125075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5003" extrusionOk="0">
                    <a:moveTo>
                      <a:pt x="2769" y="0"/>
                    </a:moveTo>
                    <a:cubicBezTo>
                      <a:pt x="2203" y="0"/>
                      <a:pt x="1612" y="213"/>
                      <a:pt x="1125" y="640"/>
                    </a:cubicBezTo>
                    <a:cubicBezTo>
                      <a:pt x="54" y="1577"/>
                      <a:pt x="1" y="3156"/>
                      <a:pt x="1009" y="4209"/>
                    </a:cubicBezTo>
                    <a:cubicBezTo>
                      <a:pt x="1509" y="4737"/>
                      <a:pt x="2134" y="5003"/>
                      <a:pt x="2751" y="5003"/>
                    </a:cubicBezTo>
                    <a:cubicBezTo>
                      <a:pt x="3322" y="5003"/>
                      <a:pt x="3886" y="4775"/>
                      <a:pt x="4336" y="4316"/>
                    </a:cubicBezTo>
                    <a:cubicBezTo>
                      <a:pt x="2945" y="4120"/>
                      <a:pt x="2329" y="3620"/>
                      <a:pt x="2293" y="2630"/>
                    </a:cubicBezTo>
                    <a:cubicBezTo>
                      <a:pt x="2258" y="1622"/>
                      <a:pt x="2820" y="1113"/>
                      <a:pt x="4372" y="747"/>
                    </a:cubicBezTo>
                    <a:cubicBezTo>
                      <a:pt x="3973" y="251"/>
                      <a:pt x="3385" y="0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1"/>
              <p:cNvSpPr/>
              <p:nvPr/>
            </p:nvSpPr>
            <p:spPr>
              <a:xfrm>
                <a:off x="4782275" y="2219450"/>
                <a:ext cx="560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91" extrusionOk="0">
                    <a:moveTo>
                      <a:pt x="99" y="1"/>
                    </a:moveTo>
                    <a:cubicBezTo>
                      <a:pt x="67" y="1"/>
                      <a:pt x="37" y="19"/>
                      <a:pt x="9" y="65"/>
                    </a:cubicBezTo>
                    <a:cubicBezTo>
                      <a:pt x="0" y="83"/>
                      <a:pt x="72" y="146"/>
                      <a:pt x="107" y="190"/>
                    </a:cubicBezTo>
                    <a:cubicBezTo>
                      <a:pt x="152" y="155"/>
                      <a:pt x="188" y="110"/>
                      <a:pt x="223" y="65"/>
                    </a:cubicBezTo>
                    <a:cubicBezTo>
                      <a:pt x="183" y="30"/>
                      <a:pt x="14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1"/>
              <p:cNvSpPr/>
              <p:nvPr/>
            </p:nvSpPr>
            <p:spPr>
              <a:xfrm>
                <a:off x="5009750" y="1727525"/>
                <a:ext cx="71175" cy="50350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14" extrusionOk="0">
                    <a:moveTo>
                      <a:pt x="2436" y="0"/>
                    </a:moveTo>
                    <a:lnTo>
                      <a:pt x="2436" y="0"/>
                    </a:lnTo>
                    <a:cubicBezTo>
                      <a:pt x="2195" y="687"/>
                      <a:pt x="2267" y="1330"/>
                      <a:pt x="1526" y="1517"/>
                    </a:cubicBezTo>
                    <a:cubicBezTo>
                      <a:pt x="1421" y="1544"/>
                      <a:pt x="1325" y="1557"/>
                      <a:pt x="1239" y="1557"/>
                    </a:cubicBezTo>
                    <a:cubicBezTo>
                      <a:pt x="625" y="1557"/>
                      <a:pt x="451" y="916"/>
                      <a:pt x="36" y="384"/>
                    </a:cubicBezTo>
                    <a:lnTo>
                      <a:pt x="36" y="384"/>
                    </a:lnTo>
                    <a:cubicBezTo>
                      <a:pt x="1" y="1187"/>
                      <a:pt x="206" y="1624"/>
                      <a:pt x="759" y="1883"/>
                    </a:cubicBezTo>
                    <a:cubicBezTo>
                      <a:pt x="954" y="1972"/>
                      <a:pt x="1142" y="2014"/>
                      <a:pt x="1322" y="2014"/>
                    </a:cubicBezTo>
                    <a:cubicBezTo>
                      <a:pt x="1664" y="2014"/>
                      <a:pt x="1978" y="1866"/>
                      <a:pt x="2258" y="1615"/>
                    </a:cubicBezTo>
                    <a:cubicBezTo>
                      <a:pt x="2677" y="1222"/>
                      <a:pt x="2847" y="750"/>
                      <a:pt x="2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" name="Google Shape;1342;p41"/>
            <p:cNvGrpSpPr/>
            <p:nvPr/>
          </p:nvGrpSpPr>
          <p:grpSpPr>
            <a:xfrm rot="450044">
              <a:off x="957658" y="2193031"/>
              <a:ext cx="788671" cy="756084"/>
              <a:chOff x="6122650" y="2385900"/>
              <a:chExt cx="988025" cy="947200"/>
            </a:xfrm>
          </p:grpSpPr>
          <p:sp>
            <p:nvSpPr>
              <p:cNvPr id="1343" name="Google Shape;1343;p41"/>
              <p:cNvSpPr/>
              <p:nvPr/>
            </p:nvSpPr>
            <p:spPr>
              <a:xfrm>
                <a:off x="6122650" y="2765300"/>
                <a:ext cx="507425" cy="567800"/>
              </a:xfrm>
              <a:custGeom>
                <a:avLst/>
                <a:gdLst/>
                <a:ahLst/>
                <a:cxnLst/>
                <a:rect l="l" t="t" r="r" b="b"/>
                <a:pathLst>
                  <a:path w="20297" h="22712" extrusionOk="0">
                    <a:moveTo>
                      <a:pt x="15692" y="1047"/>
                    </a:moveTo>
                    <a:cubicBezTo>
                      <a:pt x="16699" y="1047"/>
                      <a:pt x="17535" y="1567"/>
                      <a:pt x="18111" y="2541"/>
                    </a:cubicBezTo>
                    <a:cubicBezTo>
                      <a:pt x="19279" y="4531"/>
                      <a:pt x="19252" y="6636"/>
                      <a:pt x="18637" y="8786"/>
                    </a:cubicBezTo>
                    <a:cubicBezTo>
                      <a:pt x="18173" y="10409"/>
                      <a:pt x="17397" y="11899"/>
                      <a:pt x="16585" y="13380"/>
                    </a:cubicBezTo>
                    <a:cubicBezTo>
                      <a:pt x="15167" y="15958"/>
                      <a:pt x="13739" y="18528"/>
                      <a:pt x="12874" y="21480"/>
                    </a:cubicBezTo>
                    <a:cubicBezTo>
                      <a:pt x="12669" y="21302"/>
                      <a:pt x="12544" y="21222"/>
                      <a:pt x="12446" y="21115"/>
                    </a:cubicBezTo>
                    <a:cubicBezTo>
                      <a:pt x="9805" y="18438"/>
                      <a:pt x="7093" y="15833"/>
                      <a:pt x="4363" y="13246"/>
                    </a:cubicBezTo>
                    <a:cubicBezTo>
                      <a:pt x="3266" y="12203"/>
                      <a:pt x="2320" y="11025"/>
                      <a:pt x="1669" y="9633"/>
                    </a:cubicBezTo>
                    <a:cubicBezTo>
                      <a:pt x="991" y="8152"/>
                      <a:pt x="875" y="6645"/>
                      <a:pt x="1419" y="5093"/>
                    </a:cubicBezTo>
                    <a:cubicBezTo>
                      <a:pt x="1947" y="3562"/>
                      <a:pt x="3093" y="2711"/>
                      <a:pt x="4465" y="2711"/>
                    </a:cubicBezTo>
                    <a:cubicBezTo>
                      <a:pt x="4972" y="2711"/>
                      <a:pt x="5510" y="2827"/>
                      <a:pt x="6058" y="3067"/>
                    </a:cubicBezTo>
                    <a:cubicBezTo>
                      <a:pt x="7459" y="3683"/>
                      <a:pt x="8351" y="4762"/>
                      <a:pt x="8868" y="6172"/>
                    </a:cubicBezTo>
                    <a:cubicBezTo>
                      <a:pt x="8993" y="6520"/>
                      <a:pt x="9056" y="6939"/>
                      <a:pt x="9537" y="6939"/>
                    </a:cubicBezTo>
                    <a:cubicBezTo>
                      <a:pt x="10073" y="6930"/>
                      <a:pt x="10073" y="6457"/>
                      <a:pt x="10180" y="6083"/>
                    </a:cubicBezTo>
                    <a:cubicBezTo>
                      <a:pt x="10876" y="3603"/>
                      <a:pt x="12285" y="1783"/>
                      <a:pt x="14890" y="1149"/>
                    </a:cubicBezTo>
                    <a:cubicBezTo>
                      <a:pt x="15167" y="1081"/>
                      <a:pt x="15435" y="1047"/>
                      <a:pt x="15692" y="1047"/>
                    </a:cubicBezTo>
                    <a:close/>
                    <a:moveTo>
                      <a:pt x="15543" y="1"/>
                    </a:moveTo>
                    <a:cubicBezTo>
                      <a:pt x="14862" y="1"/>
                      <a:pt x="14139" y="163"/>
                      <a:pt x="13400" y="498"/>
                    </a:cubicBezTo>
                    <a:cubicBezTo>
                      <a:pt x="11946" y="1167"/>
                      <a:pt x="10831" y="2229"/>
                      <a:pt x="9992" y="3585"/>
                    </a:cubicBezTo>
                    <a:cubicBezTo>
                      <a:pt x="9805" y="3897"/>
                      <a:pt x="9644" y="4218"/>
                      <a:pt x="9448" y="4575"/>
                    </a:cubicBezTo>
                    <a:cubicBezTo>
                      <a:pt x="8726" y="3415"/>
                      <a:pt x="7816" y="2541"/>
                      <a:pt x="6593" y="2006"/>
                    </a:cubicBezTo>
                    <a:cubicBezTo>
                      <a:pt x="5882" y="1698"/>
                      <a:pt x="5178" y="1550"/>
                      <a:pt x="4509" y="1550"/>
                    </a:cubicBezTo>
                    <a:cubicBezTo>
                      <a:pt x="2584" y="1550"/>
                      <a:pt x="953" y="2771"/>
                      <a:pt x="304" y="4896"/>
                    </a:cubicBezTo>
                    <a:cubicBezTo>
                      <a:pt x="215" y="5191"/>
                      <a:pt x="242" y="5530"/>
                      <a:pt x="1" y="5771"/>
                    </a:cubicBezTo>
                    <a:lnTo>
                      <a:pt x="1" y="8295"/>
                    </a:lnTo>
                    <a:cubicBezTo>
                      <a:pt x="402" y="9018"/>
                      <a:pt x="545" y="9847"/>
                      <a:pt x="955" y="10570"/>
                    </a:cubicBezTo>
                    <a:cubicBezTo>
                      <a:pt x="1946" y="12319"/>
                      <a:pt x="3293" y="13755"/>
                      <a:pt x="4782" y="15057"/>
                    </a:cubicBezTo>
                    <a:cubicBezTo>
                      <a:pt x="7557" y="17493"/>
                      <a:pt x="10082" y="20187"/>
                      <a:pt x="12776" y="22712"/>
                    </a:cubicBezTo>
                    <a:lnTo>
                      <a:pt x="13373" y="22712"/>
                    </a:lnTo>
                    <a:cubicBezTo>
                      <a:pt x="14239" y="19759"/>
                      <a:pt x="15684" y="17065"/>
                      <a:pt x="17165" y="14388"/>
                    </a:cubicBezTo>
                    <a:cubicBezTo>
                      <a:pt x="18075" y="12756"/>
                      <a:pt x="18967" y="11105"/>
                      <a:pt x="19538" y="9303"/>
                    </a:cubicBezTo>
                    <a:cubicBezTo>
                      <a:pt x="20207" y="7162"/>
                      <a:pt x="20296" y="5030"/>
                      <a:pt x="19458" y="2916"/>
                    </a:cubicBezTo>
                    <a:cubicBezTo>
                      <a:pt x="18698" y="1027"/>
                      <a:pt x="17254" y="1"/>
                      <a:pt x="155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1"/>
              <p:cNvSpPr/>
              <p:nvPr/>
            </p:nvSpPr>
            <p:spPr>
              <a:xfrm>
                <a:off x="6693150" y="2697725"/>
                <a:ext cx="417525" cy="406500"/>
              </a:xfrm>
              <a:custGeom>
                <a:avLst/>
                <a:gdLst/>
                <a:ahLst/>
                <a:cxnLst/>
                <a:rect l="l" t="t" r="r" b="b"/>
                <a:pathLst>
                  <a:path w="16701" h="16260" extrusionOk="0">
                    <a:moveTo>
                      <a:pt x="5632" y="1007"/>
                    </a:moveTo>
                    <a:cubicBezTo>
                      <a:pt x="5643" y="1007"/>
                      <a:pt x="5655" y="1007"/>
                      <a:pt x="5666" y="1007"/>
                    </a:cubicBezTo>
                    <a:cubicBezTo>
                      <a:pt x="6897" y="1025"/>
                      <a:pt x="7771" y="1872"/>
                      <a:pt x="7780" y="3103"/>
                    </a:cubicBezTo>
                    <a:cubicBezTo>
                      <a:pt x="7780" y="3719"/>
                      <a:pt x="7673" y="4334"/>
                      <a:pt x="7682" y="4950"/>
                    </a:cubicBezTo>
                    <a:cubicBezTo>
                      <a:pt x="7688" y="5585"/>
                      <a:pt x="7807" y="5850"/>
                      <a:pt x="8141" y="5850"/>
                    </a:cubicBezTo>
                    <a:cubicBezTo>
                      <a:pt x="8304" y="5850"/>
                      <a:pt x="8519" y="5787"/>
                      <a:pt x="8797" y="5672"/>
                    </a:cubicBezTo>
                    <a:cubicBezTo>
                      <a:pt x="9768" y="5264"/>
                      <a:pt x="10754" y="5055"/>
                      <a:pt x="11745" y="5055"/>
                    </a:cubicBezTo>
                    <a:cubicBezTo>
                      <a:pt x="12593" y="5055"/>
                      <a:pt x="13445" y="5208"/>
                      <a:pt x="14292" y="5521"/>
                    </a:cubicBezTo>
                    <a:cubicBezTo>
                      <a:pt x="15657" y="6020"/>
                      <a:pt x="15996" y="6984"/>
                      <a:pt x="15381" y="8304"/>
                    </a:cubicBezTo>
                    <a:cubicBezTo>
                      <a:pt x="14819" y="9473"/>
                      <a:pt x="13855" y="10222"/>
                      <a:pt x="12758" y="10838"/>
                    </a:cubicBezTo>
                    <a:cubicBezTo>
                      <a:pt x="11259" y="11685"/>
                      <a:pt x="9644" y="12229"/>
                      <a:pt x="8012" y="12747"/>
                    </a:cubicBezTo>
                    <a:cubicBezTo>
                      <a:pt x="6005" y="13371"/>
                      <a:pt x="4015" y="14022"/>
                      <a:pt x="2097" y="14897"/>
                    </a:cubicBezTo>
                    <a:cubicBezTo>
                      <a:pt x="1946" y="14968"/>
                      <a:pt x="1825" y="15007"/>
                      <a:pt x="1730" y="15007"/>
                    </a:cubicBezTo>
                    <a:cubicBezTo>
                      <a:pt x="1549" y="15007"/>
                      <a:pt x="1460" y="14867"/>
                      <a:pt x="1437" y="14540"/>
                    </a:cubicBezTo>
                    <a:cubicBezTo>
                      <a:pt x="1277" y="12390"/>
                      <a:pt x="1107" y="10249"/>
                      <a:pt x="955" y="8286"/>
                    </a:cubicBezTo>
                    <a:cubicBezTo>
                      <a:pt x="1018" y="5851"/>
                      <a:pt x="1384" y="3701"/>
                      <a:pt x="3123" y="2059"/>
                    </a:cubicBezTo>
                    <a:cubicBezTo>
                      <a:pt x="3820" y="1398"/>
                      <a:pt x="4648" y="1007"/>
                      <a:pt x="5632" y="1007"/>
                    </a:cubicBezTo>
                    <a:close/>
                    <a:moveTo>
                      <a:pt x="5648" y="0"/>
                    </a:moveTo>
                    <a:cubicBezTo>
                      <a:pt x="5408" y="0"/>
                      <a:pt x="5160" y="26"/>
                      <a:pt x="4907" y="79"/>
                    </a:cubicBezTo>
                    <a:cubicBezTo>
                      <a:pt x="2704" y="552"/>
                      <a:pt x="1464" y="2086"/>
                      <a:pt x="661" y="4058"/>
                    </a:cubicBezTo>
                    <a:cubicBezTo>
                      <a:pt x="72" y="5476"/>
                      <a:pt x="1" y="6984"/>
                      <a:pt x="19" y="8500"/>
                    </a:cubicBezTo>
                    <a:cubicBezTo>
                      <a:pt x="37" y="10811"/>
                      <a:pt x="491" y="13077"/>
                      <a:pt x="500" y="15387"/>
                    </a:cubicBezTo>
                    <a:cubicBezTo>
                      <a:pt x="500" y="15958"/>
                      <a:pt x="695" y="16260"/>
                      <a:pt x="1046" y="16260"/>
                    </a:cubicBezTo>
                    <a:cubicBezTo>
                      <a:pt x="1222" y="16260"/>
                      <a:pt x="1437" y="16184"/>
                      <a:pt x="1687" y="16030"/>
                    </a:cubicBezTo>
                    <a:cubicBezTo>
                      <a:pt x="2517" y="15521"/>
                      <a:pt x="3409" y="15164"/>
                      <a:pt x="4319" y="14861"/>
                    </a:cubicBezTo>
                    <a:cubicBezTo>
                      <a:pt x="6308" y="14201"/>
                      <a:pt x="8324" y="13612"/>
                      <a:pt x="10305" y="12925"/>
                    </a:cubicBezTo>
                    <a:cubicBezTo>
                      <a:pt x="13052" y="11971"/>
                      <a:pt x="15630" y="10766"/>
                      <a:pt x="16701" y="7733"/>
                    </a:cubicBezTo>
                    <a:lnTo>
                      <a:pt x="16701" y="6689"/>
                    </a:lnTo>
                    <a:cubicBezTo>
                      <a:pt x="16175" y="5208"/>
                      <a:pt x="15015" y="4557"/>
                      <a:pt x="13552" y="4272"/>
                    </a:cubicBezTo>
                    <a:cubicBezTo>
                      <a:pt x="12966" y="4160"/>
                      <a:pt x="12383" y="4105"/>
                      <a:pt x="11803" y="4105"/>
                    </a:cubicBezTo>
                    <a:cubicBezTo>
                      <a:pt x="10769" y="4105"/>
                      <a:pt x="9743" y="4279"/>
                      <a:pt x="8726" y="4611"/>
                    </a:cubicBezTo>
                    <a:cubicBezTo>
                      <a:pt x="8636" y="4191"/>
                      <a:pt x="8726" y="3799"/>
                      <a:pt x="8743" y="3406"/>
                    </a:cubicBezTo>
                    <a:cubicBezTo>
                      <a:pt x="8862" y="1453"/>
                      <a:pt x="7463" y="0"/>
                      <a:pt x="56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1"/>
              <p:cNvSpPr/>
              <p:nvPr/>
            </p:nvSpPr>
            <p:spPr>
              <a:xfrm>
                <a:off x="6516075" y="2385900"/>
                <a:ext cx="378950" cy="308125"/>
              </a:xfrm>
              <a:custGeom>
                <a:avLst/>
                <a:gdLst/>
                <a:ahLst/>
                <a:cxnLst/>
                <a:rect l="l" t="t" r="r" b="b"/>
                <a:pathLst>
                  <a:path w="15158" h="12325" extrusionOk="0">
                    <a:moveTo>
                      <a:pt x="11054" y="927"/>
                    </a:moveTo>
                    <a:cubicBezTo>
                      <a:pt x="11507" y="927"/>
                      <a:pt x="11949" y="1060"/>
                      <a:pt x="12347" y="1329"/>
                    </a:cubicBezTo>
                    <a:cubicBezTo>
                      <a:pt x="13248" y="1927"/>
                      <a:pt x="13596" y="3042"/>
                      <a:pt x="13266" y="4229"/>
                    </a:cubicBezTo>
                    <a:cubicBezTo>
                      <a:pt x="13007" y="5156"/>
                      <a:pt x="12454" y="5906"/>
                      <a:pt x="11785" y="6584"/>
                    </a:cubicBezTo>
                    <a:cubicBezTo>
                      <a:pt x="10402" y="7993"/>
                      <a:pt x="8716" y="8992"/>
                      <a:pt x="7048" y="10009"/>
                    </a:cubicBezTo>
                    <a:cubicBezTo>
                      <a:pt x="6423" y="10388"/>
                      <a:pt x="5797" y="11089"/>
                      <a:pt x="5189" y="11089"/>
                    </a:cubicBezTo>
                    <a:cubicBezTo>
                      <a:pt x="5181" y="11089"/>
                      <a:pt x="5173" y="11089"/>
                      <a:pt x="5166" y="11089"/>
                    </a:cubicBezTo>
                    <a:cubicBezTo>
                      <a:pt x="4568" y="11080"/>
                      <a:pt x="4470" y="9992"/>
                      <a:pt x="3997" y="9474"/>
                    </a:cubicBezTo>
                    <a:cubicBezTo>
                      <a:pt x="3319" y="8725"/>
                      <a:pt x="2677" y="7940"/>
                      <a:pt x="2035" y="7146"/>
                    </a:cubicBezTo>
                    <a:cubicBezTo>
                      <a:pt x="1133" y="6040"/>
                      <a:pt x="750" y="5067"/>
                      <a:pt x="750" y="3988"/>
                    </a:cubicBezTo>
                    <a:cubicBezTo>
                      <a:pt x="750" y="2205"/>
                      <a:pt x="1836" y="1084"/>
                      <a:pt x="3341" y="1084"/>
                    </a:cubicBezTo>
                    <a:cubicBezTo>
                      <a:pt x="3727" y="1084"/>
                      <a:pt x="4139" y="1157"/>
                      <a:pt x="4568" y="1311"/>
                    </a:cubicBezTo>
                    <a:cubicBezTo>
                      <a:pt x="5683" y="1722"/>
                      <a:pt x="6442" y="2489"/>
                      <a:pt x="6825" y="3613"/>
                    </a:cubicBezTo>
                    <a:cubicBezTo>
                      <a:pt x="6914" y="3854"/>
                      <a:pt x="7004" y="4095"/>
                      <a:pt x="7289" y="4113"/>
                    </a:cubicBezTo>
                    <a:cubicBezTo>
                      <a:pt x="7304" y="4114"/>
                      <a:pt x="7318" y="4115"/>
                      <a:pt x="7331" y="4115"/>
                    </a:cubicBezTo>
                    <a:cubicBezTo>
                      <a:pt x="7602" y="4115"/>
                      <a:pt x="7696" y="3870"/>
                      <a:pt x="7798" y="3658"/>
                    </a:cubicBezTo>
                    <a:cubicBezTo>
                      <a:pt x="8172" y="2873"/>
                      <a:pt x="8627" y="2132"/>
                      <a:pt x="9323" y="1579"/>
                    </a:cubicBezTo>
                    <a:cubicBezTo>
                      <a:pt x="9870" y="1147"/>
                      <a:pt x="10471" y="927"/>
                      <a:pt x="11054" y="927"/>
                    </a:cubicBezTo>
                    <a:close/>
                    <a:moveTo>
                      <a:pt x="10411" y="0"/>
                    </a:moveTo>
                    <a:cubicBezTo>
                      <a:pt x="9055" y="428"/>
                      <a:pt x="8047" y="1294"/>
                      <a:pt x="7351" y="2560"/>
                    </a:cubicBezTo>
                    <a:cubicBezTo>
                      <a:pt x="6281" y="1258"/>
                      <a:pt x="5772" y="865"/>
                      <a:pt x="4773" y="526"/>
                    </a:cubicBezTo>
                    <a:cubicBezTo>
                      <a:pt x="4292" y="362"/>
                      <a:pt x="3824" y="284"/>
                      <a:pt x="3381" y="284"/>
                    </a:cubicBezTo>
                    <a:cubicBezTo>
                      <a:pt x="1472" y="284"/>
                      <a:pt x="24" y="1728"/>
                      <a:pt x="9" y="3907"/>
                    </a:cubicBezTo>
                    <a:cubicBezTo>
                      <a:pt x="1" y="5103"/>
                      <a:pt x="411" y="6138"/>
                      <a:pt x="1107" y="7065"/>
                    </a:cubicBezTo>
                    <a:cubicBezTo>
                      <a:pt x="1615" y="7743"/>
                      <a:pt x="2177" y="8368"/>
                      <a:pt x="2721" y="9010"/>
                    </a:cubicBezTo>
                    <a:cubicBezTo>
                      <a:pt x="3462" y="9876"/>
                      <a:pt x="4184" y="10741"/>
                      <a:pt x="4497" y="11883"/>
                    </a:cubicBezTo>
                    <a:cubicBezTo>
                      <a:pt x="4582" y="12191"/>
                      <a:pt x="4739" y="12325"/>
                      <a:pt x="4943" y="12325"/>
                    </a:cubicBezTo>
                    <a:cubicBezTo>
                      <a:pt x="5082" y="12325"/>
                      <a:pt x="5242" y="12263"/>
                      <a:pt x="5416" y="12150"/>
                    </a:cubicBezTo>
                    <a:cubicBezTo>
                      <a:pt x="7012" y="11125"/>
                      <a:pt x="8681" y="10197"/>
                      <a:pt x="10224" y="9091"/>
                    </a:cubicBezTo>
                    <a:cubicBezTo>
                      <a:pt x="11437" y="8225"/>
                      <a:pt x="12588" y="7289"/>
                      <a:pt x="13445" y="6048"/>
                    </a:cubicBezTo>
                    <a:cubicBezTo>
                      <a:pt x="15157" y="3577"/>
                      <a:pt x="14470" y="1133"/>
                      <a:pt x="117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1"/>
              <p:cNvSpPr/>
              <p:nvPr/>
            </p:nvSpPr>
            <p:spPr>
              <a:xfrm>
                <a:off x="6144525" y="2791450"/>
                <a:ext cx="460125" cy="510875"/>
              </a:xfrm>
              <a:custGeom>
                <a:avLst/>
                <a:gdLst/>
                <a:ahLst/>
                <a:cxnLst/>
                <a:rect l="l" t="t" r="r" b="b"/>
                <a:pathLst>
                  <a:path w="18405" h="20435" extrusionOk="0">
                    <a:moveTo>
                      <a:pt x="14817" y="1"/>
                    </a:moveTo>
                    <a:cubicBezTo>
                      <a:pt x="14560" y="1"/>
                      <a:pt x="14292" y="35"/>
                      <a:pt x="14015" y="103"/>
                    </a:cubicBezTo>
                    <a:cubicBezTo>
                      <a:pt x="11410" y="737"/>
                      <a:pt x="10001" y="2557"/>
                      <a:pt x="9305" y="5037"/>
                    </a:cubicBezTo>
                    <a:cubicBezTo>
                      <a:pt x="9198" y="5411"/>
                      <a:pt x="9198" y="5884"/>
                      <a:pt x="8662" y="5893"/>
                    </a:cubicBezTo>
                    <a:cubicBezTo>
                      <a:pt x="8181" y="5893"/>
                      <a:pt x="8118" y="5474"/>
                      <a:pt x="7993" y="5126"/>
                    </a:cubicBezTo>
                    <a:cubicBezTo>
                      <a:pt x="7476" y="3716"/>
                      <a:pt x="6584" y="2637"/>
                      <a:pt x="5183" y="2021"/>
                    </a:cubicBezTo>
                    <a:cubicBezTo>
                      <a:pt x="4635" y="1781"/>
                      <a:pt x="4097" y="1665"/>
                      <a:pt x="3590" y="1665"/>
                    </a:cubicBezTo>
                    <a:cubicBezTo>
                      <a:pt x="2218" y="1665"/>
                      <a:pt x="1072" y="2516"/>
                      <a:pt x="544" y="4047"/>
                    </a:cubicBezTo>
                    <a:cubicBezTo>
                      <a:pt x="0" y="5599"/>
                      <a:pt x="116" y="7106"/>
                      <a:pt x="794" y="8587"/>
                    </a:cubicBezTo>
                    <a:cubicBezTo>
                      <a:pt x="1445" y="9979"/>
                      <a:pt x="2391" y="11157"/>
                      <a:pt x="3488" y="12200"/>
                    </a:cubicBezTo>
                    <a:cubicBezTo>
                      <a:pt x="6218" y="14787"/>
                      <a:pt x="8930" y="17392"/>
                      <a:pt x="11571" y="20069"/>
                    </a:cubicBezTo>
                    <a:cubicBezTo>
                      <a:pt x="11669" y="20176"/>
                      <a:pt x="11794" y="20256"/>
                      <a:pt x="11999" y="20434"/>
                    </a:cubicBezTo>
                    <a:cubicBezTo>
                      <a:pt x="12864" y="17482"/>
                      <a:pt x="14292" y="14912"/>
                      <a:pt x="15710" y="12334"/>
                    </a:cubicBezTo>
                    <a:cubicBezTo>
                      <a:pt x="16522" y="10853"/>
                      <a:pt x="17298" y="9363"/>
                      <a:pt x="17762" y="7740"/>
                    </a:cubicBezTo>
                    <a:cubicBezTo>
                      <a:pt x="18377" y="5590"/>
                      <a:pt x="18404" y="3485"/>
                      <a:pt x="17236" y="1495"/>
                    </a:cubicBezTo>
                    <a:cubicBezTo>
                      <a:pt x="16660" y="521"/>
                      <a:pt x="15824" y="1"/>
                      <a:pt x="148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1"/>
              <p:cNvSpPr/>
              <p:nvPr/>
            </p:nvSpPr>
            <p:spPr>
              <a:xfrm>
                <a:off x="6717025" y="2722875"/>
                <a:ext cx="376050" cy="350025"/>
              </a:xfrm>
              <a:custGeom>
                <a:avLst/>
                <a:gdLst/>
                <a:ahLst/>
                <a:cxnLst/>
                <a:rect l="l" t="t" r="r" b="b"/>
                <a:pathLst>
                  <a:path w="15042" h="14001" extrusionOk="0">
                    <a:moveTo>
                      <a:pt x="4677" y="1"/>
                    </a:moveTo>
                    <a:cubicBezTo>
                      <a:pt x="3693" y="1"/>
                      <a:pt x="2865" y="392"/>
                      <a:pt x="2168" y="1053"/>
                    </a:cubicBezTo>
                    <a:cubicBezTo>
                      <a:pt x="429" y="2695"/>
                      <a:pt x="63" y="4845"/>
                      <a:pt x="0" y="7280"/>
                    </a:cubicBezTo>
                    <a:cubicBezTo>
                      <a:pt x="152" y="9243"/>
                      <a:pt x="322" y="11384"/>
                      <a:pt x="482" y="13534"/>
                    </a:cubicBezTo>
                    <a:cubicBezTo>
                      <a:pt x="505" y="13861"/>
                      <a:pt x="594" y="14001"/>
                      <a:pt x="775" y="14001"/>
                    </a:cubicBezTo>
                    <a:cubicBezTo>
                      <a:pt x="870" y="14001"/>
                      <a:pt x="991" y="13962"/>
                      <a:pt x="1142" y="13891"/>
                    </a:cubicBezTo>
                    <a:cubicBezTo>
                      <a:pt x="3060" y="13016"/>
                      <a:pt x="5050" y="12365"/>
                      <a:pt x="7057" y="11741"/>
                    </a:cubicBezTo>
                    <a:cubicBezTo>
                      <a:pt x="8689" y="11223"/>
                      <a:pt x="10304" y="10679"/>
                      <a:pt x="11803" y="9832"/>
                    </a:cubicBezTo>
                    <a:cubicBezTo>
                      <a:pt x="12900" y="9216"/>
                      <a:pt x="13864" y="8467"/>
                      <a:pt x="14426" y="7298"/>
                    </a:cubicBezTo>
                    <a:cubicBezTo>
                      <a:pt x="15041" y="5978"/>
                      <a:pt x="14702" y="5014"/>
                      <a:pt x="13337" y="4515"/>
                    </a:cubicBezTo>
                    <a:cubicBezTo>
                      <a:pt x="12490" y="4202"/>
                      <a:pt x="11638" y="4049"/>
                      <a:pt x="10790" y="4049"/>
                    </a:cubicBezTo>
                    <a:cubicBezTo>
                      <a:pt x="9799" y="4049"/>
                      <a:pt x="8813" y="4258"/>
                      <a:pt x="7842" y="4666"/>
                    </a:cubicBezTo>
                    <a:cubicBezTo>
                      <a:pt x="7564" y="4781"/>
                      <a:pt x="7349" y="4844"/>
                      <a:pt x="7186" y="4844"/>
                    </a:cubicBezTo>
                    <a:cubicBezTo>
                      <a:pt x="6852" y="4844"/>
                      <a:pt x="6733" y="4579"/>
                      <a:pt x="6727" y="3944"/>
                    </a:cubicBezTo>
                    <a:cubicBezTo>
                      <a:pt x="6718" y="3328"/>
                      <a:pt x="6825" y="2713"/>
                      <a:pt x="6825" y="2097"/>
                    </a:cubicBezTo>
                    <a:cubicBezTo>
                      <a:pt x="6816" y="866"/>
                      <a:pt x="5942" y="19"/>
                      <a:pt x="4711" y="1"/>
                    </a:cubicBezTo>
                    <a:cubicBezTo>
                      <a:pt x="4700" y="1"/>
                      <a:pt x="4688" y="1"/>
                      <a:pt x="46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1"/>
              <p:cNvSpPr/>
              <p:nvPr/>
            </p:nvSpPr>
            <p:spPr>
              <a:xfrm>
                <a:off x="6534800" y="2409075"/>
                <a:ext cx="321200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12848" h="10163" extrusionOk="0">
                    <a:moveTo>
                      <a:pt x="10305" y="0"/>
                    </a:moveTo>
                    <a:cubicBezTo>
                      <a:pt x="9722" y="0"/>
                      <a:pt x="9121" y="220"/>
                      <a:pt x="8574" y="652"/>
                    </a:cubicBezTo>
                    <a:cubicBezTo>
                      <a:pt x="7878" y="1205"/>
                      <a:pt x="7423" y="1946"/>
                      <a:pt x="7049" y="2731"/>
                    </a:cubicBezTo>
                    <a:cubicBezTo>
                      <a:pt x="6947" y="2943"/>
                      <a:pt x="6853" y="3188"/>
                      <a:pt x="6582" y="3188"/>
                    </a:cubicBezTo>
                    <a:cubicBezTo>
                      <a:pt x="6569" y="3188"/>
                      <a:pt x="6555" y="3187"/>
                      <a:pt x="6540" y="3186"/>
                    </a:cubicBezTo>
                    <a:cubicBezTo>
                      <a:pt x="6255" y="3168"/>
                      <a:pt x="6165" y="2927"/>
                      <a:pt x="6076" y="2686"/>
                    </a:cubicBezTo>
                    <a:cubicBezTo>
                      <a:pt x="5693" y="1562"/>
                      <a:pt x="4934" y="795"/>
                      <a:pt x="3819" y="384"/>
                    </a:cubicBezTo>
                    <a:cubicBezTo>
                      <a:pt x="3390" y="230"/>
                      <a:pt x="2978" y="157"/>
                      <a:pt x="2592" y="157"/>
                    </a:cubicBezTo>
                    <a:cubicBezTo>
                      <a:pt x="1087" y="157"/>
                      <a:pt x="1" y="1278"/>
                      <a:pt x="1" y="3061"/>
                    </a:cubicBezTo>
                    <a:cubicBezTo>
                      <a:pt x="1" y="4140"/>
                      <a:pt x="384" y="5113"/>
                      <a:pt x="1286" y="6219"/>
                    </a:cubicBezTo>
                    <a:cubicBezTo>
                      <a:pt x="1928" y="7013"/>
                      <a:pt x="2570" y="7798"/>
                      <a:pt x="3248" y="8547"/>
                    </a:cubicBezTo>
                    <a:cubicBezTo>
                      <a:pt x="3721" y="9065"/>
                      <a:pt x="3819" y="10153"/>
                      <a:pt x="4417" y="10162"/>
                    </a:cubicBezTo>
                    <a:cubicBezTo>
                      <a:pt x="4424" y="10162"/>
                      <a:pt x="4432" y="10162"/>
                      <a:pt x="4440" y="10162"/>
                    </a:cubicBezTo>
                    <a:cubicBezTo>
                      <a:pt x="5048" y="10162"/>
                      <a:pt x="5674" y="9461"/>
                      <a:pt x="6299" y="9082"/>
                    </a:cubicBezTo>
                    <a:cubicBezTo>
                      <a:pt x="7967" y="8065"/>
                      <a:pt x="9653" y="7066"/>
                      <a:pt x="11036" y="5657"/>
                    </a:cubicBezTo>
                    <a:cubicBezTo>
                      <a:pt x="11705" y="4979"/>
                      <a:pt x="12258" y="4229"/>
                      <a:pt x="12517" y="3302"/>
                    </a:cubicBezTo>
                    <a:cubicBezTo>
                      <a:pt x="12847" y="2115"/>
                      <a:pt x="12499" y="1000"/>
                      <a:pt x="11598" y="402"/>
                    </a:cubicBezTo>
                    <a:cubicBezTo>
                      <a:pt x="11200" y="133"/>
                      <a:pt x="10758" y="0"/>
                      <a:pt x="103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3D0CEE-DF8A-7E48-5201-7055DF1F8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BB81D-1327-408A-B7D9-3F8FD5A628D7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n Facts Minitheme by Slidesgo">
  <a:themeElements>
    <a:clrScheme name="Simple Light">
      <a:dk1>
        <a:srgbClr val="1E1E1E"/>
      </a:dk1>
      <a:lt1>
        <a:srgbClr val="FCD600"/>
      </a:lt1>
      <a:dk2>
        <a:srgbClr val="FFFFFF"/>
      </a:dk2>
      <a:lt2>
        <a:srgbClr val="FB8E42"/>
      </a:lt2>
      <a:accent1>
        <a:srgbClr val="FC4E3E"/>
      </a:accent1>
      <a:accent2>
        <a:srgbClr val="FD8FBB"/>
      </a:accent2>
      <a:accent3>
        <a:srgbClr val="00A0C6"/>
      </a:accent3>
      <a:accent4>
        <a:srgbClr val="71C517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013227e-84cc-40e1-a244-74def87b46e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5357A4145F80D4B8C0CF627CA1ACDE5" ma:contentTypeVersion="6" ma:contentTypeDescription="建立新的文件。" ma:contentTypeScope="" ma:versionID="88c20bdd6b4d7054480735bb62d81b86">
  <xsd:schema xmlns:xsd="http://www.w3.org/2001/XMLSchema" xmlns:xs="http://www.w3.org/2001/XMLSchema" xmlns:p="http://schemas.microsoft.com/office/2006/metadata/properties" xmlns:ns3="e013227e-84cc-40e1-a244-74def87b46e9" targetNamespace="http://schemas.microsoft.com/office/2006/metadata/properties" ma:root="true" ma:fieldsID="d3a7850785a04784b0c5d6f6e48f68c7" ns3:_="">
    <xsd:import namespace="e013227e-84cc-40e1-a244-74def87b46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13227e-84cc-40e1-a244-74def87b46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BB808B-5854-4E0D-9AE2-05A6CF320B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BAA3A0-581E-4B8F-B5E8-4A0BB6B3E9FD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e013227e-84cc-40e1-a244-74def87b46e9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72157F0-D42C-4CD1-BAB9-CFDA8A2C61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13227e-84cc-40e1-a244-74def87b46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743</Words>
  <Application>Microsoft Office PowerPoint</Application>
  <PresentationFormat>如螢幕大小 (16:9)</PresentationFormat>
  <Paragraphs>158</Paragraphs>
  <Slides>25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源泉圓體 B</vt:lpstr>
      <vt:lpstr>Wingdings</vt:lpstr>
      <vt:lpstr>Bebas Neue</vt:lpstr>
      <vt:lpstr>Francois One</vt:lpstr>
      <vt:lpstr>Poppins</vt:lpstr>
      <vt:lpstr>源泉圓體 H</vt:lpstr>
      <vt:lpstr>Cabin</vt:lpstr>
      <vt:lpstr>Amiko</vt:lpstr>
      <vt:lpstr>Arial</vt:lpstr>
      <vt:lpstr>Fun Facts Minitheme by Slidesgo</vt:lpstr>
      <vt:lpstr>居家智慧 栽培園</vt:lpstr>
      <vt:lpstr>Outline</vt:lpstr>
      <vt:lpstr>發想理念 </vt:lpstr>
      <vt:lpstr>01. 發想理念 </vt:lpstr>
      <vt:lpstr>關於居家 智慧栽培園</vt:lpstr>
      <vt:lpstr>02. 關於居家智慧栽培園</vt:lpstr>
      <vt:lpstr>02. 關於居家智慧栽培園</vt:lpstr>
      <vt:lpstr>如何開發</vt:lpstr>
      <vt:lpstr>03. 如何開發</vt:lpstr>
      <vt:lpstr>需求分析和規劃</vt:lpstr>
      <vt:lpstr>PowerPoint 簡報</vt:lpstr>
      <vt:lpstr>PowerPoint 簡報</vt:lpstr>
      <vt:lpstr>PowerPoint 簡報</vt:lpstr>
      <vt:lpstr>PowerPoint 簡報</vt:lpstr>
      <vt:lpstr>系統介紹</vt:lpstr>
      <vt:lpstr>PowerPoint 簡報</vt:lpstr>
      <vt:lpstr>PowerPoint 簡報</vt:lpstr>
      <vt:lpstr>PowerPoint 簡報</vt:lpstr>
      <vt:lpstr>PowerPoint 簡報</vt:lpstr>
      <vt:lpstr>資料庫紀錄</vt:lpstr>
      <vt:lpstr>網頁顯示與控制</vt:lpstr>
      <vt:lpstr>PowerPoint 簡報</vt:lpstr>
      <vt:lpstr>網頁顯示與控制</vt:lpstr>
      <vt:lpstr>分工表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Facts Minitheme</dc:title>
  <dc:creator>許芳瑜</dc:creator>
  <cp:lastModifiedBy>岳 李</cp:lastModifiedBy>
  <cp:revision>28</cp:revision>
  <dcterms:modified xsi:type="dcterms:W3CDTF">2024-06-07T09:33:20Z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0x01010055357A4145F80D4B8C0CF627CA1ACDE5</vt:lpwstr>
  </property>
</Properties>
</file>